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5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6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0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2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6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8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3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1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4CAA9-959E-425C-B12B-F17E648F568D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0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20159487">
            <a:off x="1049019" y="1658611"/>
            <a:ext cx="47820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ndyApple" panose="02000603000000000000" pitchFamily="2" charset="0"/>
                <a:ea typeface="LittlePiggysCandyApple" panose="02000603000000000000" pitchFamily="2" charset="0"/>
              </a:rPr>
              <a:t>Articles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0159487">
            <a:off x="668887" y="3430896"/>
            <a:ext cx="79512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ndyApple" panose="02000603000000000000" pitchFamily="2" charset="0"/>
                <a:ea typeface="LittlePiggysCandyApple" panose="02000603000000000000" pitchFamily="2" charset="0"/>
              </a:rPr>
              <a:t>Confederation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0435" y="2819400"/>
            <a:ext cx="952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Phoenix" panose="02000603000000000000" pitchFamily="2" charset="0"/>
                <a:ea typeface="LittlePiggysPhoenix" panose="02000603000000000000" pitchFamily="2" charset="0"/>
              </a:rPr>
              <a:t>of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LittlePiggysPhoenix" panose="02000603000000000000" pitchFamily="2" charset="0"/>
              <a:ea typeface="LittlePiggysPhoenix" panose="02000603000000000000" pitchFamily="2" charset="0"/>
            </a:endParaRPr>
          </a:p>
        </p:txBody>
      </p:sp>
      <p:pic>
        <p:nvPicPr>
          <p:cNvPr id="9" name="Picture 8" descr="JerseyLabel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99" y="5486400"/>
            <a:ext cx="1498363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2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81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9509" y="1143000"/>
            <a:ext cx="71849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After becoming independent from </a:t>
            </a:r>
          </a:p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Britain,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 America needed a plan for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it’s own government.</a:t>
            </a:r>
            <a:endParaRPr lang="en-U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ittlePiggysIceCream" panose="02000603000000000000" pitchFamily="2" charset="0"/>
              <a:ea typeface="LittlePiggysIceCream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276600"/>
            <a:ext cx="787468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The 13 newly formed states wanted to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be self-governed. 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Self-government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is when the people make laws for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themselves.</a:t>
            </a:r>
            <a:endParaRPr lang="en-U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ittlePiggysIceCream" panose="02000603000000000000" pitchFamily="2" charset="0"/>
              <a:ea typeface="LittlePiggysIceCream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4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0464" y="1193828"/>
            <a:ext cx="594105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Although the states did not want</a:t>
            </a: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 a </a:t>
            </a:r>
            <a:r>
              <a:rPr lang="en-US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strong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 central government, </a:t>
            </a:r>
          </a:p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they needed 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to be united </a:t>
            </a: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as one country.</a:t>
            </a:r>
          </a:p>
          <a:p>
            <a:pPr algn="ctr"/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The Second Continental Congress </a:t>
            </a: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created 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a plan for the national </a:t>
            </a:r>
          </a:p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government called 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loRecess" panose="02000603000000000000" pitchFamily="2" charset="0"/>
                <a:ea typeface="HelloRecess" panose="02000603000000000000" pitchFamily="2" charset="0"/>
              </a:rPr>
              <a:t>the </a:t>
            </a:r>
          </a:p>
          <a:p>
            <a:pPr algn="ctr"/>
            <a:r>
              <a:rPr lang="en-US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ttlePiggysIceCream" panose="02000603000000000000" pitchFamily="2" charset="0"/>
                <a:ea typeface="LittlePiggysIceCream" panose="02000603000000000000" pitchFamily="2" charset="0"/>
              </a:rPr>
              <a:t>Articles of Confederation.</a:t>
            </a:r>
            <a:endParaRPr lang="en-US" sz="36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ittlePiggysIceCream" panose="02000603000000000000" pitchFamily="2" charset="0"/>
              <a:ea typeface="LittlePiggysIceCream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2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742504"/>
            <a:ext cx="7924800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States accepted the Articles </a:t>
            </a: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of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Confederation in 1781.</a:t>
            </a:r>
          </a:p>
          <a:p>
            <a:pPr algn="ctr"/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LittlePiggysLipstickTube" panose="02000603000000000000" pitchFamily="2" charset="0"/>
              <a:ea typeface="LittlePiggysLipstickTube" panose="02000603000000000000" pitchFamily="2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The Articles of Confederation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made the national 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government </a:t>
            </a: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weak because it had less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power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than each of the state’s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LittlePiggysLipstickTube" panose="02000603000000000000" pitchFamily="2" charset="0"/>
                <a:ea typeface="LittlePiggysLipstickTube" panose="02000603000000000000" pitchFamily="2" charset="0"/>
              </a:rPr>
              <a:t>government.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LittlePiggysLipstickTube" panose="02000603000000000000" pitchFamily="2" charset="0"/>
              <a:ea typeface="LittlePiggysLipstickTube" panose="02000603000000000000" pitchFamily="2" charset="0"/>
            </a:endParaRPr>
          </a:p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72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682"/>
            <a:ext cx="9144000" cy="686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29084" y="0"/>
            <a:ext cx="2085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ittlePiggysPhoenix" panose="02000603000000000000" pitchFamily="2" charset="0"/>
                <a:ea typeface="LittlePiggysPhoenix" panose="02000603000000000000" pitchFamily="2" charset="0"/>
              </a:rPr>
              <a:t>Pros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ittlePiggysPhoenix" panose="02000603000000000000" pitchFamily="2" charset="0"/>
              <a:ea typeface="LittlePiggysPhoenix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371600"/>
            <a:ext cx="67056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Congress could…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Declare war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Make peace treaties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Borrow money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Organize new territories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Establish postal service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Establish an army and navy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84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10651" y="228600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ittlePiggysPhoenix" panose="02000603000000000000" pitchFamily="2" charset="0"/>
                <a:ea typeface="LittlePiggysPhoenix" panose="02000603000000000000" pitchFamily="2" charset="0"/>
              </a:rPr>
              <a:t>Cons</a:t>
            </a:r>
            <a:endParaRPr lang="en-US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ittlePiggysPhoenix" panose="02000603000000000000" pitchFamily="2" charset="0"/>
              <a:ea typeface="LittlePiggysPhoenix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371600"/>
            <a:ext cx="655320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Congress could not…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Regulate trade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Raise money with taxes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Force states to obey its laws</a:t>
            </a:r>
          </a:p>
          <a:p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There was no executive (President) </a:t>
            </a:r>
          </a:p>
          <a:p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judicial (Supreme) branch of government.</a:t>
            </a:r>
            <a:endParaRPr lang="en-US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21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985" y="52507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6905" y="914400"/>
            <a:ext cx="7720382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By 1786, it was clear that the Articles</a:t>
            </a: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 Confederation could not make 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states work together.</a:t>
            </a:r>
          </a:p>
          <a:p>
            <a:pPr algn="ctr"/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Why?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States were printing their own </a:t>
            </a:r>
          </a:p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money and deciding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rules for trade.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Congress could not pay back its debts from</a:t>
            </a:r>
          </a:p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the War for Independence because they could not tax.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Congress asked states for money, 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but they would not pay.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latin typeface="HelloChunky" panose="02000603000000000000" pitchFamily="2" charset="0"/>
              <a:ea typeface="HelloChunk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32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38014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7050" y="762000"/>
            <a:ext cx="59699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ttlePiggysCandyApple" panose="02000603000000000000" pitchFamily="2" charset="0"/>
                <a:ea typeface="LittlePiggysCandyApple" panose="02000603000000000000" pitchFamily="2" charset="0"/>
              </a:rPr>
              <a:t>Shay’s Rebellion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LittlePiggysCandyApple" panose="02000603000000000000" pitchFamily="2" charset="0"/>
              <a:ea typeface="LittlePiggysCandyApple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8702" y="2057400"/>
            <a:ext cx="7086600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In 1786, a farmer named Daniel Shays led a group of farmers</a:t>
            </a:r>
          </a:p>
          <a:p>
            <a:pPr algn="ctr"/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 in a protest against high state taxes.  Shays wanted the state government to give them time to pay their debts.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Shays and the farmers tried to capture weapons </a:t>
            </a:r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that belonged to the national government.  The national government could not stop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them because it did not have an army.  State militia defeated the farmers.</a:t>
            </a:r>
          </a:p>
          <a:p>
            <a:pPr algn="ctr"/>
            <a:endParaRPr lang="en-US" sz="2000" b="0" cap="none" spc="0" dirty="0">
              <a:ln w="10160">
                <a:solidFill>
                  <a:schemeClr val="accent1"/>
                </a:solidFill>
                <a:prstDash val="solid"/>
              </a:ln>
            </a:endParaRPr>
          </a:p>
          <a:p>
            <a:pPr algn="ctr"/>
            <a:r>
              <a:rPr 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</a:rPr>
              <a:t>Shays’s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 Rebellion showed that a weak national government could not keep order.  </a:t>
            </a:r>
            <a:endParaRPr lang="en-US" sz="2000" b="0" cap="none" spc="0" dirty="0">
              <a:ln w="10160">
                <a:solidFill>
                  <a:schemeClr val="accent1"/>
                </a:solidFill>
                <a:prstDash val="solid"/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049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68675" y="2057400"/>
            <a:ext cx="696376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In February 1787, Congress invited 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the states to send delegates to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 a meeting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in Philadelphia to discuss 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HelloChunky" panose="02000603000000000000" pitchFamily="2" charset="0"/>
                <a:ea typeface="HelloChunky" panose="02000603000000000000" pitchFamily="2" charset="0"/>
              </a:rPr>
              <a:t>how to change the</a:t>
            </a:r>
          </a:p>
          <a:p>
            <a:pPr algn="ctr"/>
            <a:r>
              <a:rPr lang="en-US" sz="3200" b="1" dirty="0" smtClean="0">
                <a:ln w="11430"/>
                <a:solidFill>
                  <a:schemeClr val="accent1">
                    <a:lumMod val="75000"/>
                  </a:schemeClr>
                </a:solidFill>
                <a:latin typeface="LittlePiggysPhoenix" panose="02000603000000000000" pitchFamily="2" charset="0"/>
                <a:ea typeface="LittlePiggysPhoenix" panose="02000603000000000000" pitchFamily="2" charset="0"/>
              </a:rPr>
              <a:t>Articles of Confederation.</a:t>
            </a:r>
            <a:endParaRPr lang="en-US" sz="3200" b="1" cap="none" spc="0" dirty="0">
              <a:ln w="11430"/>
              <a:solidFill>
                <a:schemeClr val="accent1">
                  <a:lumMod val="75000"/>
                </a:schemeClr>
              </a:solidFill>
              <a:latin typeface="LittlePiggysPhoenix" panose="02000603000000000000" pitchFamily="2" charset="0"/>
              <a:ea typeface="LittlePiggysPhoenix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51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374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CoreyErin</dc:creator>
  <cp:lastModifiedBy>CoreyErin</cp:lastModifiedBy>
  <cp:revision>24</cp:revision>
  <dcterms:created xsi:type="dcterms:W3CDTF">2014-01-25T14:16:40Z</dcterms:created>
  <dcterms:modified xsi:type="dcterms:W3CDTF">2015-07-03T00:37:53Z</dcterms:modified>
</cp:coreProperties>
</file>