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6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9B7E-14D2-43B5-A857-6D665DF593DB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7205" y="1447800"/>
            <a:ext cx="6244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Constitution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Oh {Photo} Shoot!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8959" y="3429000"/>
            <a:ext cx="60660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Constitutional</a:t>
            </a:r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Convention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Oh {Photo} Shoot!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4263" y="2362200"/>
            <a:ext cx="126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235" y="5552658"/>
            <a:ext cx="2781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of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1787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pic>
        <p:nvPicPr>
          <p:cNvPr id="12" name="Picture 11" descr="JerseyLabel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5257800"/>
            <a:ext cx="1604474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525340"/>
            <a:ext cx="1981199" cy="2054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904" y="5482400"/>
            <a:ext cx="1452377" cy="1425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8481" y="685800"/>
            <a:ext cx="4001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Supporters of the 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had to teach the public about the Constitution because people were shocked that instead of making changes to the Articles of Confederation, an entirely new government plan was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3" y="4267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709" y="685800"/>
            <a:ext cx="5254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Federalist</a:t>
            </a:r>
            <a:endParaRPr lang="en-US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help teach the people about the Constitution, James Madison, Alexander Hamilton, and John Jay wrote a series of essays called </a:t>
            </a: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These essays helped explain how the system would work and why it was so important for the new nation to have a federal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essays emphasized a strong central government and how one would be created by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85290">
            <a:off x="7085729" y="4294118"/>
            <a:ext cx="1278868" cy="269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2437" y="685800"/>
            <a:ext cx="5333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Antifederalists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People who were against the Constitution were called </a:t>
            </a:r>
            <a:r>
              <a:rPr lang="en-US" sz="2400" i="1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Antifederalists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felt that a strong central government was a threat to their liberty.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were concerned that the Constitution had no Bill of Rights.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Bill of Rights listed the rights of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267200"/>
            <a:ext cx="2777584" cy="288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State representatives each met in their own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Delaware was the first to ratify, or accept,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June 1788, New Hampshire was the ninth state to ratify the Constitution.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Remember, nine states needed to ratify the Constitution before it could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the end, all 13 states ratified the Constitution.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1028" y="1859340"/>
            <a:ext cx="6436377" cy="3550860"/>
            <a:chOff x="1331028" y="1653570"/>
            <a:chExt cx="6436377" cy="3550860"/>
          </a:xfrm>
        </p:grpSpPr>
        <p:sp>
          <p:nvSpPr>
            <p:cNvPr id="5" name="Rectangle 4"/>
            <p:cNvSpPr/>
            <p:nvPr/>
          </p:nvSpPr>
          <p:spPr>
            <a:xfrm>
              <a:off x="1331028" y="1653570"/>
              <a:ext cx="643637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Important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70939" y="3634770"/>
              <a:ext cx="429957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People</a:t>
              </a:r>
              <a:endPara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4225">
            <a:off x="-484093" y="4024743"/>
            <a:ext cx="2823977" cy="2770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685" y="914400"/>
            <a:ext cx="790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James Madison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868" y="2114729"/>
            <a:ext cx="51146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Member of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Wanted to do more than change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Articles of Confederation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Had a plan for the new government,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called the Virginia Plan.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Wrote essays called </a:t>
            </a:r>
            <a:r>
              <a:rPr lang="en-US" sz="2000" i="1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Federalist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help people better understand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647950" cy="33137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437" y="914400"/>
            <a:ext cx="75280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Benjamin Franklin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0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Pennsylvania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executive power was too big to be placed in the hands of one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a committee would be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Helped delegates reach a compromise at the Constitutional Convention on many different topics</a:t>
            </a:r>
          </a:p>
        </p:txBody>
      </p:sp>
      <p:pic>
        <p:nvPicPr>
          <p:cNvPr id="9218" name="Picture 2" descr="frank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37" y="2331898"/>
            <a:ext cx="2386542" cy="31242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984" y="914400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George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85999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President of the Convention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Voted by delegates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Favored a strong central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elected as the First President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of the United States</a:t>
            </a:r>
          </a:p>
        </p:txBody>
      </p:sp>
      <p:pic>
        <p:nvPicPr>
          <p:cNvPr id="8194" name="Picture 2" descr="Washington Geo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421" y="2209800"/>
            <a:ext cx="2857500" cy="34175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8" y="914400"/>
            <a:ext cx="742062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Roger Sherman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5999"/>
            <a:ext cx="51146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Connecticut</a:t>
            </a:r>
          </a:p>
          <a:p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Suggested dividing Congress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into two parts, called houses.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Sherman’s suggestion became</a:t>
            </a:r>
          </a:p>
          <a:p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 known as the Great 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Compromise. 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7170" name="Picture 2" descr="Roger She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15515"/>
            <a:ext cx="2590800" cy="34328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9351" y="762000"/>
            <a:ext cx="489268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1996867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met to discuss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Articles of Confederation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1787.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Instead, they wrote the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, which was a new plan for the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Virginia Plan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made several compromises before agreeing on 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Federalists and Antifederalists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disagreed and argued,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was ratified in June of 1788.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542" y="5410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527" y="609600"/>
            <a:ext cx="823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In the spring of 1787…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69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55 delegates traveled to Philadelphia, Pennsylvania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 delegate is someone chosen to speak for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came from every state except </a:t>
            </a:r>
            <a:r>
              <a:rPr lang="en-US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Rhode Island</a:t>
            </a: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were business people, landowners, and lawyers.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Most were wealthy and educated.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Many had served in Congress or state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No women, African Americans, American Indians, or men who were not landowners took part in the convention.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met to discuss how to change the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     </a:t>
            </a:r>
            <a:r>
              <a:rPr lang="en-US" sz="2400" b="1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Articles of Confederation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This meeting is now known as the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    </a:t>
            </a:r>
            <a:r>
              <a:rPr lang="en-US" sz="2800" b="1" dirty="0" smtClean="0">
                <a:solidFill>
                  <a:srgbClr val="0070C0"/>
                </a:solidFill>
                <a:latin typeface="LittlePiggysIceCream" panose="02000603000000000000" pitchFamily="2" charset="0"/>
                <a:ea typeface="LittlePiggysIceCream" panose="02000603000000000000" pitchFamily="2" charset="0"/>
              </a:rPr>
              <a:t>Constitutional Convention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!</a:t>
            </a: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282" y="1685330"/>
            <a:ext cx="760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it matters…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2895600"/>
            <a:ext cx="769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Constitutional Convention created the government in which the United States still has today!</a:t>
            </a:r>
            <a:endParaRPr lang="en-US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0915" y="1524000"/>
            <a:ext cx="5033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Change?...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Articles of Confederation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did not give Congress enough power.</a:t>
            </a:r>
          </a:p>
          <a:p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Some delegates wanted a </a:t>
            </a:r>
            <a:r>
              <a:rPr lang="en-US" sz="2400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federal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a federal system, the states and central government share power, but the central government has more power than the states.</a:t>
            </a: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522" y="609600"/>
            <a:ext cx="5682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V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g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564" y="1524000"/>
            <a:ext cx="52959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u="sng" dirty="0" smtClean="0">
                <a:latin typeface="Smiley Monster" panose="03000000000000000000" pitchFamily="66" charset="0"/>
                <a:ea typeface="LittlePiggysIceCream" panose="02000603000000000000" pitchFamily="2" charset="0"/>
              </a:rPr>
              <a:t>James Madison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Believed a </a:t>
            </a:r>
            <a:r>
              <a:rPr lang="en-US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republic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 was the only type of government that could keep people’s rights while still keeping order and peace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In a republic, citizens elect leaders to represent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James Madison came up with a plan for the government called the </a:t>
            </a:r>
            <a:r>
              <a:rPr lang="en-US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Virginia Plan</a:t>
            </a:r>
          </a:p>
          <a:p>
            <a:pPr lvl="1"/>
            <a:endParaRPr lang="en-US" sz="700" dirty="0">
              <a:solidFill>
                <a:srgbClr val="0070C0"/>
              </a:solidFill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Under the Virginia Plan, the government would be split into three parts (or branches)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Congress – would make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Another branch would carry out these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Another branch would settle legal arguments</a:t>
            </a:r>
          </a:p>
        </p:txBody>
      </p:sp>
      <p:pic>
        <p:nvPicPr>
          <p:cNvPr id="6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87094"/>
            <a:ext cx="2604813" cy="32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086" y="609600"/>
            <a:ext cx="7431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j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y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653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accepted most of the Virginia Plan, but did not like one part.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Madison wanted the number of state representatives in Congress to be based off of each state’s population.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This meant that a large state would get more votes than a smaller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Smaller states did not like this because it meant larger states had more power.</a:t>
            </a:r>
          </a:p>
          <a:p>
            <a:pPr lvl="1"/>
            <a:endParaRPr lang="en-US" dirty="0" smtClean="0"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from small states created the </a:t>
            </a:r>
            <a:r>
              <a:rPr lang="en-US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New Jersey Plan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In the New Jersey Plan, each state would get </a:t>
            </a:r>
            <a:r>
              <a:rPr lang="en-US" u="sng" dirty="0" smtClean="0">
                <a:latin typeface="HelloAli" panose="02000603000000000000" pitchFamily="2" charset="0"/>
                <a:ea typeface="HelloAli" panose="02000603000000000000" pitchFamily="2" charset="0"/>
              </a:rPr>
              <a:t>one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 vote.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argued over which plan should be used.</a:t>
            </a:r>
          </a:p>
        </p:txBody>
      </p:sp>
      <p:pic>
        <p:nvPicPr>
          <p:cNvPr id="1028" name="Picture 4" descr="new jers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3432">
            <a:off x="6255931" y="2027195"/>
            <a:ext cx="3158673" cy="48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742" y="609600"/>
            <a:ext cx="8018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Great Compromise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Roger Sherman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, a delegate from Connecticut, came up with 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He suggested that Congress be divided into two parts, called houses.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Senate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– each state would have an equal amount of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House of Representatives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– number of representatives would depend on the state’s population</a:t>
            </a:r>
          </a:p>
          <a:p>
            <a:pPr lvl="1"/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Sherman’s idea was called </a:t>
            </a:r>
          </a:p>
          <a:p>
            <a:r>
              <a:rPr lang="en-US" sz="2400" dirty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Great Compromise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6736" y="609599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slavery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At the Constitutional Convention, delegates also argued over the issue of </a:t>
            </a:r>
            <a:r>
              <a:rPr lang="en-US" sz="2000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slavery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Southern delegates wanted slaves to count towards their population count because they would then have more representatives in Congress.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Other delegates thought this was an </a:t>
            </a:r>
            <a:r>
              <a:rPr lang="en-US" sz="2000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unfair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advantage, especially because slaves were treated like property rather than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Some delegates also argued to stop the practice of slavery in the United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Southern delegates said they would </a:t>
            </a:r>
            <a:r>
              <a:rPr lang="en-US" sz="2000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not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agree to the new government unless they were allowed to continue the practice of slavery.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691" y="762000"/>
            <a:ext cx="7276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-f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u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settle the issue of slaves being a part of a state’s population,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Three-Fifths Rule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made.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This meant that every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5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slaves would be counted as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3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free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also agreed that the slave trade would continue until 1808.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" y="4343400"/>
            <a:ext cx="8610600" cy="2209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0516" y="4552422"/>
            <a:ext cx="7582968" cy="1791755"/>
            <a:chOff x="762000" y="4610771"/>
            <a:chExt cx="7582968" cy="17917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528" y="4610771"/>
              <a:ext cx="893762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610771"/>
              <a:ext cx="974459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5063698"/>
              <a:ext cx="21144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slaves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1896" y="4648200"/>
              <a:ext cx="232307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free</a:t>
              </a:r>
            </a:p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people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2451" y="495311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=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 of the United States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signed on September17, 1787.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Virginia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Before the Constitution could be used, </a:t>
            </a:r>
            <a:r>
              <a:rPr lang="en-US" sz="240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needed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be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ratified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by at least nine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ratify something means to accept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C:\Users\CoreyErin\AppData\Local\Microsoft\Windows\Temporary Internet Files\Content.IE5\QVASS1AI\MC900149511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1308">
            <a:off x="5552890" y="4121838"/>
            <a:ext cx="3600261" cy="24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1107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CoreyErin</cp:lastModifiedBy>
  <cp:revision>57</cp:revision>
  <dcterms:created xsi:type="dcterms:W3CDTF">2014-02-14T21:40:06Z</dcterms:created>
  <dcterms:modified xsi:type="dcterms:W3CDTF">2015-07-03T00:40:03Z</dcterms:modified>
</cp:coreProperties>
</file>