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71" r:id="rId15"/>
    <p:sldId id="270" r:id="rId16"/>
    <p:sldId id="269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6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D56F-6C7D-4EC7-A71F-7C0C626E11CD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534D2E-133C-43B7-8A94-147BD80DD1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D56F-6C7D-4EC7-A71F-7C0C626E11CD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4D2E-133C-43B7-8A94-147BD80DD1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D56F-6C7D-4EC7-A71F-7C0C626E11CD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4D2E-133C-43B7-8A94-147BD80DD1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37D56F-6C7D-4EC7-A71F-7C0C626E11CD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8534D2E-133C-43B7-8A94-147BD80DD1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D56F-6C7D-4EC7-A71F-7C0C626E11CD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4D2E-133C-43B7-8A94-147BD80DD1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D56F-6C7D-4EC7-A71F-7C0C626E11CD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4D2E-133C-43B7-8A94-147BD80DD1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4D2E-133C-43B7-8A94-147BD80DD1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D56F-6C7D-4EC7-A71F-7C0C626E11CD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D56F-6C7D-4EC7-A71F-7C0C626E11CD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4D2E-133C-43B7-8A94-147BD80DD1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D56F-6C7D-4EC7-A71F-7C0C626E11CD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4D2E-133C-43B7-8A94-147BD80DD1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37D56F-6C7D-4EC7-A71F-7C0C626E11CD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534D2E-133C-43B7-8A94-147BD80DD1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D56F-6C7D-4EC7-A71F-7C0C626E11CD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534D2E-133C-43B7-8A94-147BD80DD1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737D56F-6C7D-4EC7-A71F-7C0C626E11CD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8534D2E-133C-43B7-8A94-147BD80DD1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ps.gov/grba/index.htm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ps.gov/deva/index.htm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105400"/>
            <a:ext cx="6705600" cy="990600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 smtClean="0"/>
              <a:t>EQ:  Where are 8 of the important physical features &amp; landforms of the United States located?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86200"/>
            <a:ext cx="8458200" cy="838200"/>
          </a:xfrm>
        </p:spPr>
        <p:txBody>
          <a:bodyPr/>
          <a:lstStyle/>
          <a:p>
            <a:r>
              <a:rPr lang="en-US" dirty="0" smtClean="0"/>
              <a:t>Physical landforms of the U.S.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43200" y="381000"/>
          <a:ext cx="3886200" cy="3002973"/>
        </p:xfrm>
        <a:graphic>
          <a:graphicData uri="http://schemas.openxmlformats.org/presentationml/2006/ole">
            <p:oleObj spid="_x0000_s1028" name="Acrobat Document" r:id="rId3" imgW="10068120" imgH="7766280" progId="AcroExch.Document.DC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304800" y="1524000"/>
            <a:ext cx="226831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Continental Divide</a:t>
            </a:r>
            <a:endParaRPr lang="en-US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2133600"/>
            <a:ext cx="144526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Great Basin</a:t>
            </a:r>
            <a:endParaRPr lang="en-US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743200"/>
            <a:ext cx="154984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Death Valley</a:t>
            </a:r>
            <a:endParaRPr lang="en-US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914400"/>
            <a:ext cx="151580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Great Plains</a:t>
            </a:r>
            <a:endParaRPr lang="en-US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>
            <a:off x="2277800" y="1099066"/>
            <a:ext cx="2065600" cy="42493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514600" y="1524000"/>
            <a:ext cx="1371600" cy="18466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209800" y="1752600"/>
            <a:ext cx="1371600" cy="64186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286000" y="2057400"/>
            <a:ext cx="1219200" cy="94666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629400" y="838200"/>
            <a:ext cx="217508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St. Lawrence River</a:t>
            </a:r>
            <a:endParaRPr lang="en-US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20" name="Straight Arrow Connector 19"/>
          <p:cNvCxnSpPr>
            <a:stCxn id="19" idx="1"/>
          </p:cNvCxnSpPr>
          <p:nvPr/>
        </p:nvCxnSpPr>
        <p:spPr>
          <a:xfrm rot="10800000" flipV="1">
            <a:off x="6096000" y="1022866"/>
            <a:ext cx="533400" cy="12013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060315" y="1371600"/>
            <a:ext cx="146565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Great Lakes</a:t>
            </a:r>
            <a:endParaRPr lang="en-US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0800000">
            <a:off x="5410200" y="1295400"/>
            <a:ext cx="1676400" cy="3048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865647" y="1981200"/>
            <a:ext cx="19075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Atlantic Coastal</a:t>
            </a:r>
          </a:p>
          <a:p>
            <a:pPr algn="ctr"/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Plains</a:t>
            </a:r>
            <a:endParaRPr lang="en-US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10800000">
            <a:off x="5867400" y="2133600"/>
            <a:ext cx="1066800" cy="762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001627" y="2743200"/>
            <a:ext cx="177272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Gulf of Mexico</a:t>
            </a:r>
            <a:endParaRPr lang="en-US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10800000">
            <a:off x="5410200" y="2743200"/>
            <a:ext cx="1676400" cy="2286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Plains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600" y="1524000"/>
            <a:ext cx="69342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A large area of flat  land made up mainly of grasslands and prairies</a:t>
            </a:r>
          </a:p>
          <a:p>
            <a:r>
              <a:rPr lang="en-US" dirty="0" smtClean="0"/>
              <a:t>Located west of the Mississippi River and East of the Rocky Mountains</a:t>
            </a:r>
          </a:p>
          <a:p>
            <a:r>
              <a:rPr lang="en-US" dirty="0" smtClean="0"/>
              <a:t>Cover Montana, Nebraska, Colorado, North and South Dakota, Kansas, Wyoming, Oklahoma, Texas, and New Mexico</a:t>
            </a:r>
          </a:p>
          <a:p>
            <a:r>
              <a:rPr lang="en-US" dirty="0" smtClean="0"/>
              <a:t>Also reach into Canada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Label the Great Plains on your map.</a:t>
            </a:r>
            <a:endParaRPr lang="en-US" sz="320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85800" y="762000"/>
          <a:ext cx="7467600" cy="5771527"/>
        </p:xfrm>
        <a:graphic>
          <a:graphicData uri="http://schemas.openxmlformats.org/presentationml/2006/ole">
            <p:oleObj spid="_x0000_s6148" name="Acrobat Document" r:id="rId3" imgW="10068120" imgH="7766280" progId="AcroExch.Document.DC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6629400" y="41910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Atlantic Coastal Plains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6705600" y="23622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St. Lawrence River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866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5000" y="1676400"/>
            <a:ext cx="1143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Great Lakes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4648200" y="5257800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Gulf of Mexico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3124200" y="1905000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Great Plains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Continental Divide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8200" y="1600200"/>
            <a:ext cx="6172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Imaginary boundary that separates waters that flow into the Atlantic Ocean &amp; Gulf of Mexico from those that flow into the Pacific Ocean</a:t>
            </a:r>
          </a:p>
          <a:p>
            <a:r>
              <a:rPr lang="en-US" dirty="0" smtClean="0"/>
              <a:t>Runs northwest to southeast from Alaska to northern South America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Label the Continental Divide on your map.</a:t>
            </a:r>
            <a:endParaRPr lang="en-US" sz="320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85800" y="762000"/>
          <a:ext cx="7467600" cy="5771527"/>
        </p:xfrm>
        <a:graphic>
          <a:graphicData uri="http://schemas.openxmlformats.org/presentationml/2006/ole">
            <p:oleObj spid="_x0000_s7172" name="Acrobat Document" r:id="rId3" imgW="10068120" imgH="7766280" progId="AcroExch.Document.DC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6629400" y="41910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Atlantic Coastal Plains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6705600" y="23622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St. Lawrence River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866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5000" y="1676400"/>
            <a:ext cx="1143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Great Lakes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4648200" y="5257800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Gulf of Mexico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3124200" y="1905000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Great Plains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1295400" y="2209800"/>
            <a:ext cx="1143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Continental Divide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5800" y="6096000"/>
            <a:ext cx="34290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8200" y="1195242"/>
            <a:ext cx="7031736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An area covering most of Nevada and also some of the surrounding states of Oregon, Utah, and California where water is trapped</a:t>
            </a:r>
          </a:p>
          <a:p>
            <a:r>
              <a:rPr lang="en-US" dirty="0" smtClean="0"/>
              <a:t>Because it is so hot, water evaporates here or soaks in to the ground</a:t>
            </a:r>
          </a:p>
          <a:p>
            <a:r>
              <a:rPr lang="en-US" dirty="0" smtClean="0"/>
              <a:t>Is usually a warm, dry area but occasionally gets snow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5800" y="5791200"/>
            <a:ext cx="48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Visit the following website for more information:</a:t>
            </a:r>
          </a:p>
          <a:p>
            <a:r>
              <a:rPr lang="en-US" sz="1600" dirty="0" smtClean="0">
                <a:hlinkClick r:id="rId2"/>
              </a:rPr>
              <a:t>http://www.nps.gov/grba/index.htm</a:t>
            </a:r>
            <a:endParaRPr lang="en-US" sz="16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dirty="0" smtClean="0"/>
              <a:t>The Great Basin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Label the Great Basin on your map.</a:t>
            </a:r>
            <a:endParaRPr lang="en-US" sz="320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85800" y="762000"/>
          <a:ext cx="7467600" cy="5771527"/>
        </p:xfrm>
        <a:graphic>
          <a:graphicData uri="http://schemas.openxmlformats.org/presentationml/2006/ole">
            <p:oleObj spid="_x0000_s8196" name="Acrobat Document" r:id="rId3" imgW="10068120" imgH="7766280" progId="AcroExch.Document.DC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6629400" y="41910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Atlantic Coastal Plains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6705600" y="23622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St. Lawrence River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866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5000" y="1676400"/>
            <a:ext cx="1143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Great Lakes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4648200" y="5257800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Gulf of Mexico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3124200" y="1905000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Great Plains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1295400" y="2209800"/>
            <a:ext cx="1143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Continental Divide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914400" y="3048000"/>
            <a:ext cx="1143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Great Basin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dirty="0" smtClean="0"/>
              <a:t>Death Valley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81000" y="5581072"/>
            <a:ext cx="56388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143000"/>
            <a:ext cx="8250936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Lowest, hottest, driest location in the United States</a:t>
            </a:r>
          </a:p>
          <a:p>
            <a:r>
              <a:rPr lang="en-US" dirty="0" smtClean="0"/>
              <a:t>Valley located in the Mojave Desert and Great Basin in eastern California</a:t>
            </a:r>
          </a:p>
          <a:p>
            <a:r>
              <a:rPr lang="en-US" dirty="0" smtClean="0"/>
              <a:t>Almost 300 feet below sea level</a:t>
            </a:r>
          </a:p>
          <a:p>
            <a:r>
              <a:rPr lang="en-US" dirty="0" smtClean="0"/>
              <a:t>Is so hot because the sun heats the ground and the heat is trapped by the surrounding elevations as it rises</a:t>
            </a:r>
          </a:p>
          <a:p>
            <a:r>
              <a:rPr lang="en-US" dirty="0" smtClean="0"/>
              <a:t>Hottest recorded temperature is 134˚F</a:t>
            </a:r>
          </a:p>
          <a:p>
            <a:r>
              <a:rPr lang="en-US" dirty="0" smtClean="0"/>
              <a:t>Coolest recorded temperature is 15˚F</a:t>
            </a:r>
          </a:p>
          <a:p>
            <a:r>
              <a:rPr lang="en-US" dirty="0" smtClean="0"/>
              <a:t>Visit website below for more information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dirty="0" smtClean="0">
                <a:hlinkClick r:id="rId2"/>
              </a:rPr>
              <a:t>http://www.nps.gov/deva/index.htm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Label Death Valley on your map.</a:t>
            </a:r>
            <a:endParaRPr lang="en-US" sz="320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85800" y="762000"/>
          <a:ext cx="7467600" cy="5771527"/>
        </p:xfrm>
        <a:graphic>
          <a:graphicData uri="http://schemas.openxmlformats.org/presentationml/2006/ole">
            <p:oleObj spid="_x0000_s9220" name="Acrobat Document" r:id="rId3" imgW="10068120" imgH="7766280" progId="AcroExch.Document.DC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6629400" y="41910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Atlantic Coastal Plains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6705600" y="23622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St. Lawrence River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866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5000" y="1676400"/>
            <a:ext cx="1143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Great Lakes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4648200" y="5257800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Gulf of Mexico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3124200" y="1905000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Great Plains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1295400" y="2209800"/>
            <a:ext cx="1143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Continental Divide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914400" y="3048000"/>
            <a:ext cx="1143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Great Basin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762000" y="3657600"/>
            <a:ext cx="1143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Death Valley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Atlantic Coastal Plains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85800" y="1600200"/>
            <a:ext cx="71628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A flat area of land of the coast of the Atlantic Ocean from southern New York to Florida</a:t>
            </a:r>
          </a:p>
          <a:p>
            <a:r>
              <a:rPr lang="en-US" dirty="0" smtClean="0"/>
              <a:t>Less than 200 meters above sea level on average</a:t>
            </a:r>
          </a:p>
          <a:p>
            <a:r>
              <a:rPr lang="en-US" dirty="0" smtClean="0"/>
              <a:t>Goes inland for between 50-100 kilometers</a:t>
            </a:r>
          </a:p>
          <a:p>
            <a:r>
              <a:rPr lang="en-US" dirty="0" smtClean="0"/>
              <a:t>Generally good for growing crops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Label the Atlantic Coastal Plains on your map.</a:t>
            </a:r>
            <a:endParaRPr lang="en-US" sz="320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85800" y="762000"/>
          <a:ext cx="7467600" cy="5771527"/>
        </p:xfrm>
        <a:graphic>
          <a:graphicData uri="http://schemas.openxmlformats.org/presentationml/2006/ole">
            <p:oleObj spid="_x0000_s2052" name="Acrobat Document" r:id="rId3" imgW="10068120" imgH="7766280" progId="AcroExch.Document.DC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6629400" y="41910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Atlantic Coastal Plains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St. Lawrence River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62000" y="1524000"/>
            <a:ext cx="73152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Flows southwest to northeast through North America</a:t>
            </a:r>
          </a:p>
          <a:p>
            <a:r>
              <a:rPr lang="en-US" dirty="0" smtClean="0"/>
              <a:t>A river that connects the Great Lakes to the Atlantic Ocean</a:t>
            </a:r>
          </a:p>
          <a:p>
            <a:r>
              <a:rPr lang="en-US" dirty="0" smtClean="0"/>
              <a:t>Serves as part of the border between Canada and the United States</a:t>
            </a:r>
          </a:p>
          <a:p>
            <a:r>
              <a:rPr lang="en-US" dirty="0" smtClean="0"/>
              <a:t>Explored by John Cabot and Jacques Cartier</a:t>
            </a:r>
          </a:p>
          <a:p>
            <a:r>
              <a:rPr lang="en-US" dirty="0" smtClean="0"/>
              <a:t>Named by Jacques Cartier after he sailed it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Label the St. Lawrence River on your map.</a:t>
            </a:r>
            <a:endParaRPr lang="en-US" sz="320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85800" y="762000"/>
          <a:ext cx="7467600" cy="5771527"/>
        </p:xfrm>
        <a:graphic>
          <a:graphicData uri="http://schemas.openxmlformats.org/presentationml/2006/ole">
            <p:oleObj spid="_x0000_s3076" name="Acrobat Document" r:id="rId3" imgW="10068120" imgH="7766280" progId="AcroExch.Document.DC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6629400" y="41910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Atlantic Coastal Plains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6705600" y="23622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St. Lawrence River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Lakes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85800" y="1447800"/>
            <a:ext cx="7467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A collection of 5 freshwater lakes on the United States-Canada border</a:t>
            </a:r>
          </a:p>
          <a:p>
            <a:r>
              <a:rPr lang="en-US" dirty="0" smtClean="0"/>
              <a:t>Largest surface area formation of freshwater lakes in  the world</a:t>
            </a:r>
          </a:p>
          <a:p>
            <a:r>
              <a:rPr lang="en-US" dirty="0" smtClean="0"/>
              <a:t>Hold 21% of the world’s freshwater</a:t>
            </a:r>
          </a:p>
          <a:p>
            <a:r>
              <a:rPr lang="en-US" dirty="0" smtClean="0"/>
              <a:t>Are connected to the Atlantic Ocean by the St. Lawrence River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Label the Great Lakes on your map.</a:t>
            </a:r>
            <a:endParaRPr lang="en-US" sz="320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85800" y="762000"/>
          <a:ext cx="7467600" cy="5771527"/>
        </p:xfrm>
        <a:graphic>
          <a:graphicData uri="http://schemas.openxmlformats.org/presentationml/2006/ole">
            <p:oleObj spid="_x0000_s4100" name="Acrobat Document" r:id="rId3" imgW="10068120" imgH="7766280" progId="AcroExch.Document.DC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6629400" y="41910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Atlantic Coastal Plains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6705600" y="23622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St. Lawrence River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866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5000" y="1676400"/>
            <a:ext cx="1143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Great Lakes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600" y="1295400"/>
            <a:ext cx="7162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Ocean basin surrounded by FL, GA, AL, MS, LA, and TX</a:t>
            </a:r>
          </a:p>
          <a:p>
            <a:r>
              <a:rPr lang="en-US" dirty="0" smtClean="0"/>
              <a:t>Part of the Atlantic Ocean</a:t>
            </a:r>
          </a:p>
          <a:p>
            <a:r>
              <a:rPr lang="en-US" dirty="0" smtClean="0"/>
              <a:t>About half of it (light blue) is shallow water on the Continental Shelf</a:t>
            </a:r>
          </a:p>
          <a:p>
            <a:r>
              <a:rPr lang="en-US" dirty="0" smtClean="0"/>
              <a:t>Is about 4,300 meters deep at its deepest</a:t>
            </a:r>
          </a:p>
          <a:p>
            <a:r>
              <a:rPr lang="en-US" dirty="0" smtClean="0"/>
              <a:t>First European to explore it was </a:t>
            </a:r>
            <a:r>
              <a:rPr lang="en-US" dirty="0" err="1" smtClean="0"/>
              <a:t>Amerigo</a:t>
            </a:r>
            <a:r>
              <a:rPr lang="en-US" dirty="0" smtClean="0"/>
              <a:t> Vespucci in 1497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04800"/>
            <a:ext cx="4419600" cy="914400"/>
          </a:xfrm>
        </p:spPr>
        <p:txBody>
          <a:bodyPr/>
          <a:lstStyle/>
          <a:p>
            <a:r>
              <a:rPr lang="en-US" dirty="0" smtClean="0"/>
              <a:t>The Gulf of Mexico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Label the Gulf of Mexico on your map.</a:t>
            </a:r>
            <a:endParaRPr lang="en-US" sz="320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85800" y="762000"/>
          <a:ext cx="7467600" cy="5771527"/>
        </p:xfrm>
        <a:graphic>
          <a:graphicData uri="http://schemas.openxmlformats.org/presentationml/2006/ole">
            <p:oleObj spid="_x0000_s5124" name="Acrobat Document" r:id="rId3" imgW="10068120" imgH="7766280" progId="AcroExch.Document.DC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6629400" y="41910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Atlantic Coastal Plains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6705600" y="23622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St. Lawrence River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86600" y="1371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5000" y="1676400"/>
            <a:ext cx="1143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Great Lakes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4648200" y="5257800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Gulf of Mexico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271</TotalTime>
  <Words>661</Words>
  <Application>Microsoft Office PowerPoint</Application>
  <PresentationFormat>On-screen Show (4:3)</PresentationFormat>
  <Paragraphs>171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Paper</vt:lpstr>
      <vt:lpstr>Acrobat Document</vt:lpstr>
      <vt:lpstr>Physical landforms of the U.S.</vt:lpstr>
      <vt:lpstr>The Atlantic Coastal Plains</vt:lpstr>
      <vt:lpstr>Label the Atlantic Coastal Plains on your map.</vt:lpstr>
      <vt:lpstr>St. Lawrence River</vt:lpstr>
      <vt:lpstr>Label the St. Lawrence River on your map.</vt:lpstr>
      <vt:lpstr>The Great Lakes</vt:lpstr>
      <vt:lpstr>Label the Great Lakes on your map.</vt:lpstr>
      <vt:lpstr>The Gulf of Mexico</vt:lpstr>
      <vt:lpstr>Label the Gulf of Mexico on your map.</vt:lpstr>
      <vt:lpstr>The Great Plains</vt:lpstr>
      <vt:lpstr>Label the Great Plains on your map.</vt:lpstr>
      <vt:lpstr>The Continental Divide</vt:lpstr>
      <vt:lpstr>Label the Continental Divide on your map.</vt:lpstr>
      <vt:lpstr>The Great Basin</vt:lpstr>
      <vt:lpstr>Label the Great Basin on your map.</vt:lpstr>
      <vt:lpstr>Death Valley</vt:lpstr>
      <vt:lpstr>Label Death Valley on your map.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Meredith Peterson</dc:creator>
  <cp:lastModifiedBy>Virginia</cp:lastModifiedBy>
  <cp:revision>29</cp:revision>
  <dcterms:created xsi:type="dcterms:W3CDTF">2011-08-07T18:18:16Z</dcterms:created>
  <dcterms:modified xsi:type="dcterms:W3CDTF">2016-08-29T01:57:21Z</dcterms:modified>
</cp:coreProperties>
</file>