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0"/>
  </p:notesMasterIdLst>
  <p:sldIdLst>
    <p:sldId id="267" r:id="rId3"/>
    <p:sldId id="268" r:id="rId4"/>
    <p:sldId id="270" r:id="rId5"/>
    <p:sldId id="263" r:id="rId6"/>
    <p:sldId id="271" r:id="rId7"/>
    <p:sldId id="272" r:id="rId8"/>
    <p:sldId id="273" r:id="rId9"/>
  </p:sldIdLst>
  <p:sldSz cx="9144000" cy="6858000" type="screen4x3"/>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3568" autoAdjust="0"/>
  </p:normalViewPr>
  <p:slideViewPr>
    <p:cSldViewPr snapToGrid="0">
      <p:cViewPr varScale="1">
        <p:scale>
          <a:sx n="82" d="100"/>
          <a:sy n="82" d="100"/>
        </p:scale>
        <p:origin x="126"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844B42-61A5-4CCF-87E0-52BC515EC9E5}" type="datetimeFigureOut">
              <a:rPr lang="en-US" smtClean="0"/>
              <a:t>2/8/2016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B0AEBF-6CFE-4232-BDED-CC6BCAFF86BE}" type="slidenum">
              <a:rPr lang="en-US" smtClean="0"/>
              <a:t>‹#›</a:t>
            </a:fld>
            <a:endParaRPr lang="en-US"/>
          </a:p>
        </p:txBody>
      </p:sp>
    </p:spTree>
    <p:extLst>
      <p:ext uri="{BB962C8B-B14F-4D97-AF65-F5344CB8AC3E}">
        <p14:creationId xmlns:p14="http://schemas.microsoft.com/office/powerpoint/2010/main" val="3123263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B0AEBF-6CFE-4232-BDED-CC6BCAFF86BE}" type="slidenum">
              <a:rPr lang="en-US" smtClean="0"/>
              <a:t>3</a:t>
            </a:fld>
            <a:endParaRPr lang="en-US"/>
          </a:p>
        </p:txBody>
      </p:sp>
    </p:spTree>
    <p:extLst>
      <p:ext uri="{BB962C8B-B14F-4D97-AF65-F5344CB8AC3E}">
        <p14:creationId xmlns:p14="http://schemas.microsoft.com/office/powerpoint/2010/main" val="693017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B0AEBF-6CFE-4232-BDED-CC6BCAFF86BE}" type="slidenum">
              <a:rPr lang="en-US" smtClean="0"/>
              <a:t>4</a:t>
            </a:fld>
            <a:endParaRPr lang="en-US"/>
          </a:p>
        </p:txBody>
      </p:sp>
    </p:spTree>
    <p:extLst>
      <p:ext uri="{BB962C8B-B14F-4D97-AF65-F5344CB8AC3E}">
        <p14:creationId xmlns:p14="http://schemas.microsoft.com/office/powerpoint/2010/main" val="4175439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B0AEBF-6CFE-4232-BDED-CC6BCAFF86BE}" type="slidenum">
              <a:rPr lang="en-US" smtClean="0"/>
              <a:t>5</a:t>
            </a:fld>
            <a:endParaRPr lang="en-US"/>
          </a:p>
        </p:txBody>
      </p:sp>
    </p:spTree>
    <p:extLst>
      <p:ext uri="{BB962C8B-B14F-4D97-AF65-F5344CB8AC3E}">
        <p14:creationId xmlns:p14="http://schemas.microsoft.com/office/powerpoint/2010/main" val="1183845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B0AEBF-6CFE-4232-BDED-CC6BCAFF86BE}" type="slidenum">
              <a:rPr lang="en-US" smtClean="0"/>
              <a:t>6</a:t>
            </a:fld>
            <a:endParaRPr lang="en-US"/>
          </a:p>
        </p:txBody>
      </p:sp>
    </p:spTree>
    <p:extLst>
      <p:ext uri="{BB962C8B-B14F-4D97-AF65-F5344CB8AC3E}">
        <p14:creationId xmlns:p14="http://schemas.microsoft.com/office/powerpoint/2010/main" val="610239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8654A6-8E59-40A4-AE83-B1CA2AEC69BE}"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3092894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8654A6-8E59-40A4-AE83-B1CA2AEC69BE}"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2666652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8654A6-8E59-40A4-AE83-B1CA2AEC69BE}"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1747678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Animated Title Slide">
    <p:spTree>
      <p:nvGrpSpPr>
        <p:cNvPr id="1" name=""/>
        <p:cNvGrpSpPr/>
        <p:nvPr/>
      </p:nvGrpSpPr>
      <p:grpSpPr>
        <a:xfrm>
          <a:off x="0" y="0"/>
          <a:ext cx="0" cy="0"/>
          <a:chOff x="0" y="0"/>
          <a:chExt cx="0" cy="0"/>
        </a:xfrm>
      </p:grpSpPr>
      <p:pic>
        <p:nvPicPr>
          <p:cNvPr id="4" name="movie.mov">
            <a:hlinkClick r:id="" action="ppaction://media"/>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ick_box"/>
          <p:cNvSpPr/>
          <p:nvPr userDrawn="1"/>
        </p:nvSpPr>
        <p:spPr>
          <a:xfrm>
            <a:off x="0" y="0"/>
            <a:ext cx="9144000"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 name="Subtitle 2"/>
          <p:cNvSpPr>
            <a:spLocks noGrp="1"/>
          </p:cNvSpPr>
          <p:nvPr>
            <p:ph type="subTitle" idx="1"/>
          </p:nvPr>
        </p:nvSpPr>
        <p:spPr>
          <a:xfrm>
            <a:off x="3962400" y="2232025"/>
            <a:ext cx="3581400" cy="1752600"/>
          </a:xfrm>
        </p:spPr>
        <p:txBody>
          <a:bodyPr>
            <a:normAutofit/>
          </a:bodyPr>
          <a:lstStyle>
            <a:lvl1pPr marL="0" indent="0" algn="l">
              <a:buNone/>
              <a:defRPr sz="1800">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3962400" y="838200"/>
            <a:ext cx="3581400" cy="1470025"/>
          </a:xfrm>
          <a:ln>
            <a:noFill/>
          </a:ln>
        </p:spPr>
        <p:txBody>
          <a:bodyPr/>
          <a:lstStyle>
            <a:lvl1pPr algn="l">
              <a:defRPr sz="3200">
                <a:solidFill>
                  <a:schemeClr val="accent5">
                    <a:lumMod val="50000"/>
                  </a:schemeClr>
                </a:solidFill>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457200" y="6340475"/>
            <a:ext cx="2133600" cy="365125"/>
          </a:xfrm>
        </p:spPr>
        <p:txBody>
          <a:bodyPr/>
          <a:lstStyle>
            <a:lvl1pPr eaLnBrk="0" fontAlgn="base" hangingPunct="0">
              <a:spcBef>
                <a:spcPct val="0"/>
              </a:spcBef>
              <a:spcAft>
                <a:spcPct val="0"/>
              </a:spcAft>
              <a:defRPr>
                <a:latin typeface="Arial" panose="020B0604020202020204" pitchFamily="34" charset="0"/>
              </a:defRPr>
            </a:lvl1pPr>
          </a:lstStyle>
          <a:p>
            <a:pPr>
              <a:defRPr/>
            </a:pPr>
            <a:fld id="{78D607B6-6246-4660-9869-25ACCF61B8D1}" type="datetime1">
              <a:rPr lang="en-US"/>
              <a:pPr>
                <a:defRPr/>
              </a:pPr>
              <a:t>2/8/2016</a:t>
            </a:fld>
            <a:endParaRPr lang="en-US" dirty="0"/>
          </a:p>
        </p:txBody>
      </p:sp>
      <p:sp>
        <p:nvSpPr>
          <p:cNvPr id="7" name="Footer Placeholder 4"/>
          <p:cNvSpPr>
            <a:spLocks noGrp="1"/>
          </p:cNvSpPr>
          <p:nvPr>
            <p:ph type="ftr" sz="quarter" idx="11"/>
          </p:nvPr>
        </p:nvSpPr>
        <p:spPr>
          <a:xfrm>
            <a:off x="3124200" y="6340475"/>
            <a:ext cx="2895600" cy="365125"/>
          </a:xfrm>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8" name="Slide Number Placeholder 5"/>
          <p:cNvSpPr>
            <a:spLocks noGrp="1"/>
          </p:cNvSpPr>
          <p:nvPr>
            <p:ph type="sldNum" sz="quarter" idx="12"/>
          </p:nvPr>
        </p:nvSpPr>
        <p:spPr>
          <a:xfrm>
            <a:off x="6553200" y="6340475"/>
            <a:ext cx="2133600" cy="365125"/>
          </a:xfrm>
        </p:spPr>
        <p:txBody>
          <a:bodyPr/>
          <a:lstStyle>
            <a:lvl1pPr eaLnBrk="0" fontAlgn="base" hangingPunct="0">
              <a:spcBef>
                <a:spcPct val="0"/>
              </a:spcBef>
              <a:spcAft>
                <a:spcPct val="0"/>
              </a:spcAft>
              <a:defRPr>
                <a:latin typeface="Arial" panose="020B0604020202020204" pitchFamily="34" charset="0"/>
              </a:defRPr>
            </a:lvl1pPr>
          </a:lstStyle>
          <a:p>
            <a:pPr>
              <a:defRPr/>
            </a:pPr>
            <a:fld id="{3A4A0A4E-93DA-4132-86B8-0624C0A5F4A1}" type="slidenum">
              <a:rPr lang="en-US"/>
              <a:pPr>
                <a:defRPr/>
              </a:pPr>
              <a:t>‹#›</a:t>
            </a:fld>
            <a:endParaRPr lang="en-US" dirty="0"/>
          </a:p>
        </p:txBody>
      </p:sp>
    </p:spTree>
    <p:extLst>
      <p:ext uri="{BB962C8B-B14F-4D97-AF65-F5344CB8AC3E}">
        <p14:creationId xmlns:p14="http://schemas.microsoft.com/office/powerpoint/2010/main" val="615240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tatic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895600"/>
            <a:ext cx="3581400" cy="1470025"/>
          </a:xfrm>
        </p:spPr>
        <p:txBody>
          <a:bodyPr/>
          <a:lstStyle>
            <a:lvl1pPr algn="r">
              <a:defRPr sz="3200">
                <a:solidFill>
                  <a:schemeClr val="accent3">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600" y="4267200"/>
            <a:ext cx="3581400" cy="1752600"/>
          </a:xfrm>
        </p:spPr>
        <p:txBody>
          <a:bodyPr>
            <a:normAutofit/>
          </a:bodyPr>
          <a:lstStyle>
            <a:lvl1pPr marL="0" indent="0" algn="r">
              <a:buNone/>
              <a:defRPr sz="1800">
                <a:solidFill>
                  <a:schemeClr val="accent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C1C5319-97A2-4CAC-8860-EFAF0C773015}" type="datetime1">
              <a:rPr lang="en-US"/>
              <a:pPr>
                <a:defRPr/>
              </a:pPr>
              <a:t>2/8/2016</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142831F-D9D4-4BAA-BCA9-17A125F8B548}" type="slidenum">
              <a:rPr lang="en-US"/>
              <a:pPr>
                <a:defRPr/>
              </a:pPr>
              <a:t>‹#›</a:t>
            </a:fld>
            <a:endParaRPr lang="en-US" dirty="0"/>
          </a:p>
        </p:txBody>
      </p:sp>
    </p:spTree>
    <p:extLst>
      <p:ext uri="{BB962C8B-B14F-4D97-AF65-F5344CB8AC3E}">
        <p14:creationId xmlns:p14="http://schemas.microsoft.com/office/powerpoint/2010/main" val="981455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Animated Title and Content">
    <p:spTree>
      <p:nvGrpSpPr>
        <p:cNvPr id="1" name=""/>
        <p:cNvGrpSpPr/>
        <p:nvPr/>
      </p:nvGrpSpPr>
      <p:grpSpPr>
        <a:xfrm>
          <a:off x="0" y="0"/>
          <a:ext cx="0" cy="0"/>
          <a:chOff x="0" y="0"/>
          <a:chExt cx="0" cy="0"/>
        </a:xfrm>
      </p:grpSpPr>
      <p:pic>
        <p:nvPicPr>
          <p:cNvPr id="4" name="movie.mov">
            <a:hlinkClick r:id="" action="ppaction://media"/>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ick box"/>
          <p:cNvSpPr/>
          <p:nvPr userDrawn="1"/>
        </p:nvSpPr>
        <p:spPr>
          <a:xfrm>
            <a:off x="0" y="0"/>
            <a:ext cx="9144000"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 name="Content Placeholder 2"/>
          <p:cNvSpPr>
            <a:spLocks noGrp="1"/>
          </p:cNvSpPr>
          <p:nvPr>
            <p:ph idx="1"/>
          </p:nvPr>
        </p:nvSpPr>
        <p:spPr>
          <a:xfrm>
            <a:off x="1524000" y="1600200"/>
            <a:ext cx="7620000" cy="5135563"/>
          </a:xfrm>
        </p:spPr>
        <p:txBody>
          <a:bodyPr/>
          <a:lstStyle>
            <a:lvl1pP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524000" y="884238"/>
            <a:ext cx="7620000" cy="715962"/>
          </a:xfrm>
          <a:noFill/>
        </p:spPr>
        <p:txBody>
          <a:bodyPr/>
          <a:lstStyle>
            <a:lvl1pPr algn="l">
              <a:defRPr sz="3600">
                <a:solidFill>
                  <a:schemeClr val="accent5">
                    <a:lumMod val="50000"/>
                  </a:schemeClr>
                </a:solidFill>
              </a:defRPr>
            </a:lvl1pPr>
          </a:lstStyle>
          <a:p>
            <a:r>
              <a:rPr lang="en-US" dirty="0" smtClean="0"/>
              <a:t>Click to edit Master title style</a:t>
            </a:r>
            <a:endParaRPr lang="en-US" dirty="0"/>
          </a:p>
        </p:txBody>
      </p:sp>
      <p:sp>
        <p:nvSpPr>
          <p:cNvPr id="6" name="Slide Number Placeholder 5"/>
          <p:cNvSpPr>
            <a:spLocks noGrp="1"/>
          </p:cNvSpPr>
          <p:nvPr>
            <p:ph type="sldNum" sz="quarter" idx="10"/>
          </p:nvPr>
        </p:nvSpPr>
        <p:spPr/>
        <p:txBody>
          <a:bodyPr/>
          <a:lstStyle>
            <a:lvl1pPr eaLnBrk="0" fontAlgn="base" hangingPunct="0">
              <a:spcBef>
                <a:spcPct val="0"/>
              </a:spcBef>
              <a:spcAft>
                <a:spcPct val="0"/>
              </a:spcAft>
              <a:defRPr>
                <a:solidFill>
                  <a:prstClr val="white">
                    <a:lumMod val="95000"/>
                  </a:prstClr>
                </a:solidFill>
                <a:latin typeface="Arial" panose="020B0604020202020204" pitchFamily="34" charset="0"/>
              </a:defRPr>
            </a:lvl1pPr>
          </a:lstStyle>
          <a:p>
            <a:pPr>
              <a:defRPr/>
            </a:pPr>
            <a:fld id="{FECD1696-62AD-4D07-935E-E2ACBCE4C572}" type="slidenum">
              <a:rPr lang="en-US"/>
              <a:pPr>
                <a:defRPr/>
              </a:pPr>
              <a:t>‹#›</a:t>
            </a:fld>
            <a:endParaRPr lang="en-US" dirty="0"/>
          </a:p>
        </p:txBody>
      </p:sp>
      <p:sp>
        <p:nvSpPr>
          <p:cNvPr id="7" name="Footer Placeholder 4"/>
          <p:cNvSpPr>
            <a:spLocks noGrp="1"/>
          </p:cNvSpPr>
          <p:nvPr>
            <p:ph type="ftr" sz="quarter" idx="11"/>
          </p:nvPr>
        </p:nvSpPr>
        <p:spPr/>
        <p:txBody>
          <a:bodyPr/>
          <a:lstStyle>
            <a:lvl1pPr eaLnBrk="0" fontAlgn="base" hangingPunct="0">
              <a:spcBef>
                <a:spcPct val="0"/>
              </a:spcBef>
              <a:spcAft>
                <a:spcPct val="0"/>
              </a:spcAft>
              <a:defRPr>
                <a:solidFill>
                  <a:prstClr val="white">
                    <a:lumMod val="95000"/>
                  </a:prstClr>
                </a:solidFill>
                <a:latin typeface="Arial" panose="020B0604020202020204" pitchFamily="34" charset="0"/>
              </a:defRPr>
            </a:lvl1pPr>
          </a:lstStyle>
          <a:p>
            <a:pPr>
              <a:defRPr/>
            </a:pPr>
            <a:r>
              <a:rPr lang="en-US"/>
              <a:t>Copyright 2010</a:t>
            </a:r>
          </a:p>
        </p:txBody>
      </p:sp>
      <p:sp>
        <p:nvSpPr>
          <p:cNvPr id="8" name="Date Placeholder 3"/>
          <p:cNvSpPr>
            <a:spLocks noGrp="1"/>
          </p:cNvSpPr>
          <p:nvPr>
            <p:ph type="dt" sz="half" idx="12"/>
          </p:nvPr>
        </p:nvSpPr>
        <p:spPr/>
        <p:txBody>
          <a:bodyPr/>
          <a:lstStyle>
            <a:lvl1pPr eaLnBrk="0" fontAlgn="base" hangingPunct="0">
              <a:spcBef>
                <a:spcPct val="0"/>
              </a:spcBef>
              <a:spcAft>
                <a:spcPct val="0"/>
              </a:spcAft>
              <a:defRPr>
                <a:solidFill>
                  <a:prstClr val="white">
                    <a:lumMod val="95000"/>
                  </a:prstClr>
                </a:solidFill>
                <a:latin typeface="Arial" panose="020B0604020202020204" pitchFamily="34" charset="0"/>
              </a:defRPr>
            </a:lvl1pPr>
          </a:lstStyle>
          <a:p>
            <a:pPr>
              <a:defRPr/>
            </a:pPr>
            <a:fld id="{1806DB1E-73B0-4E37-98AD-FA4D5ADE6EB9}" type="datetime1">
              <a:rPr lang="en-US"/>
              <a:pPr>
                <a:defRPr/>
              </a:pPr>
              <a:t>2/8/2016</a:t>
            </a:fld>
            <a:endParaRPr lang="en-US" dirty="0"/>
          </a:p>
        </p:txBody>
      </p:sp>
    </p:spTree>
    <p:extLst>
      <p:ext uri="{BB962C8B-B14F-4D97-AF65-F5344CB8AC3E}">
        <p14:creationId xmlns:p14="http://schemas.microsoft.com/office/powerpoint/2010/main" val="3891908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tatic Title and Content">
    <p:spTree>
      <p:nvGrpSpPr>
        <p:cNvPr id="1" name=""/>
        <p:cNvGrpSpPr/>
        <p:nvPr/>
      </p:nvGrpSpPr>
      <p:grpSpPr>
        <a:xfrm>
          <a:off x="0" y="0"/>
          <a:ext cx="0" cy="0"/>
          <a:chOff x="0" y="0"/>
          <a:chExt cx="0" cy="0"/>
        </a:xfrm>
      </p:grpSpPr>
      <p:pic>
        <p:nvPicPr>
          <p:cNvPr id="4" name="Picture 3" hidden="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76200"/>
            <a:ext cx="7620000" cy="715962"/>
          </a:xfrm>
        </p:spPr>
        <p:txBody>
          <a:bodyPr/>
          <a:lstStyle>
            <a:lvl1pPr algn="l">
              <a:defRPr sz="3600">
                <a:solidFill>
                  <a:schemeClr val="bg1">
                    <a:lumMod val="9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E4E75E6-9575-45C8-A4B8-5072A2A56CE3}" type="datetime1">
              <a:rPr lang="en-US"/>
              <a:pPr>
                <a:defRPr/>
              </a:pPr>
              <a:t>2/8/2016</a:t>
            </a:fld>
            <a:endParaRPr lang="en-US" dirty="0"/>
          </a:p>
        </p:txBody>
      </p:sp>
      <p:sp>
        <p:nvSpPr>
          <p:cNvPr id="6"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7"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AA4140C-3168-434A-AD8B-D6FA7AE3E74D}" type="slidenum">
              <a:rPr lang="en-US"/>
              <a:pPr>
                <a:defRPr/>
              </a:pPr>
              <a:t>‹#›</a:t>
            </a:fld>
            <a:endParaRPr lang="en-US" dirty="0"/>
          </a:p>
        </p:txBody>
      </p:sp>
    </p:spTree>
    <p:extLst>
      <p:ext uri="{BB962C8B-B14F-4D97-AF65-F5344CB8AC3E}">
        <p14:creationId xmlns:p14="http://schemas.microsoft.com/office/powerpoint/2010/main" val="61089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9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17526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38200" y="252413"/>
            <a:ext cx="7772400" cy="1500187"/>
          </a:xfrm>
        </p:spPr>
        <p:txBody>
          <a:bodyPr anchor="b"/>
          <a:lstStyle>
            <a:lvl1pPr marL="0" indent="0">
              <a:buNone/>
              <a:defRPr sz="200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DD04688-EABD-405A-AC8C-998CC38128F4}" type="datetime1">
              <a:rPr lang="en-US"/>
              <a:pPr>
                <a:defRPr/>
              </a:pPr>
              <a:t>2/8/2016</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559A096-6BF1-4ABE-94A7-19053D09223B}" type="slidenum">
              <a:rPr lang="en-US"/>
              <a:pPr>
                <a:defRPr/>
              </a:pPr>
              <a:t>‹#›</a:t>
            </a:fld>
            <a:endParaRPr lang="en-US" dirty="0"/>
          </a:p>
        </p:txBody>
      </p:sp>
    </p:spTree>
    <p:extLst>
      <p:ext uri="{BB962C8B-B14F-4D97-AF65-F5344CB8AC3E}">
        <p14:creationId xmlns:p14="http://schemas.microsoft.com/office/powerpoint/2010/main" val="235987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646237"/>
            <a:ext cx="3581400" cy="49831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0600" y="1143000"/>
            <a:ext cx="3581400" cy="49831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C77D218-CD2A-4C7F-8D5E-3B93F0FCAD56}" type="datetime1">
              <a:rPr lang="en-US"/>
              <a:pPr>
                <a:defRPr/>
              </a:pPr>
              <a:t>2/8/2016</a:t>
            </a:fld>
            <a:endParaRPr 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32BDF1F-4BCA-432B-9981-657FAEF0798A}" type="slidenum">
              <a:rPr lang="en-US"/>
              <a:pPr>
                <a:defRPr/>
              </a:pPr>
              <a:t>‹#›</a:t>
            </a:fld>
            <a:endParaRPr lang="en-US" dirty="0"/>
          </a:p>
        </p:txBody>
      </p:sp>
    </p:spTree>
    <p:extLst>
      <p:ext uri="{BB962C8B-B14F-4D97-AF65-F5344CB8AC3E}">
        <p14:creationId xmlns:p14="http://schemas.microsoft.com/office/powerpoint/2010/main" val="4116167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620000" cy="715962"/>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5175" y="990600"/>
            <a:ext cx="3654425" cy="639762"/>
          </a:xfrm>
        </p:spPr>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62000" y="1951037"/>
            <a:ext cx="3654425" cy="4525963"/>
          </a:xfrm>
        </p:spPr>
        <p:txBody>
          <a:bodyPr>
            <a:normAutofit/>
          </a:bodyPr>
          <a:lstStyle>
            <a:lvl1pPr>
              <a:defRPr sz="1800">
                <a:solidFill>
                  <a:schemeClr val="tx2">
                    <a:lumMod val="50000"/>
                  </a:schemeClr>
                </a:solidFill>
              </a:defRPr>
            </a:lvl1pPr>
            <a:lvl2pPr>
              <a:defRPr sz="1800">
                <a:solidFill>
                  <a:schemeClr val="tx2">
                    <a:lumMod val="50000"/>
                  </a:schemeClr>
                </a:solidFill>
              </a:defRPr>
            </a:lvl2pPr>
            <a:lvl3pPr>
              <a:defRPr sz="1800">
                <a:solidFill>
                  <a:schemeClr val="tx2">
                    <a:lumMod val="50000"/>
                  </a:schemeClr>
                </a:solidFill>
              </a:defRPr>
            </a:lvl3pPr>
            <a:lvl4pPr>
              <a:defRPr sz="1800">
                <a:solidFill>
                  <a:schemeClr val="tx2">
                    <a:lumMod val="50000"/>
                  </a:schemeClr>
                </a:solidFill>
              </a:defRPr>
            </a:lvl4pPr>
            <a:lvl5pPr>
              <a:defRPr sz="1800">
                <a:solidFill>
                  <a:schemeClr val="tx2">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7575" y="990600"/>
            <a:ext cx="3654426" cy="639762"/>
          </a:xfrm>
        </p:spPr>
        <p:txBody>
          <a:bodyPr anchor="b">
            <a:no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400" y="1951037"/>
            <a:ext cx="3654426" cy="4525963"/>
          </a:xfrm>
        </p:spPr>
        <p:txBody>
          <a:bodyPr>
            <a:normAutofit/>
          </a:bodyPr>
          <a:lstStyle>
            <a:lvl1pPr>
              <a:defRPr sz="1800">
                <a:solidFill>
                  <a:schemeClr val="tx2">
                    <a:lumMod val="50000"/>
                  </a:schemeClr>
                </a:solidFill>
              </a:defRPr>
            </a:lvl1pPr>
            <a:lvl2pPr>
              <a:defRPr sz="1800">
                <a:solidFill>
                  <a:schemeClr val="tx2">
                    <a:lumMod val="50000"/>
                  </a:schemeClr>
                </a:solidFill>
              </a:defRPr>
            </a:lvl2pPr>
            <a:lvl3pPr>
              <a:defRPr sz="1800">
                <a:solidFill>
                  <a:schemeClr val="tx2">
                    <a:lumMod val="50000"/>
                  </a:schemeClr>
                </a:solidFill>
              </a:defRPr>
            </a:lvl3pPr>
            <a:lvl4pPr>
              <a:defRPr sz="1800">
                <a:solidFill>
                  <a:schemeClr val="tx2">
                    <a:lumMod val="50000"/>
                  </a:schemeClr>
                </a:solidFill>
              </a:defRPr>
            </a:lvl4pPr>
            <a:lvl5pPr>
              <a:defRPr sz="1800">
                <a:solidFill>
                  <a:schemeClr val="tx2">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9AFCCC3-C978-4798-98F1-CC002D9D3B13}" type="datetime1">
              <a:rPr lang="en-US"/>
              <a:pPr>
                <a:defRPr/>
              </a:pPr>
              <a:t>2/8/2016</a:t>
            </a:fld>
            <a:endParaRPr lang="en-US" dirty="0"/>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3F11362-1DA8-4756-9712-813B0A758EA8}" type="slidenum">
              <a:rPr lang="en-US"/>
              <a:pPr>
                <a:defRPr/>
              </a:pPr>
              <a:t>‹#›</a:t>
            </a:fld>
            <a:endParaRPr lang="en-US" dirty="0"/>
          </a:p>
        </p:txBody>
      </p:sp>
    </p:spTree>
    <p:extLst>
      <p:ext uri="{BB962C8B-B14F-4D97-AF65-F5344CB8AC3E}">
        <p14:creationId xmlns:p14="http://schemas.microsoft.com/office/powerpoint/2010/main" val="1363731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3ACCADE-0558-4FE1-8CF6-B7F153C1CFE6}" type="datetime1">
              <a:rPr lang="en-US"/>
              <a:pPr>
                <a:defRPr/>
              </a:pPr>
              <a:t>2/8/2016</a:t>
            </a:fld>
            <a:endParaRPr lang="en-US" dirty="0"/>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3D7B06C-A8FA-4167-BD30-4868328507CC}" type="slidenum">
              <a:rPr lang="en-US"/>
              <a:pPr>
                <a:defRPr/>
              </a:pPr>
              <a:t>‹#›</a:t>
            </a:fld>
            <a:endParaRPr lang="en-US" dirty="0"/>
          </a:p>
        </p:txBody>
      </p:sp>
    </p:spTree>
    <p:extLst>
      <p:ext uri="{BB962C8B-B14F-4D97-AF65-F5344CB8AC3E}">
        <p14:creationId xmlns:p14="http://schemas.microsoft.com/office/powerpoint/2010/main" val="3190350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8654A6-8E59-40A4-AE83-B1CA2AEC69BE}"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2108941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8ACA7CD-7C96-463B-8631-CD6F205BD6DE}" type="datetime1">
              <a:rPr lang="en-US"/>
              <a:pPr>
                <a:defRPr/>
              </a:pPr>
              <a:t>2/8/2016</a:t>
            </a:fld>
            <a:endParaRPr lang="en-US" dirty="0"/>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7E08A96-252A-4654-9490-B66D7E7B44C8}" type="slidenum">
              <a:rPr lang="en-US"/>
              <a:pPr>
                <a:defRPr/>
              </a:pPr>
              <a:t>‹#›</a:t>
            </a:fld>
            <a:endParaRPr lang="en-US" dirty="0"/>
          </a:p>
        </p:txBody>
      </p:sp>
    </p:spTree>
    <p:extLst>
      <p:ext uri="{BB962C8B-B14F-4D97-AF65-F5344CB8AC3E}">
        <p14:creationId xmlns:p14="http://schemas.microsoft.com/office/powerpoint/2010/main" val="1136112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004887"/>
            <a:ext cx="3008313" cy="1162050"/>
          </a:xfrm>
        </p:spPr>
        <p:txBody>
          <a:bodyPr/>
          <a:lstStyle>
            <a:lvl1pPr algn="l">
              <a:defRPr sz="2000" b="1">
                <a:solidFill>
                  <a:schemeClr val="accent5">
                    <a:lumMod val="50000"/>
                  </a:schemeClr>
                </a:solidFill>
              </a:defRPr>
            </a:lvl1pPr>
          </a:lstStyle>
          <a:p>
            <a:r>
              <a:rPr lang="en-US" smtClean="0"/>
              <a:t>Click to edit Master title style</a:t>
            </a:r>
            <a:endParaRPr lang="en-US"/>
          </a:p>
        </p:txBody>
      </p:sp>
      <p:sp>
        <p:nvSpPr>
          <p:cNvPr id="3" name="Content Placeholder 2"/>
          <p:cNvSpPr>
            <a:spLocks noGrp="1"/>
          </p:cNvSpPr>
          <p:nvPr>
            <p:ph idx="1"/>
          </p:nvPr>
        </p:nvSpPr>
        <p:spPr>
          <a:xfrm>
            <a:off x="4343400" y="1447800"/>
            <a:ext cx="5111750" cy="5853113"/>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28600" y="216693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F517F09-5524-4B06-9461-7C0661973DDA}" type="datetime1">
              <a:rPr lang="en-US"/>
              <a:pPr>
                <a:defRPr/>
              </a:pPr>
              <a:t>2/8/2016</a:t>
            </a:fld>
            <a:endParaRPr 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3C6CE15-AF68-4C06-A4EE-14AD66CAE600}" type="slidenum">
              <a:rPr lang="en-US"/>
              <a:pPr>
                <a:defRPr/>
              </a:pPr>
              <a:t>‹#›</a:t>
            </a:fld>
            <a:endParaRPr lang="en-US" dirty="0"/>
          </a:p>
        </p:txBody>
      </p:sp>
    </p:spTree>
    <p:extLst>
      <p:ext uri="{BB962C8B-B14F-4D97-AF65-F5344CB8AC3E}">
        <p14:creationId xmlns:p14="http://schemas.microsoft.com/office/powerpoint/2010/main" val="3916977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2286000" cy="1143000"/>
          </a:xfrm>
        </p:spPr>
        <p:txBody>
          <a:bodyPr/>
          <a:lstStyle>
            <a:lvl1pPr algn="r">
              <a:defRPr sz="2000" b="1">
                <a:solidFill>
                  <a:schemeClr val="accent5">
                    <a:lumMod val="50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962870" y="1371600"/>
            <a:ext cx="5892815" cy="4343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85800" y="2514600"/>
            <a:ext cx="2286000" cy="1600200"/>
          </a:xfrm>
        </p:spPr>
        <p:txBody>
          <a:bodyPr/>
          <a:lstStyle>
            <a:lvl1pPr marL="0" indent="0" algn="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7F383FE-DD62-4855-AFED-77D2782AF049}" type="datetime1">
              <a:rPr lang="en-US"/>
              <a:pPr>
                <a:defRPr/>
              </a:pPr>
              <a:t>2/8/2016</a:t>
            </a:fld>
            <a:endParaRPr 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DD21112-46EB-45B0-B0AF-C37AFC89316B}" type="slidenum">
              <a:rPr lang="en-US"/>
              <a:pPr>
                <a:defRPr/>
              </a:pPr>
              <a:t>‹#›</a:t>
            </a:fld>
            <a:endParaRPr lang="en-US" dirty="0"/>
          </a:p>
        </p:txBody>
      </p:sp>
    </p:spTree>
    <p:extLst>
      <p:ext uri="{BB962C8B-B14F-4D97-AF65-F5344CB8AC3E}">
        <p14:creationId xmlns:p14="http://schemas.microsoft.com/office/powerpoint/2010/main" val="1178846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C24C4D4-47CD-4489-B381-DC4AE83E8389}" type="datetime1">
              <a:rPr lang="en-US"/>
              <a:pPr>
                <a:defRPr/>
              </a:pPr>
              <a:t>2/8/2016</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0E6B5A9-00D5-4E1A-AD9C-C12CFB0F3FFB}" type="slidenum">
              <a:rPr lang="en-US"/>
              <a:pPr>
                <a:defRPr/>
              </a:pPr>
              <a:t>‹#›</a:t>
            </a:fld>
            <a:endParaRPr lang="en-US" dirty="0"/>
          </a:p>
        </p:txBody>
      </p:sp>
    </p:spTree>
    <p:extLst>
      <p:ext uri="{BB962C8B-B14F-4D97-AF65-F5344CB8AC3E}">
        <p14:creationId xmlns:p14="http://schemas.microsoft.com/office/powerpoint/2010/main" val="4034741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67FBDB6-FB9D-43F0-BE53-577E85499006}" type="datetime1">
              <a:rPr lang="en-US"/>
              <a:pPr>
                <a:defRPr/>
              </a:pPr>
              <a:t>2/8/2016</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DF6DFCB-EADF-461F-BF26-DF38D21A47E5}" type="slidenum">
              <a:rPr lang="en-US"/>
              <a:pPr>
                <a:defRPr/>
              </a:pPr>
              <a:t>‹#›</a:t>
            </a:fld>
            <a:endParaRPr lang="en-US" dirty="0"/>
          </a:p>
        </p:txBody>
      </p:sp>
    </p:spTree>
    <p:extLst>
      <p:ext uri="{BB962C8B-B14F-4D97-AF65-F5344CB8AC3E}">
        <p14:creationId xmlns:p14="http://schemas.microsoft.com/office/powerpoint/2010/main" val="1614708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1371601"/>
            <a:ext cx="3505200" cy="3810000"/>
          </a:xfrm>
        </p:spPr>
        <p:txBody>
          <a:bodyPr>
            <a:normAutofit/>
          </a:bodyPr>
          <a:lstStyle>
            <a:lvl1pPr marL="0" indent="0">
              <a:buFontTx/>
              <a:buNone/>
              <a:defRPr sz="1200" b="0">
                <a:solidFill>
                  <a:schemeClr val="bg1"/>
                </a:solidFill>
              </a:defRPr>
            </a:lvl1pPr>
            <a:lvl2pPr marL="1828800" indent="-1828800">
              <a:buFontTx/>
              <a:buNone/>
              <a:defRPr sz="1200">
                <a:solidFill>
                  <a:schemeClr val="bg1"/>
                </a:solidFill>
              </a:defRPr>
            </a:lvl2pPr>
            <a:lvl3pPr marL="1828800" indent="-1828800">
              <a:buFontTx/>
              <a:buNone/>
              <a:defRPr sz="1200">
                <a:solidFill>
                  <a:schemeClr val="bg1"/>
                </a:solidFill>
              </a:defRPr>
            </a:lvl3pPr>
            <a:lvl4pPr marL="1828800" indent="-1828800">
              <a:buFontTx/>
              <a:buNone/>
              <a:defRPr sz="1200">
                <a:solidFill>
                  <a:schemeClr val="bg1"/>
                </a:solidFill>
              </a:defRPr>
            </a:lvl4pPr>
            <a:lvl5pPr marL="1828800" indent="-1828800">
              <a:buFontTx/>
              <a:buNone/>
              <a:defRPr sz="12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200" y="1371601"/>
            <a:ext cx="3429000" cy="3810000"/>
          </a:xfrm>
        </p:spPr>
        <p:txBody>
          <a:bodyPr>
            <a:normAutofit/>
          </a:bodyPr>
          <a:lstStyle>
            <a:lvl1pPr marL="0" indent="0">
              <a:buFontTx/>
              <a:buNone/>
              <a:defRPr sz="1200" b="0">
                <a:solidFill>
                  <a:schemeClr val="bg1"/>
                </a:solidFill>
              </a:defRPr>
            </a:lvl1pPr>
            <a:lvl2pPr marL="0" indent="0">
              <a:buFontTx/>
              <a:buNone/>
              <a:defRPr sz="1200">
                <a:solidFill>
                  <a:schemeClr val="bg1"/>
                </a:solidFill>
              </a:defRPr>
            </a:lvl2pPr>
            <a:lvl3pPr marL="0" indent="0">
              <a:buFontTx/>
              <a:buNone/>
              <a:defRPr sz="12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990600" y="152400"/>
            <a:ext cx="7620000" cy="715962"/>
          </a:xfrm>
        </p:spPr>
        <p:txBody>
          <a:bodyPr/>
          <a:lstStyle/>
          <a:p>
            <a:r>
              <a:rPr lang="en-US" dirty="0" smtClean="0"/>
              <a:t>Click to edit Master title style</a:t>
            </a:r>
            <a:endParaRPr lang="en-US" dirty="0"/>
          </a:p>
        </p:txBody>
      </p:sp>
      <p:sp>
        <p:nvSpPr>
          <p:cNvPr id="5" name="Slide Number Placeholder 8"/>
          <p:cNvSpPr>
            <a:spLocks noGrp="1"/>
          </p:cNvSpPr>
          <p:nvPr>
            <p:ph type="sldNum" sz="quarter"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2F77E77-7817-4EE1-9EEB-1C69B9832D0D}" type="slidenum">
              <a:rPr lang="en-US"/>
              <a:pPr>
                <a:defRPr/>
              </a:pPr>
              <a:t>‹#›</a:t>
            </a:fld>
            <a:endParaRPr lang="en-US" dirty="0"/>
          </a:p>
        </p:txBody>
      </p:sp>
      <p:sp>
        <p:nvSpPr>
          <p:cNvPr id="6" name="Footer Placeholder 9"/>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Tree>
    <p:extLst>
      <p:ext uri="{BB962C8B-B14F-4D97-AF65-F5344CB8AC3E}">
        <p14:creationId xmlns:p14="http://schemas.microsoft.com/office/powerpoint/2010/main" val="1325786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457200" y="3657601"/>
            <a:ext cx="2743200" cy="2666999"/>
          </a:xfrm>
        </p:spPr>
        <p:txBody>
          <a:bodyPr lIns="274320" tIns="0" rIns="182880">
            <a:normAutofit/>
          </a:bodyPr>
          <a:lstStyle>
            <a:lvl1pPr>
              <a:lnSpc>
                <a:spcPts val="2000"/>
              </a:lnSpc>
              <a:defRPr sz="18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3238500" y="3657601"/>
            <a:ext cx="2743200" cy="2666999"/>
          </a:xfrm>
        </p:spPr>
        <p:txBody>
          <a:bodyPr lIns="274320" tIns="0" rIns="182880">
            <a:normAutofit/>
          </a:bodyPr>
          <a:lstStyle>
            <a:lvl1pPr>
              <a:lnSpc>
                <a:spcPts val="2000"/>
              </a:lnSpc>
              <a:defRPr sz="18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019800" y="3657601"/>
            <a:ext cx="2743200" cy="2666999"/>
          </a:xfrm>
        </p:spPr>
        <p:txBody>
          <a:bodyPr lIns="274320" tIns="0" rIns="182880">
            <a:normAutofit/>
          </a:bodyPr>
          <a:lstStyle>
            <a:lvl1pPr>
              <a:lnSpc>
                <a:spcPts val="2000"/>
              </a:lnSpc>
              <a:defRPr sz="18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457200" y="1752600"/>
            <a:ext cx="2743200" cy="1905000"/>
          </a:xfrm>
        </p:spPr>
        <p:txBody>
          <a:bodyPr>
            <a:noAutofit/>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3276600" y="1752600"/>
            <a:ext cx="2667000" cy="1905000"/>
          </a:xfrm>
        </p:spPr>
        <p:txBody>
          <a:bodyPr>
            <a:normAutofit/>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019800" y="1752600"/>
            <a:ext cx="2743200" cy="1905000"/>
          </a:xfrm>
        </p:spPr>
        <p:txBody>
          <a:bodyPr>
            <a:normAutofit/>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9" name="Title 18"/>
          <p:cNvSpPr>
            <a:spLocks noGrp="1"/>
          </p:cNvSpPr>
          <p:nvPr>
            <p:ph type="title"/>
          </p:nvPr>
        </p:nvSpPr>
        <p:spPr>
          <a:xfrm>
            <a:off x="152400" y="76200"/>
            <a:ext cx="7620000" cy="715962"/>
          </a:xfrm>
        </p:spPr>
        <p:txBody>
          <a:bodyPr/>
          <a:lstStyle/>
          <a:p>
            <a:r>
              <a:rPr lang="en-US" dirty="0" smtClean="0"/>
              <a:t>Click to edit Master title style</a:t>
            </a:r>
            <a:endParaRPr lang="en-US" dirty="0"/>
          </a:p>
        </p:txBody>
      </p:sp>
      <p:sp>
        <p:nvSpPr>
          <p:cNvPr id="12" name="Footer Placeholder 2"/>
          <p:cNvSpPr>
            <a:spLocks noGrp="1"/>
          </p:cNvSpPr>
          <p:nvPr>
            <p:ph type="ftr" sz="quarter" idx="18"/>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13" name="Slide Number Placeholder 3"/>
          <p:cNvSpPr>
            <a:spLocks noGrp="1"/>
          </p:cNvSpPr>
          <p:nvPr>
            <p:ph type="sldNum" sz="quarter" idx="19"/>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83807EB-644B-4D4E-BBFD-4FE8A3816136}" type="slidenum">
              <a:rPr lang="en-US"/>
              <a:pPr>
                <a:defRPr/>
              </a:pPr>
              <a:t>‹#›</a:t>
            </a:fld>
            <a:endParaRPr lang="en-US" dirty="0"/>
          </a:p>
        </p:txBody>
      </p:sp>
    </p:spTree>
    <p:extLst>
      <p:ext uri="{BB962C8B-B14F-4D97-AF65-F5344CB8AC3E}">
        <p14:creationId xmlns:p14="http://schemas.microsoft.com/office/powerpoint/2010/main" val="794222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1017638" y="1143000"/>
            <a:ext cx="3429000" cy="18288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4572000" y="1219200"/>
            <a:ext cx="3810000" cy="2057399"/>
          </a:xfrm>
        </p:spPr>
        <p:txBody>
          <a:bodyPr>
            <a:normAutofit/>
          </a:bodyPr>
          <a:lstStyle>
            <a:lvl1pPr marL="0" indent="0" algn="l">
              <a:buFontTx/>
              <a:buNone/>
              <a:defRPr sz="1400" b="1">
                <a:solidFill>
                  <a:schemeClr val="bg1"/>
                </a:solidFill>
              </a:defRPr>
            </a:lvl1pPr>
            <a:lvl2pPr marL="0" indent="0" algn="l">
              <a:buFontTx/>
              <a:buNone/>
              <a:defRPr sz="1200">
                <a:solidFill>
                  <a:schemeClr val="bg1"/>
                </a:solidFill>
              </a:defRPr>
            </a:lvl2pPr>
            <a:lvl3pPr marL="0" indent="0" algn="l">
              <a:buFontTx/>
              <a:buNone/>
              <a:defRPr sz="1200">
                <a:solidFill>
                  <a:schemeClr val="bg1"/>
                </a:solidFill>
              </a:defRPr>
            </a:lvl3pPr>
            <a:lvl4pPr marL="0" indent="0" algn="l">
              <a:buFontTx/>
              <a:buNone/>
              <a:defRPr sz="1200">
                <a:solidFill>
                  <a:schemeClr val="bg1"/>
                </a:solidFill>
              </a:defRPr>
            </a:lvl4pPr>
            <a:lvl5pPr marL="0" indent="0" algn="l">
              <a:buFontTx/>
              <a:buNone/>
              <a:defRPr sz="12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Level 2</a:t>
            </a:r>
          </a:p>
          <a:p>
            <a:pPr lvl="2"/>
            <a:r>
              <a:rPr lang="en-US" dirty="0" smtClean="0"/>
              <a:t>Level 3</a:t>
            </a:r>
          </a:p>
          <a:p>
            <a:pPr lvl="3"/>
            <a:r>
              <a:rPr lang="en-US" dirty="0" smtClean="0"/>
              <a:t>Level 4</a:t>
            </a:r>
          </a:p>
          <a:p>
            <a:pPr lvl="4"/>
            <a:r>
              <a:rPr lang="en-US" dirty="0" smtClean="0"/>
              <a:t>Level 5</a:t>
            </a:r>
            <a:endParaRPr lang="en-US" dirty="0"/>
          </a:p>
        </p:txBody>
      </p:sp>
      <p:sp>
        <p:nvSpPr>
          <p:cNvPr id="9" name="Content Placeholder 2"/>
          <p:cNvSpPr>
            <a:spLocks noGrp="1"/>
          </p:cNvSpPr>
          <p:nvPr>
            <p:ph sz="half" idx="14"/>
          </p:nvPr>
        </p:nvSpPr>
        <p:spPr>
          <a:xfrm>
            <a:off x="4778477" y="3505200"/>
            <a:ext cx="3429000" cy="19812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990600" y="2895600"/>
            <a:ext cx="3429000" cy="3048000"/>
          </a:xfrm>
        </p:spPr>
        <p:txBody>
          <a:bodyPr>
            <a:normAutofit/>
          </a:bodyPr>
          <a:lstStyle>
            <a:lvl1pPr marL="0" indent="0">
              <a:buFontTx/>
              <a:buNone/>
              <a:defRPr sz="1400" b="1">
                <a:solidFill>
                  <a:schemeClr val="bg1"/>
                </a:solidFill>
              </a:defRPr>
            </a:lvl1pPr>
            <a:lvl2pPr marL="0" indent="0">
              <a:buFontTx/>
              <a:buNone/>
              <a:defRPr sz="1200">
                <a:solidFill>
                  <a:schemeClr val="bg1"/>
                </a:solidFill>
              </a:defRPr>
            </a:lvl2pPr>
            <a:lvl3pPr marL="0" indent="0">
              <a:buFontTx/>
              <a:buNone/>
              <a:defRPr sz="12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Level 2</a:t>
            </a:r>
          </a:p>
          <a:p>
            <a:pPr lvl="2"/>
            <a:r>
              <a:rPr lang="en-US" dirty="0" smtClean="0"/>
              <a:t>Level 3</a:t>
            </a:r>
          </a:p>
          <a:p>
            <a:pPr lvl="3"/>
            <a:r>
              <a:rPr lang="en-US" dirty="0" smtClean="0"/>
              <a:t>Level 4</a:t>
            </a:r>
          </a:p>
          <a:p>
            <a:pPr lvl="4"/>
            <a:r>
              <a:rPr lang="en-US" dirty="0" smtClean="0"/>
              <a:t>Level 5</a:t>
            </a:r>
            <a:endParaRPr lang="en-US" dirty="0"/>
          </a:p>
        </p:txBody>
      </p:sp>
      <p:sp>
        <p:nvSpPr>
          <p:cNvPr id="11" name="Title 10"/>
          <p:cNvSpPr>
            <a:spLocks noGrp="1"/>
          </p:cNvSpPr>
          <p:nvPr>
            <p:ph type="title"/>
          </p:nvPr>
        </p:nvSpPr>
        <p:spPr/>
        <p:txBody>
          <a:bodyPr/>
          <a:lstStyle/>
          <a:p>
            <a:r>
              <a:rPr lang="en-US" dirty="0" smtClean="0"/>
              <a:t>Click to edit Master title style</a:t>
            </a:r>
            <a:endParaRPr lang="en-US" dirty="0"/>
          </a:p>
        </p:txBody>
      </p:sp>
      <p:sp>
        <p:nvSpPr>
          <p:cNvPr id="7" name="Footer Placeholder 2"/>
          <p:cNvSpPr>
            <a:spLocks noGrp="1"/>
          </p:cNvSpPr>
          <p:nvPr>
            <p:ph type="ftr" sz="quarter" idx="16"/>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8" name="Slide Number Placeholder 3"/>
          <p:cNvSpPr>
            <a:spLocks noGrp="1"/>
          </p:cNvSpPr>
          <p:nvPr>
            <p:ph type="sldNum" sz="quarter" idx="17"/>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98FE359-7836-463B-9BE3-FBEACB056126}" type="slidenum">
              <a:rPr lang="en-US"/>
              <a:pPr>
                <a:defRPr/>
              </a:pPr>
              <a:t>‹#›</a:t>
            </a:fld>
            <a:endParaRPr lang="en-US" dirty="0"/>
          </a:p>
        </p:txBody>
      </p:sp>
    </p:spTree>
    <p:extLst>
      <p:ext uri="{BB962C8B-B14F-4D97-AF65-F5344CB8AC3E}">
        <p14:creationId xmlns:p14="http://schemas.microsoft.com/office/powerpoint/2010/main" val="7988501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questions contac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791200" y="1524000"/>
            <a:ext cx="3048000" cy="4297363"/>
          </a:xfrm>
        </p:spPr>
        <p:txBody>
          <a:bodyPr/>
          <a:lstStyle>
            <a:lvl1pPr marL="0" indent="0">
              <a:lnSpc>
                <a:spcPts val="1600"/>
              </a:lnSpc>
              <a:buNone/>
              <a:defRPr sz="1400">
                <a:solidFill>
                  <a:schemeClr val="bg1">
                    <a:lumMod val="9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3"/>
          <p:cNvSpPr>
            <a:spLocks noGrp="1"/>
          </p:cNvSpPr>
          <p:nvPr>
            <p:ph type="title"/>
          </p:nvPr>
        </p:nvSpPr>
        <p:spPr/>
        <p:txBody>
          <a:bodyPr/>
          <a:lstStyle>
            <a:lvl1pPr algn="ctr" defTabSz="914400" rtl="0" eaLnBrk="1" latinLnBrk="0" hangingPunct="1">
              <a:spcBef>
                <a:spcPct val="0"/>
              </a:spcBef>
              <a:buNone/>
              <a:defRPr lang="en-US" sz="4000" b="1" kern="1200" dirty="0">
                <a:solidFill>
                  <a:schemeClr val="bg1">
                    <a:lumMod val="95000"/>
                  </a:schemeClr>
                </a:solidFill>
                <a:latin typeface="+mj-lt"/>
                <a:ea typeface="+mj-ea"/>
                <a:cs typeface="+mj-cs"/>
              </a:defRPr>
            </a:lvl1pPr>
          </a:lstStyle>
          <a:p>
            <a:r>
              <a:rPr lang="en-US" dirty="0" smtClean="0"/>
              <a:t>Click to edit Master title style</a:t>
            </a:r>
            <a:endParaRPr lang="en-US" dirty="0"/>
          </a:p>
        </p:txBody>
      </p:sp>
      <p:sp>
        <p:nvSpPr>
          <p:cNvPr id="8" name="Text Placeholder 10"/>
          <p:cNvSpPr>
            <a:spLocks noGrp="1"/>
          </p:cNvSpPr>
          <p:nvPr>
            <p:ph type="body" sz="quarter" idx="13"/>
          </p:nvPr>
        </p:nvSpPr>
        <p:spPr>
          <a:xfrm>
            <a:off x="762000" y="914400"/>
            <a:ext cx="7620000" cy="457200"/>
          </a:xfrm>
        </p:spPr>
        <p:txBody>
          <a:bodyPr>
            <a:normAutofit/>
          </a:bodyPr>
          <a:lstStyle>
            <a:lvl1pPr algn="ctr">
              <a:buFontTx/>
              <a:buNone/>
              <a:defRPr sz="2000">
                <a:solidFill>
                  <a:schemeClr val="bg1">
                    <a:lumMod val="95000"/>
                  </a:schemeClr>
                </a:solidFill>
              </a:defRPr>
            </a:lvl1pPr>
          </a:lstStyle>
          <a:p>
            <a:pPr lvl="0"/>
            <a:r>
              <a:rPr lang="en-US" dirty="0" smtClean="0"/>
              <a:t>Click to edit Master text styles</a:t>
            </a:r>
          </a:p>
        </p:txBody>
      </p:sp>
      <p:sp>
        <p:nvSpPr>
          <p:cNvPr id="5" name="Slide Number Placeholder 11"/>
          <p:cNvSpPr>
            <a:spLocks noGrp="1"/>
          </p:cNvSpPr>
          <p:nvPr>
            <p:ph type="sldNum" sz="quarter" idx="14"/>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39A5BBB-461B-437C-A9AC-879D699BA08E}" type="slidenum">
              <a:rPr lang="en-US"/>
              <a:pPr>
                <a:defRPr/>
              </a:pPr>
              <a:t>‹#›</a:t>
            </a:fld>
            <a:endParaRPr lang="en-US" dirty="0"/>
          </a:p>
        </p:txBody>
      </p:sp>
      <p:sp>
        <p:nvSpPr>
          <p:cNvPr id="6" name="Footer Placeholder 12"/>
          <p:cNvSpPr>
            <a:spLocks noGrp="1"/>
          </p:cNvSpPr>
          <p:nvPr>
            <p:ph type="ftr" sz="quarter" idx="15"/>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Tree>
    <p:extLst>
      <p:ext uri="{BB962C8B-B14F-4D97-AF65-F5344CB8AC3E}">
        <p14:creationId xmlns:p14="http://schemas.microsoft.com/office/powerpoint/2010/main" val="34709164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2667000" y="3352800"/>
            <a:ext cx="6324600" cy="838200"/>
          </a:xfrm>
        </p:spPr>
        <p:txBody>
          <a:bodyPr>
            <a:normAutofit/>
          </a:bodyPr>
          <a:lstStyle>
            <a:lvl1pPr marL="57150" indent="0">
              <a:buFontTx/>
              <a:buNone/>
              <a:defRPr sz="1800" baseline="0">
                <a:solidFill>
                  <a:schemeClr val="accent5">
                    <a:lumMod val="75000"/>
                  </a:schemeClr>
                </a:solidFill>
              </a:defRPr>
            </a:lvl1pPr>
          </a:lstStyle>
          <a:p>
            <a:pPr lvl="0"/>
            <a:r>
              <a:rPr lang="en-US" dirty="0"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
        <p:nvSpPr>
          <p:cNvPr id="12" name="Text Placeholder 8"/>
          <p:cNvSpPr>
            <a:spLocks noGrp="1"/>
          </p:cNvSpPr>
          <p:nvPr>
            <p:ph type="body" sz="quarter" idx="16"/>
          </p:nvPr>
        </p:nvSpPr>
        <p:spPr>
          <a:xfrm>
            <a:off x="2667000" y="1676400"/>
            <a:ext cx="6324600" cy="838200"/>
          </a:xfrm>
        </p:spPr>
        <p:txBody>
          <a:bodyPr>
            <a:normAutofit/>
          </a:bodyPr>
          <a:lstStyle>
            <a:lvl1pPr marL="57150" indent="0">
              <a:buFontTx/>
              <a:buNone/>
              <a:defRPr sz="1800" baseline="0">
                <a:solidFill>
                  <a:schemeClr val="accent5">
                    <a:lumMod val="75000"/>
                  </a:schemeClr>
                </a:solidFill>
              </a:defRPr>
            </a:lvl1pPr>
          </a:lstStyle>
          <a:p>
            <a:pPr lvl="0"/>
            <a:r>
              <a:rPr lang="en-US" dirty="0" smtClean="0"/>
              <a:t>Click to edit Master text styles</a:t>
            </a:r>
          </a:p>
        </p:txBody>
      </p:sp>
      <p:sp>
        <p:nvSpPr>
          <p:cNvPr id="14" name="Text Placeholder 8"/>
          <p:cNvSpPr>
            <a:spLocks noGrp="1"/>
          </p:cNvSpPr>
          <p:nvPr>
            <p:ph type="body" sz="quarter" idx="17"/>
          </p:nvPr>
        </p:nvSpPr>
        <p:spPr>
          <a:xfrm>
            <a:off x="2667000" y="2514600"/>
            <a:ext cx="6324600" cy="838200"/>
          </a:xfrm>
        </p:spPr>
        <p:txBody>
          <a:bodyPr>
            <a:normAutofit/>
          </a:bodyPr>
          <a:lstStyle>
            <a:lvl1pPr marL="57150" indent="0">
              <a:buFontTx/>
              <a:buNone/>
              <a:defRPr sz="1800" baseline="0">
                <a:solidFill>
                  <a:schemeClr val="accent5">
                    <a:lumMod val="75000"/>
                  </a:schemeClr>
                </a:solidFill>
              </a:defRPr>
            </a:lvl1pPr>
          </a:lstStyle>
          <a:p>
            <a:pPr lvl="0"/>
            <a:r>
              <a:rPr lang="en-US" dirty="0" smtClean="0"/>
              <a:t>Click to edit Master text styles</a:t>
            </a:r>
          </a:p>
        </p:txBody>
      </p:sp>
      <p:sp>
        <p:nvSpPr>
          <p:cNvPr id="15" name="Text Placeholder 8"/>
          <p:cNvSpPr>
            <a:spLocks noGrp="1"/>
          </p:cNvSpPr>
          <p:nvPr>
            <p:ph type="body" sz="quarter" idx="18"/>
          </p:nvPr>
        </p:nvSpPr>
        <p:spPr>
          <a:xfrm>
            <a:off x="2667000" y="4191000"/>
            <a:ext cx="6324600" cy="838200"/>
          </a:xfrm>
        </p:spPr>
        <p:txBody>
          <a:bodyPr>
            <a:normAutofit/>
          </a:bodyPr>
          <a:lstStyle>
            <a:lvl1pPr marL="57150" indent="0">
              <a:buFontTx/>
              <a:buNone/>
              <a:defRPr sz="1800" baseline="0">
                <a:solidFill>
                  <a:schemeClr val="accent5">
                    <a:lumMod val="75000"/>
                  </a:schemeClr>
                </a:solidFill>
              </a:defRPr>
            </a:lvl1pPr>
          </a:lstStyle>
          <a:p>
            <a:pPr lvl="0"/>
            <a:r>
              <a:rPr lang="en-US" dirty="0" smtClean="0"/>
              <a:t>Click to edit Master text styles</a:t>
            </a:r>
          </a:p>
        </p:txBody>
      </p:sp>
      <p:sp>
        <p:nvSpPr>
          <p:cNvPr id="16" name="Text Placeholder 8"/>
          <p:cNvSpPr>
            <a:spLocks noGrp="1"/>
          </p:cNvSpPr>
          <p:nvPr>
            <p:ph type="body" sz="quarter" idx="19"/>
          </p:nvPr>
        </p:nvSpPr>
        <p:spPr>
          <a:xfrm>
            <a:off x="2667000" y="5029200"/>
            <a:ext cx="6324600" cy="838200"/>
          </a:xfrm>
        </p:spPr>
        <p:txBody>
          <a:bodyPr>
            <a:normAutofit/>
          </a:bodyPr>
          <a:lstStyle>
            <a:lvl1pPr marL="57150" indent="0">
              <a:buFontTx/>
              <a:buNone/>
              <a:defRPr sz="1800" baseline="0">
                <a:solidFill>
                  <a:schemeClr val="accent5">
                    <a:lumMod val="75000"/>
                  </a:schemeClr>
                </a:solidFill>
              </a:defRPr>
            </a:lvl1pPr>
          </a:lstStyle>
          <a:p>
            <a:pPr lvl="0"/>
            <a:r>
              <a:rPr lang="en-US" dirty="0" smtClean="0"/>
              <a:t>Click to edit Master text styles</a:t>
            </a:r>
          </a:p>
        </p:txBody>
      </p:sp>
      <p:sp>
        <p:nvSpPr>
          <p:cNvPr id="13" name="Text Placeholder 10"/>
          <p:cNvSpPr>
            <a:spLocks noGrp="1"/>
          </p:cNvSpPr>
          <p:nvPr>
            <p:ph type="body" sz="quarter" idx="13"/>
          </p:nvPr>
        </p:nvSpPr>
        <p:spPr>
          <a:xfrm>
            <a:off x="762000" y="1066800"/>
            <a:ext cx="7620000" cy="457200"/>
          </a:xfrm>
        </p:spPr>
        <p:txBody>
          <a:bodyPr>
            <a:normAutofit/>
          </a:bodyPr>
          <a:lstStyle>
            <a:lvl1pPr algn="ctr">
              <a:buFontTx/>
              <a:buNone/>
              <a:defRPr sz="2400"/>
            </a:lvl1pPr>
          </a:lstStyle>
          <a:p>
            <a:pPr lvl="0"/>
            <a:r>
              <a:rPr lang="en-US" dirty="0" smtClean="0"/>
              <a:t>Click to edit Master text styles</a:t>
            </a:r>
          </a:p>
        </p:txBody>
      </p:sp>
      <p:sp>
        <p:nvSpPr>
          <p:cNvPr id="10" name="Footer Placeholder 2"/>
          <p:cNvSpPr>
            <a:spLocks noGrp="1"/>
          </p:cNvSpPr>
          <p:nvPr>
            <p:ph type="ftr" sz="quarter" idx="20"/>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11" name="Slide Number Placeholder 3"/>
          <p:cNvSpPr>
            <a:spLocks noGrp="1"/>
          </p:cNvSpPr>
          <p:nvPr>
            <p:ph type="sldNum" sz="quarter" idx="21"/>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C119178-1D20-4FA7-996B-97D8DBBD4C71}" type="slidenum">
              <a:rPr lang="en-US"/>
              <a:pPr>
                <a:defRPr/>
              </a:pPr>
              <a:t>‹#›</a:t>
            </a:fld>
            <a:endParaRPr lang="en-US" dirty="0"/>
          </a:p>
        </p:txBody>
      </p:sp>
    </p:spTree>
    <p:extLst>
      <p:ext uri="{BB962C8B-B14F-4D97-AF65-F5344CB8AC3E}">
        <p14:creationId xmlns:p14="http://schemas.microsoft.com/office/powerpoint/2010/main" val="1118708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8654A6-8E59-40A4-AE83-B1CA2AEC69BE}"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730888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8654A6-8E59-40A4-AE83-B1CA2AEC69BE}" type="datetimeFigureOut">
              <a:rPr lang="en-US" smtClean="0"/>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422475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8654A6-8E59-40A4-AE83-B1CA2AEC69BE}" type="datetimeFigureOut">
              <a:rPr lang="en-US" smtClean="0"/>
              <a:t>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2166155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8654A6-8E59-40A4-AE83-B1CA2AEC69BE}" type="datetimeFigureOut">
              <a:rPr lang="en-US" smtClean="0"/>
              <a:t>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552198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8654A6-8E59-40A4-AE83-B1CA2AEC69BE}" type="datetimeFigureOut">
              <a:rPr lang="en-US" smtClean="0"/>
              <a:t>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2151676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8654A6-8E59-40A4-AE83-B1CA2AEC69BE}" type="datetimeFigureOut">
              <a:rPr lang="en-US" smtClean="0"/>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2899262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8654A6-8E59-40A4-AE83-B1CA2AEC69BE}" type="datetimeFigureOut">
              <a:rPr lang="en-US" smtClean="0"/>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3432721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2.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4.png"/><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8654A6-8E59-40A4-AE83-B1CA2AEC69BE}" type="datetimeFigureOut">
              <a:rPr lang="en-US" smtClean="0"/>
              <a:t>2/8/2016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6FBD62-8243-4A3A-8155-315E629AF843}" type="slidenum">
              <a:rPr lang="en-US" smtClean="0"/>
              <a:t>‹#›</a:t>
            </a:fld>
            <a:endParaRPr lang="en-US"/>
          </a:p>
        </p:txBody>
      </p:sp>
    </p:spTree>
    <p:extLst>
      <p:ext uri="{BB962C8B-B14F-4D97-AF65-F5344CB8AC3E}">
        <p14:creationId xmlns:p14="http://schemas.microsoft.com/office/powerpoint/2010/main" val="8697241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pic>
        <p:nvPicPr>
          <p:cNvPr id="1026" name="Picture 18"/>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7010400" y="76200"/>
            <a:ext cx="20193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6"/>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7"/>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white"/>
                </a:solidFill>
                <a:latin typeface="Palatino Linotype"/>
              </a:defRPr>
            </a:lvl1pPr>
          </a:lstStyle>
          <a:p>
            <a:pPr>
              <a:defRPr/>
            </a:pPr>
            <a:r>
              <a:rPr lang="en-US"/>
              <a:t>Copyright 2010</a:t>
            </a:r>
          </a:p>
        </p:txBody>
      </p:sp>
      <p:sp>
        <p:nvSpPr>
          <p:cNvPr id="1030" name="Text Placeholder 2"/>
          <p:cNvSpPr>
            <a:spLocks noGrp="1"/>
          </p:cNvSpPr>
          <p:nvPr>
            <p:ph type="body" idx="1"/>
          </p:nvPr>
        </p:nvSpPr>
        <p:spPr bwMode="auto">
          <a:xfrm>
            <a:off x="304800" y="1858963"/>
            <a:ext cx="762000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Palatino Linotype"/>
              </a:defRPr>
            </a:lvl1pPr>
          </a:lstStyle>
          <a:p>
            <a:pPr>
              <a:defRPr/>
            </a:pPr>
            <a:fld id="{B643868A-3ED6-494D-9EDC-A8CDAADE8304}" type="datetime1">
              <a:rPr lang="en-US"/>
              <a:pPr>
                <a:defRPr/>
              </a:pPr>
              <a:t>2/8/2016</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white"/>
                </a:solidFill>
                <a:latin typeface="Palatino Linotype"/>
              </a:defRPr>
            </a:lvl1pPr>
          </a:lstStyle>
          <a:p>
            <a:pPr>
              <a:defRPr/>
            </a:pPr>
            <a:fld id="{01C97EC9-752E-4EAC-9084-ECD4F96ABE1B}" type="slidenum">
              <a:rPr lang="en-US"/>
              <a:pPr>
                <a:defRPr/>
              </a:pPr>
              <a:t>‹#›</a:t>
            </a:fld>
            <a:endParaRPr lang="en-US" dirty="0"/>
          </a:p>
        </p:txBody>
      </p:sp>
      <p:sp>
        <p:nvSpPr>
          <p:cNvPr id="2" name="Title Placeholder 1"/>
          <p:cNvSpPr>
            <a:spLocks noGrp="1"/>
          </p:cNvSpPr>
          <p:nvPr>
            <p:ph type="title"/>
          </p:nvPr>
        </p:nvSpPr>
        <p:spPr>
          <a:xfrm>
            <a:off x="304800" y="46038"/>
            <a:ext cx="7620000" cy="71596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6297990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iming>
    <p:tnLst>
      <p:par>
        <p:cTn id="1" dur="indefinite" restart="never" nodeType="tmRoot"/>
      </p:par>
    </p:tnLst>
  </p:timing>
  <p:hf hdr="0" dt="0"/>
  <p:txStyles>
    <p:titleStyle>
      <a:lvl1pPr algn="ctr" rtl="0" eaLnBrk="0" fontAlgn="base" hangingPunct="0">
        <a:spcBef>
          <a:spcPct val="0"/>
        </a:spcBef>
        <a:spcAft>
          <a:spcPct val="0"/>
        </a:spcAft>
        <a:defRPr sz="4000" b="1" kern="1200">
          <a:ln w="12700">
            <a:noFill/>
            <a:prstDash val="solid"/>
          </a:ln>
          <a:solidFill>
            <a:srgbClr val="F2F2F2"/>
          </a:solidFill>
          <a:effectLst>
            <a:outerShdw blurRad="41275" dist="20320" dir="18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000" b="1">
          <a:solidFill>
            <a:srgbClr val="F2F2F2"/>
          </a:solidFill>
          <a:latin typeface="Century Gothic" panose="020B0502020202020204" pitchFamily="34" charset="0"/>
        </a:defRPr>
      </a:lvl2pPr>
      <a:lvl3pPr algn="ctr" rtl="0" eaLnBrk="0" fontAlgn="base" hangingPunct="0">
        <a:spcBef>
          <a:spcPct val="0"/>
        </a:spcBef>
        <a:spcAft>
          <a:spcPct val="0"/>
        </a:spcAft>
        <a:defRPr sz="4000" b="1">
          <a:solidFill>
            <a:srgbClr val="F2F2F2"/>
          </a:solidFill>
          <a:latin typeface="Century Gothic" panose="020B0502020202020204" pitchFamily="34" charset="0"/>
        </a:defRPr>
      </a:lvl3pPr>
      <a:lvl4pPr algn="ctr" rtl="0" eaLnBrk="0" fontAlgn="base" hangingPunct="0">
        <a:spcBef>
          <a:spcPct val="0"/>
        </a:spcBef>
        <a:spcAft>
          <a:spcPct val="0"/>
        </a:spcAft>
        <a:defRPr sz="4000" b="1">
          <a:solidFill>
            <a:srgbClr val="F2F2F2"/>
          </a:solidFill>
          <a:latin typeface="Century Gothic" panose="020B0502020202020204" pitchFamily="34" charset="0"/>
        </a:defRPr>
      </a:lvl4pPr>
      <a:lvl5pPr algn="ctr" rtl="0" eaLnBrk="0" fontAlgn="base" hangingPunct="0">
        <a:spcBef>
          <a:spcPct val="0"/>
        </a:spcBef>
        <a:spcAft>
          <a:spcPct val="0"/>
        </a:spcAft>
        <a:defRPr sz="4000" b="1">
          <a:solidFill>
            <a:srgbClr val="F2F2F2"/>
          </a:solidFill>
          <a:latin typeface="Century Gothic" panose="020B0502020202020204" pitchFamily="34" charset="0"/>
        </a:defRPr>
      </a:lvl5pPr>
      <a:lvl6pPr marL="457200" algn="ctr" rtl="0" fontAlgn="base">
        <a:spcBef>
          <a:spcPct val="0"/>
        </a:spcBef>
        <a:spcAft>
          <a:spcPct val="0"/>
        </a:spcAft>
        <a:defRPr sz="4000" b="1">
          <a:solidFill>
            <a:srgbClr val="F2F2F2"/>
          </a:solidFill>
          <a:latin typeface="Century Gothic" panose="020B0502020202020204" pitchFamily="34" charset="0"/>
        </a:defRPr>
      </a:lvl6pPr>
      <a:lvl7pPr marL="914400" algn="ctr" rtl="0" fontAlgn="base">
        <a:spcBef>
          <a:spcPct val="0"/>
        </a:spcBef>
        <a:spcAft>
          <a:spcPct val="0"/>
        </a:spcAft>
        <a:defRPr sz="4000" b="1">
          <a:solidFill>
            <a:srgbClr val="F2F2F2"/>
          </a:solidFill>
          <a:latin typeface="Century Gothic" panose="020B0502020202020204" pitchFamily="34" charset="0"/>
        </a:defRPr>
      </a:lvl7pPr>
      <a:lvl8pPr marL="1371600" algn="ctr" rtl="0" fontAlgn="base">
        <a:spcBef>
          <a:spcPct val="0"/>
        </a:spcBef>
        <a:spcAft>
          <a:spcPct val="0"/>
        </a:spcAft>
        <a:defRPr sz="4000" b="1">
          <a:solidFill>
            <a:srgbClr val="F2F2F2"/>
          </a:solidFill>
          <a:latin typeface="Century Gothic" panose="020B0502020202020204" pitchFamily="34" charset="0"/>
        </a:defRPr>
      </a:lvl8pPr>
      <a:lvl9pPr marL="1828800" algn="ctr" rtl="0" fontAlgn="base">
        <a:spcBef>
          <a:spcPct val="0"/>
        </a:spcBef>
        <a:spcAft>
          <a:spcPct val="0"/>
        </a:spcAft>
        <a:defRPr sz="4000" b="1">
          <a:solidFill>
            <a:srgbClr val="F2F2F2"/>
          </a:solidFill>
          <a:latin typeface="Century Gothic" panose="020B0502020202020204" pitchFamily="34" charset="0"/>
        </a:defRPr>
      </a:lvl9pPr>
    </p:titleStyle>
    <p:bodyStyle>
      <a:lvl1pPr algn="l" rtl="0" eaLnBrk="0" fontAlgn="base" hangingPunct="0">
        <a:spcBef>
          <a:spcPct val="20000"/>
        </a:spcBef>
        <a:spcAft>
          <a:spcPct val="0"/>
        </a:spcAft>
        <a:defRPr sz="2000" kern="1200">
          <a:solidFill>
            <a:srgbClr val="55A839"/>
          </a:solidFill>
          <a:latin typeface="+mn-lt"/>
          <a:ea typeface="+mn-ea"/>
          <a:cs typeface="+mn-cs"/>
        </a:defRPr>
      </a:lvl1pPr>
      <a:lvl2pPr algn="l" rtl="0" eaLnBrk="0" fontAlgn="base" hangingPunct="0">
        <a:spcBef>
          <a:spcPct val="20000"/>
        </a:spcBef>
        <a:spcAft>
          <a:spcPct val="0"/>
        </a:spcAft>
        <a:defRPr sz="2000" kern="1200">
          <a:solidFill>
            <a:srgbClr val="55A839"/>
          </a:solidFill>
          <a:latin typeface="+mn-lt"/>
          <a:ea typeface="+mn-ea"/>
          <a:cs typeface="+mn-cs"/>
        </a:defRPr>
      </a:lvl2pPr>
      <a:lvl3pPr algn="l" rtl="0" eaLnBrk="0" fontAlgn="base" hangingPunct="0">
        <a:spcBef>
          <a:spcPct val="20000"/>
        </a:spcBef>
        <a:spcAft>
          <a:spcPct val="0"/>
        </a:spcAft>
        <a:defRPr sz="2000" kern="1200">
          <a:solidFill>
            <a:srgbClr val="55A839"/>
          </a:solidFill>
          <a:latin typeface="+mn-lt"/>
          <a:ea typeface="+mn-ea"/>
          <a:cs typeface="+mn-cs"/>
        </a:defRPr>
      </a:lvl3pPr>
      <a:lvl4pPr algn="l" rtl="0" eaLnBrk="0" fontAlgn="base" hangingPunct="0">
        <a:spcBef>
          <a:spcPct val="20000"/>
        </a:spcBef>
        <a:spcAft>
          <a:spcPct val="0"/>
        </a:spcAft>
        <a:defRPr sz="2000" kern="1200">
          <a:solidFill>
            <a:srgbClr val="55A839"/>
          </a:solidFill>
          <a:latin typeface="+mn-lt"/>
          <a:ea typeface="+mn-ea"/>
          <a:cs typeface="+mn-cs"/>
        </a:defRPr>
      </a:lvl4pPr>
      <a:lvl5pPr algn="l" rtl="0" eaLnBrk="0" fontAlgn="base" hangingPunct="0">
        <a:spcBef>
          <a:spcPct val="20000"/>
        </a:spcBef>
        <a:spcAft>
          <a:spcPct val="0"/>
        </a:spcAft>
        <a:defRPr sz="2000" kern="1200">
          <a:solidFill>
            <a:srgbClr val="55A83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jp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jpg"/><Relationship Id="rId1" Type="http://schemas.openxmlformats.org/officeDocument/2006/relationships/slideLayout" Target="../slideLayouts/slideLayout1.xml"/><Relationship Id="rId5" Type="http://schemas.openxmlformats.org/officeDocument/2006/relationships/image" Target="../media/image10.gif"/><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6.png"/><Relationship Id="rId18" Type="http://schemas.openxmlformats.org/officeDocument/2006/relationships/image" Target="../media/image21.gif"/><Relationship Id="rId26" Type="http://schemas.openxmlformats.org/officeDocument/2006/relationships/image" Target="../media/image29.png"/><Relationship Id="rId3" Type="http://schemas.microsoft.com/office/2007/relationships/media" Target="../media/media1.mp3"/><Relationship Id="rId21" Type="http://schemas.openxmlformats.org/officeDocument/2006/relationships/image" Target="../media/image24.gif"/><Relationship Id="rId7" Type="http://schemas.openxmlformats.org/officeDocument/2006/relationships/image" Target="../media/image8.jpg"/><Relationship Id="rId12" Type="http://schemas.openxmlformats.org/officeDocument/2006/relationships/image" Target="../media/image15.gif"/><Relationship Id="rId17" Type="http://schemas.openxmlformats.org/officeDocument/2006/relationships/image" Target="../media/image20.gif"/><Relationship Id="rId25" Type="http://schemas.openxmlformats.org/officeDocument/2006/relationships/image" Target="../media/image28.gif"/><Relationship Id="rId2" Type="http://schemas.openxmlformats.org/officeDocument/2006/relationships/tags" Target="../tags/tag3.xml"/><Relationship Id="rId16" Type="http://schemas.openxmlformats.org/officeDocument/2006/relationships/image" Target="../media/image19.gif"/><Relationship Id="rId20" Type="http://schemas.openxmlformats.org/officeDocument/2006/relationships/image" Target="../media/image23.gif"/><Relationship Id="rId29" Type="http://schemas.openxmlformats.org/officeDocument/2006/relationships/slide" Target="slide6.xml"/><Relationship Id="rId1" Type="http://schemas.openxmlformats.org/officeDocument/2006/relationships/tags" Target="../tags/tag2.xml"/><Relationship Id="rId6" Type="http://schemas.openxmlformats.org/officeDocument/2006/relationships/notesSlide" Target="../notesSlides/notesSlide1.xml"/><Relationship Id="rId11" Type="http://schemas.openxmlformats.org/officeDocument/2006/relationships/image" Target="../media/image14.gif"/><Relationship Id="rId24" Type="http://schemas.openxmlformats.org/officeDocument/2006/relationships/image" Target="../media/image27.gif"/><Relationship Id="rId5" Type="http://schemas.openxmlformats.org/officeDocument/2006/relationships/slideLayout" Target="../slideLayouts/slideLayout1.xml"/><Relationship Id="rId15" Type="http://schemas.openxmlformats.org/officeDocument/2006/relationships/image" Target="../media/image18.gif"/><Relationship Id="rId23" Type="http://schemas.openxmlformats.org/officeDocument/2006/relationships/image" Target="../media/image26.gif"/><Relationship Id="rId28" Type="http://schemas.openxmlformats.org/officeDocument/2006/relationships/slide" Target="slide5.xml"/><Relationship Id="rId10" Type="http://schemas.openxmlformats.org/officeDocument/2006/relationships/image" Target="../media/image13.png"/><Relationship Id="rId19" Type="http://schemas.openxmlformats.org/officeDocument/2006/relationships/image" Target="../media/image22.gif"/><Relationship Id="rId4" Type="http://schemas.openxmlformats.org/officeDocument/2006/relationships/audio" Target="../media/media1.mp3"/><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gif"/><Relationship Id="rId27" Type="http://schemas.openxmlformats.org/officeDocument/2006/relationships/slide" Target="slide4.xml"/><Relationship Id="rId30" Type="http://schemas.openxmlformats.org/officeDocument/2006/relationships/image" Target="../media/image30.gif"/></Relationships>
</file>

<file path=ppt/slides/_rels/slide4.xml.rels><?xml version="1.0" encoding="UTF-8" standalone="yes"?>
<Relationships xmlns="http://schemas.openxmlformats.org/package/2006/relationships"><Relationship Id="rId13" Type="http://schemas.openxmlformats.org/officeDocument/2006/relationships/slideLayout" Target="../slideLayouts/slideLayout1.xml"/><Relationship Id="rId18" Type="http://schemas.openxmlformats.org/officeDocument/2006/relationships/image" Target="../media/image13.png"/><Relationship Id="rId26" Type="http://schemas.openxmlformats.org/officeDocument/2006/relationships/image" Target="../media/image21.gif"/><Relationship Id="rId39" Type="http://schemas.openxmlformats.org/officeDocument/2006/relationships/image" Target="../media/image35.jpeg"/><Relationship Id="rId21" Type="http://schemas.openxmlformats.org/officeDocument/2006/relationships/image" Target="../media/image16.png"/><Relationship Id="rId34" Type="http://schemas.openxmlformats.org/officeDocument/2006/relationships/image" Target="../media/image31.png"/><Relationship Id="rId42" Type="http://schemas.openxmlformats.org/officeDocument/2006/relationships/image" Target="../media/image38.jpeg"/><Relationship Id="rId47" Type="http://schemas.openxmlformats.org/officeDocument/2006/relationships/image" Target="../media/image43.jpeg"/><Relationship Id="rId50" Type="http://schemas.openxmlformats.org/officeDocument/2006/relationships/image" Target="../media/image46.JPG"/><Relationship Id="rId55" Type="http://schemas.openxmlformats.org/officeDocument/2006/relationships/image" Target="../media/image10.gif"/><Relationship Id="rId7" Type="http://schemas.microsoft.com/office/2007/relationships/media" Target="../media/media1.mp3"/><Relationship Id="rId12" Type="http://schemas.openxmlformats.org/officeDocument/2006/relationships/audio" Target="../media/media5.mp3"/><Relationship Id="rId17" Type="http://schemas.openxmlformats.org/officeDocument/2006/relationships/image" Target="../media/image12.png"/><Relationship Id="rId25" Type="http://schemas.openxmlformats.org/officeDocument/2006/relationships/image" Target="../media/image20.gif"/><Relationship Id="rId33" Type="http://schemas.openxmlformats.org/officeDocument/2006/relationships/image" Target="../media/image28.gif"/><Relationship Id="rId38" Type="http://schemas.openxmlformats.org/officeDocument/2006/relationships/image" Target="../media/image29.png"/><Relationship Id="rId46" Type="http://schemas.openxmlformats.org/officeDocument/2006/relationships/image" Target="../media/image42.jpeg"/><Relationship Id="rId2" Type="http://schemas.openxmlformats.org/officeDocument/2006/relationships/tags" Target="../tags/tag5.xml"/><Relationship Id="rId16" Type="http://schemas.openxmlformats.org/officeDocument/2006/relationships/image" Target="../media/image11.gif"/><Relationship Id="rId20" Type="http://schemas.openxmlformats.org/officeDocument/2006/relationships/image" Target="../media/image15.gif"/><Relationship Id="rId29" Type="http://schemas.openxmlformats.org/officeDocument/2006/relationships/image" Target="../media/image24.gif"/><Relationship Id="rId41" Type="http://schemas.openxmlformats.org/officeDocument/2006/relationships/image" Target="../media/image37.JPG"/><Relationship Id="rId54" Type="http://schemas.openxmlformats.org/officeDocument/2006/relationships/slide" Target="slide3.xml"/><Relationship Id="rId1" Type="http://schemas.openxmlformats.org/officeDocument/2006/relationships/tags" Target="../tags/tag4.xml"/><Relationship Id="rId6" Type="http://schemas.openxmlformats.org/officeDocument/2006/relationships/audio" Target="../media/media3.mp3"/><Relationship Id="rId11" Type="http://schemas.microsoft.com/office/2007/relationships/media" Target="../media/media5.mp3"/><Relationship Id="rId24" Type="http://schemas.openxmlformats.org/officeDocument/2006/relationships/image" Target="../media/image19.gif"/><Relationship Id="rId32" Type="http://schemas.openxmlformats.org/officeDocument/2006/relationships/image" Target="../media/image27.gif"/><Relationship Id="rId37" Type="http://schemas.openxmlformats.org/officeDocument/2006/relationships/image" Target="../media/image34.jpeg"/><Relationship Id="rId40" Type="http://schemas.openxmlformats.org/officeDocument/2006/relationships/image" Target="../media/image36.jpeg"/><Relationship Id="rId45" Type="http://schemas.openxmlformats.org/officeDocument/2006/relationships/image" Target="../media/image41.jpeg"/><Relationship Id="rId53" Type="http://schemas.openxmlformats.org/officeDocument/2006/relationships/image" Target="../media/image49.png"/><Relationship Id="rId5" Type="http://schemas.microsoft.com/office/2007/relationships/media" Target="../media/media3.mp3"/><Relationship Id="rId15" Type="http://schemas.openxmlformats.org/officeDocument/2006/relationships/image" Target="../media/image8.jpg"/><Relationship Id="rId23" Type="http://schemas.openxmlformats.org/officeDocument/2006/relationships/image" Target="../media/image18.gif"/><Relationship Id="rId28" Type="http://schemas.openxmlformats.org/officeDocument/2006/relationships/image" Target="../media/image23.gif"/><Relationship Id="rId36" Type="http://schemas.openxmlformats.org/officeDocument/2006/relationships/image" Target="../media/image33.png"/><Relationship Id="rId49" Type="http://schemas.openxmlformats.org/officeDocument/2006/relationships/image" Target="../media/image45.jpeg"/><Relationship Id="rId10" Type="http://schemas.microsoft.com/office/2007/relationships/media" Target="../media/media4.mp3"/><Relationship Id="rId19" Type="http://schemas.openxmlformats.org/officeDocument/2006/relationships/image" Target="../media/image14.gif"/><Relationship Id="rId31" Type="http://schemas.openxmlformats.org/officeDocument/2006/relationships/image" Target="../media/image26.gif"/><Relationship Id="rId44" Type="http://schemas.openxmlformats.org/officeDocument/2006/relationships/image" Target="../media/image40.JPG"/><Relationship Id="rId52" Type="http://schemas.openxmlformats.org/officeDocument/2006/relationships/image" Target="../media/image48.jpeg"/><Relationship Id="rId4" Type="http://schemas.openxmlformats.org/officeDocument/2006/relationships/audio" Target="../media/media2.mp3"/><Relationship Id="rId9" Type="http://schemas.openxmlformats.org/officeDocument/2006/relationships/audio" Target="NULL" TargetMode="External"/><Relationship Id="rId14" Type="http://schemas.openxmlformats.org/officeDocument/2006/relationships/notesSlide" Target="../notesSlides/notesSlide2.xml"/><Relationship Id="rId22" Type="http://schemas.openxmlformats.org/officeDocument/2006/relationships/image" Target="../media/image17.png"/><Relationship Id="rId27" Type="http://schemas.openxmlformats.org/officeDocument/2006/relationships/image" Target="../media/image22.gif"/><Relationship Id="rId30" Type="http://schemas.openxmlformats.org/officeDocument/2006/relationships/image" Target="../media/image25.gif"/><Relationship Id="rId35" Type="http://schemas.openxmlformats.org/officeDocument/2006/relationships/image" Target="../media/image32.png"/><Relationship Id="rId43" Type="http://schemas.openxmlformats.org/officeDocument/2006/relationships/image" Target="../media/image39.jpeg"/><Relationship Id="rId48" Type="http://schemas.openxmlformats.org/officeDocument/2006/relationships/image" Target="../media/image44.jpeg"/><Relationship Id="rId8" Type="http://schemas.openxmlformats.org/officeDocument/2006/relationships/audio" Target="../media/media1.mp3"/><Relationship Id="rId51" Type="http://schemas.openxmlformats.org/officeDocument/2006/relationships/image" Target="../media/image47.jpeg"/><Relationship Id="rId3" Type="http://schemas.microsoft.com/office/2007/relationships/media" Target="../media/media2.mp3"/></Relationships>
</file>

<file path=ppt/slides/_rels/slide5.xml.rels><?xml version="1.0" encoding="UTF-8" standalone="yes"?>
<Relationships xmlns="http://schemas.openxmlformats.org/package/2006/relationships"><Relationship Id="rId13" Type="http://schemas.openxmlformats.org/officeDocument/2006/relationships/slideLayout" Target="../slideLayouts/slideLayout1.xml"/><Relationship Id="rId18" Type="http://schemas.openxmlformats.org/officeDocument/2006/relationships/image" Target="../media/image13.png"/><Relationship Id="rId26" Type="http://schemas.openxmlformats.org/officeDocument/2006/relationships/image" Target="../media/image21.gif"/><Relationship Id="rId39" Type="http://schemas.openxmlformats.org/officeDocument/2006/relationships/image" Target="../media/image51.JPG"/><Relationship Id="rId21" Type="http://schemas.openxmlformats.org/officeDocument/2006/relationships/image" Target="../media/image16.png"/><Relationship Id="rId34" Type="http://schemas.openxmlformats.org/officeDocument/2006/relationships/image" Target="../media/image31.png"/><Relationship Id="rId42" Type="http://schemas.openxmlformats.org/officeDocument/2006/relationships/image" Target="../media/image54.JPG"/><Relationship Id="rId47" Type="http://schemas.openxmlformats.org/officeDocument/2006/relationships/image" Target="../media/image59.jpeg"/><Relationship Id="rId50" Type="http://schemas.openxmlformats.org/officeDocument/2006/relationships/image" Target="../media/image62.JPG"/><Relationship Id="rId55" Type="http://schemas.openxmlformats.org/officeDocument/2006/relationships/image" Target="../media/image10.gif"/><Relationship Id="rId7" Type="http://schemas.microsoft.com/office/2007/relationships/media" Target="../media/media1.mp3"/><Relationship Id="rId12" Type="http://schemas.openxmlformats.org/officeDocument/2006/relationships/audio" Target="../media/media5.mp3"/><Relationship Id="rId17" Type="http://schemas.openxmlformats.org/officeDocument/2006/relationships/image" Target="../media/image12.png"/><Relationship Id="rId25" Type="http://schemas.openxmlformats.org/officeDocument/2006/relationships/image" Target="../media/image20.gif"/><Relationship Id="rId33" Type="http://schemas.openxmlformats.org/officeDocument/2006/relationships/image" Target="../media/image28.gif"/><Relationship Id="rId38" Type="http://schemas.openxmlformats.org/officeDocument/2006/relationships/image" Target="../media/image29.png"/><Relationship Id="rId46" Type="http://schemas.openxmlformats.org/officeDocument/2006/relationships/image" Target="../media/image58.jpeg"/><Relationship Id="rId2" Type="http://schemas.openxmlformats.org/officeDocument/2006/relationships/tags" Target="../tags/tag7.xml"/><Relationship Id="rId16" Type="http://schemas.openxmlformats.org/officeDocument/2006/relationships/image" Target="../media/image11.gif"/><Relationship Id="rId20" Type="http://schemas.openxmlformats.org/officeDocument/2006/relationships/image" Target="../media/image15.gif"/><Relationship Id="rId29" Type="http://schemas.openxmlformats.org/officeDocument/2006/relationships/image" Target="../media/image24.gif"/><Relationship Id="rId41" Type="http://schemas.openxmlformats.org/officeDocument/2006/relationships/image" Target="../media/image53.jpeg"/><Relationship Id="rId54" Type="http://schemas.openxmlformats.org/officeDocument/2006/relationships/slide" Target="slide3.xml"/><Relationship Id="rId1" Type="http://schemas.openxmlformats.org/officeDocument/2006/relationships/tags" Target="../tags/tag6.xml"/><Relationship Id="rId6" Type="http://schemas.openxmlformats.org/officeDocument/2006/relationships/audio" Target="../media/media3.mp3"/><Relationship Id="rId11" Type="http://schemas.microsoft.com/office/2007/relationships/media" Target="../media/media5.mp3"/><Relationship Id="rId24" Type="http://schemas.openxmlformats.org/officeDocument/2006/relationships/image" Target="../media/image19.gif"/><Relationship Id="rId32" Type="http://schemas.openxmlformats.org/officeDocument/2006/relationships/image" Target="../media/image27.gif"/><Relationship Id="rId37" Type="http://schemas.openxmlformats.org/officeDocument/2006/relationships/image" Target="../media/image50.JPG"/><Relationship Id="rId40" Type="http://schemas.openxmlformats.org/officeDocument/2006/relationships/image" Target="../media/image52.jpeg"/><Relationship Id="rId45" Type="http://schemas.openxmlformats.org/officeDocument/2006/relationships/image" Target="../media/image57.jpeg"/><Relationship Id="rId53" Type="http://schemas.openxmlformats.org/officeDocument/2006/relationships/image" Target="../media/image49.png"/><Relationship Id="rId5" Type="http://schemas.microsoft.com/office/2007/relationships/media" Target="../media/media3.mp3"/><Relationship Id="rId15" Type="http://schemas.openxmlformats.org/officeDocument/2006/relationships/image" Target="../media/image8.jpg"/><Relationship Id="rId23" Type="http://schemas.openxmlformats.org/officeDocument/2006/relationships/image" Target="../media/image18.gif"/><Relationship Id="rId28" Type="http://schemas.openxmlformats.org/officeDocument/2006/relationships/image" Target="../media/image23.gif"/><Relationship Id="rId36" Type="http://schemas.openxmlformats.org/officeDocument/2006/relationships/image" Target="../media/image33.png"/><Relationship Id="rId49" Type="http://schemas.openxmlformats.org/officeDocument/2006/relationships/image" Target="../media/image61.JPG"/><Relationship Id="rId10" Type="http://schemas.microsoft.com/office/2007/relationships/media" Target="../media/media4.mp3"/><Relationship Id="rId19" Type="http://schemas.openxmlformats.org/officeDocument/2006/relationships/image" Target="../media/image14.gif"/><Relationship Id="rId31" Type="http://schemas.openxmlformats.org/officeDocument/2006/relationships/image" Target="../media/image26.gif"/><Relationship Id="rId44" Type="http://schemas.openxmlformats.org/officeDocument/2006/relationships/image" Target="../media/image56.jpeg"/><Relationship Id="rId52" Type="http://schemas.openxmlformats.org/officeDocument/2006/relationships/image" Target="../media/image64.jpeg"/><Relationship Id="rId4" Type="http://schemas.openxmlformats.org/officeDocument/2006/relationships/audio" Target="../media/media2.mp3"/><Relationship Id="rId9" Type="http://schemas.openxmlformats.org/officeDocument/2006/relationships/audio" Target="NULL" TargetMode="External"/><Relationship Id="rId14" Type="http://schemas.openxmlformats.org/officeDocument/2006/relationships/notesSlide" Target="../notesSlides/notesSlide3.xml"/><Relationship Id="rId22" Type="http://schemas.openxmlformats.org/officeDocument/2006/relationships/image" Target="../media/image17.png"/><Relationship Id="rId27" Type="http://schemas.openxmlformats.org/officeDocument/2006/relationships/image" Target="../media/image22.gif"/><Relationship Id="rId30" Type="http://schemas.openxmlformats.org/officeDocument/2006/relationships/image" Target="../media/image25.gif"/><Relationship Id="rId35" Type="http://schemas.openxmlformats.org/officeDocument/2006/relationships/image" Target="../media/image32.png"/><Relationship Id="rId43" Type="http://schemas.openxmlformats.org/officeDocument/2006/relationships/image" Target="../media/image55.jpeg"/><Relationship Id="rId48" Type="http://schemas.openxmlformats.org/officeDocument/2006/relationships/image" Target="../media/image60.jpeg"/><Relationship Id="rId8" Type="http://schemas.openxmlformats.org/officeDocument/2006/relationships/audio" Target="../media/media1.mp3"/><Relationship Id="rId51" Type="http://schemas.openxmlformats.org/officeDocument/2006/relationships/image" Target="../media/image63.jpeg"/><Relationship Id="rId3" Type="http://schemas.microsoft.com/office/2007/relationships/media" Target="../media/media2.mp3"/></Relationships>
</file>

<file path=ppt/slides/_rels/slide6.xml.rels><?xml version="1.0" encoding="UTF-8" standalone="yes"?>
<Relationships xmlns="http://schemas.openxmlformats.org/package/2006/relationships"><Relationship Id="rId13" Type="http://schemas.openxmlformats.org/officeDocument/2006/relationships/slideLayout" Target="../slideLayouts/slideLayout1.xml"/><Relationship Id="rId18" Type="http://schemas.openxmlformats.org/officeDocument/2006/relationships/image" Target="../media/image13.png"/><Relationship Id="rId26" Type="http://schemas.openxmlformats.org/officeDocument/2006/relationships/image" Target="../media/image21.gif"/><Relationship Id="rId39" Type="http://schemas.openxmlformats.org/officeDocument/2006/relationships/image" Target="../media/image66.JPG"/><Relationship Id="rId21" Type="http://schemas.openxmlformats.org/officeDocument/2006/relationships/image" Target="../media/image16.png"/><Relationship Id="rId34" Type="http://schemas.openxmlformats.org/officeDocument/2006/relationships/image" Target="../media/image31.png"/><Relationship Id="rId42" Type="http://schemas.openxmlformats.org/officeDocument/2006/relationships/image" Target="../media/image69.jpeg"/><Relationship Id="rId47" Type="http://schemas.openxmlformats.org/officeDocument/2006/relationships/image" Target="../media/image74.jpeg"/><Relationship Id="rId50" Type="http://schemas.openxmlformats.org/officeDocument/2006/relationships/image" Target="../media/image77.jpeg"/><Relationship Id="rId55" Type="http://schemas.openxmlformats.org/officeDocument/2006/relationships/image" Target="../media/image10.gif"/><Relationship Id="rId7" Type="http://schemas.microsoft.com/office/2007/relationships/media" Target="../media/media1.mp3"/><Relationship Id="rId12" Type="http://schemas.openxmlformats.org/officeDocument/2006/relationships/audio" Target="../media/media5.mp3"/><Relationship Id="rId17" Type="http://schemas.openxmlformats.org/officeDocument/2006/relationships/image" Target="../media/image12.png"/><Relationship Id="rId25" Type="http://schemas.openxmlformats.org/officeDocument/2006/relationships/image" Target="../media/image20.gif"/><Relationship Id="rId33" Type="http://schemas.openxmlformats.org/officeDocument/2006/relationships/image" Target="../media/image28.gif"/><Relationship Id="rId38" Type="http://schemas.openxmlformats.org/officeDocument/2006/relationships/image" Target="../media/image29.png"/><Relationship Id="rId46" Type="http://schemas.openxmlformats.org/officeDocument/2006/relationships/image" Target="../media/image73.jpeg"/><Relationship Id="rId2" Type="http://schemas.openxmlformats.org/officeDocument/2006/relationships/tags" Target="../tags/tag9.xml"/><Relationship Id="rId16" Type="http://schemas.openxmlformats.org/officeDocument/2006/relationships/image" Target="../media/image11.gif"/><Relationship Id="rId20" Type="http://schemas.openxmlformats.org/officeDocument/2006/relationships/image" Target="../media/image15.gif"/><Relationship Id="rId29" Type="http://schemas.openxmlformats.org/officeDocument/2006/relationships/image" Target="../media/image24.gif"/><Relationship Id="rId41" Type="http://schemas.openxmlformats.org/officeDocument/2006/relationships/image" Target="../media/image68.JPG"/><Relationship Id="rId54" Type="http://schemas.openxmlformats.org/officeDocument/2006/relationships/slide" Target="slide3.xml"/><Relationship Id="rId1" Type="http://schemas.openxmlformats.org/officeDocument/2006/relationships/tags" Target="../tags/tag8.xml"/><Relationship Id="rId6" Type="http://schemas.openxmlformats.org/officeDocument/2006/relationships/audio" Target="../media/media3.mp3"/><Relationship Id="rId11" Type="http://schemas.microsoft.com/office/2007/relationships/media" Target="../media/media5.mp3"/><Relationship Id="rId24" Type="http://schemas.openxmlformats.org/officeDocument/2006/relationships/image" Target="../media/image19.gif"/><Relationship Id="rId32" Type="http://schemas.openxmlformats.org/officeDocument/2006/relationships/image" Target="../media/image27.gif"/><Relationship Id="rId37" Type="http://schemas.openxmlformats.org/officeDocument/2006/relationships/image" Target="../media/image65.jpeg"/><Relationship Id="rId40" Type="http://schemas.openxmlformats.org/officeDocument/2006/relationships/image" Target="../media/image67.jpeg"/><Relationship Id="rId45" Type="http://schemas.openxmlformats.org/officeDocument/2006/relationships/image" Target="../media/image72.jpeg"/><Relationship Id="rId53" Type="http://schemas.openxmlformats.org/officeDocument/2006/relationships/image" Target="../media/image49.png"/><Relationship Id="rId5" Type="http://schemas.microsoft.com/office/2007/relationships/media" Target="../media/media3.mp3"/><Relationship Id="rId15" Type="http://schemas.openxmlformats.org/officeDocument/2006/relationships/image" Target="../media/image8.jpg"/><Relationship Id="rId23" Type="http://schemas.openxmlformats.org/officeDocument/2006/relationships/image" Target="../media/image18.gif"/><Relationship Id="rId28" Type="http://schemas.openxmlformats.org/officeDocument/2006/relationships/image" Target="../media/image23.gif"/><Relationship Id="rId36" Type="http://schemas.openxmlformats.org/officeDocument/2006/relationships/image" Target="../media/image33.png"/><Relationship Id="rId49" Type="http://schemas.openxmlformats.org/officeDocument/2006/relationships/image" Target="../media/image76.JPG"/><Relationship Id="rId10" Type="http://schemas.microsoft.com/office/2007/relationships/media" Target="../media/media4.mp3"/><Relationship Id="rId19" Type="http://schemas.openxmlformats.org/officeDocument/2006/relationships/image" Target="../media/image14.gif"/><Relationship Id="rId31" Type="http://schemas.openxmlformats.org/officeDocument/2006/relationships/image" Target="../media/image26.gif"/><Relationship Id="rId44" Type="http://schemas.openxmlformats.org/officeDocument/2006/relationships/image" Target="../media/image71.jpg"/><Relationship Id="rId52" Type="http://schemas.openxmlformats.org/officeDocument/2006/relationships/image" Target="../media/image79.JPG"/><Relationship Id="rId4" Type="http://schemas.openxmlformats.org/officeDocument/2006/relationships/audio" Target="../media/media2.mp3"/><Relationship Id="rId9" Type="http://schemas.openxmlformats.org/officeDocument/2006/relationships/audio" Target="NULL" TargetMode="External"/><Relationship Id="rId14" Type="http://schemas.openxmlformats.org/officeDocument/2006/relationships/notesSlide" Target="../notesSlides/notesSlide4.xml"/><Relationship Id="rId22" Type="http://schemas.openxmlformats.org/officeDocument/2006/relationships/image" Target="../media/image17.png"/><Relationship Id="rId27" Type="http://schemas.openxmlformats.org/officeDocument/2006/relationships/image" Target="../media/image22.gif"/><Relationship Id="rId30" Type="http://schemas.openxmlformats.org/officeDocument/2006/relationships/image" Target="../media/image25.gif"/><Relationship Id="rId35" Type="http://schemas.openxmlformats.org/officeDocument/2006/relationships/image" Target="../media/image32.png"/><Relationship Id="rId43" Type="http://schemas.openxmlformats.org/officeDocument/2006/relationships/image" Target="../media/image70.jpeg"/><Relationship Id="rId48" Type="http://schemas.openxmlformats.org/officeDocument/2006/relationships/image" Target="../media/image75.jpeg"/><Relationship Id="rId8" Type="http://schemas.openxmlformats.org/officeDocument/2006/relationships/audio" Target="../media/media1.mp3"/><Relationship Id="rId51" Type="http://schemas.openxmlformats.org/officeDocument/2006/relationships/image" Target="../media/image78.JPG"/><Relationship Id="rId3" Type="http://schemas.microsoft.com/office/2007/relationships/media" Target="../media/media2.mp3"/></Relationships>
</file>

<file path=ppt/slides/_rels/slide7.xml.rels><?xml version="1.0" encoding="UTF-8" standalone="yes"?>
<Relationships xmlns="http://schemas.openxmlformats.org/package/2006/relationships"><Relationship Id="rId8" Type="http://schemas.openxmlformats.org/officeDocument/2006/relationships/hyperlink" Target="https://www.teacherspayteachers.com/Product/MAP-TESTING-READING-QUIZZES-COMPLETE-RIT-PACKAGE-ALL-RIT-BANDS-INCLUDED-2276905" TargetMode="External"/><Relationship Id="rId3" Type="http://schemas.openxmlformats.org/officeDocument/2006/relationships/image" Target="../media/image9.png"/><Relationship Id="rId7" Type="http://schemas.openxmlformats.org/officeDocument/2006/relationships/hyperlink" Target="https://www.pinterest.com/MyPersonalPath/" TargetMode="External"/><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hyperlink" Target="https://www.facebook.com/mypaths?ref=aymt_homepage_panel" TargetMode="External"/><Relationship Id="rId11" Type="http://schemas.openxmlformats.org/officeDocument/2006/relationships/hyperlink" Target="https://www.teacherspayteachers.com/Product/MAP-TEST-READING-VOCABULARY-GAME-Real-Bingo-ALL-RIT-BANDS-141-260-2297509" TargetMode="External"/><Relationship Id="rId5" Type="http://schemas.openxmlformats.org/officeDocument/2006/relationships/hyperlink" Target="http://mypathsengagedlearning.blogspot.com/" TargetMode="External"/><Relationship Id="rId10" Type="http://schemas.openxmlformats.org/officeDocument/2006/relationships/hyperlink" Target="https://www.teacherspayteachers.com/Product/MAP-TEST-READING-VOCABULARY-GAME-BUNDLE-Road-Trip-ALL-RIT-BANDS-141-260-2315730" TargetMode="External"/><Relationship Id="rId4" Type="http://schemas.openxmlformats.org/officeDocument/2006/relationships/hyperlink" Target="mailto:mypersonalpaths@gmail.com" TargetMode="External"/><Relationship Id="rId9" Type="http://schemas.openxmlformats.org/officeDocument/2006/relationships/hyperlink" Target="https://www.teacherspayteachers.com/Product/MAP-TEST-READING-VOCABULARY-GAME-Professor-Labcoat-ALL-RIT-BANDS-141-260-231501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6560" y="0"/>
            <a:ext cx="9160560" cy="6858000"/>
          </a:xfrm>
          <a:prstGeom prst="rect">
            <a:avLst/>
          </a:prstGeom>
        </p:spPr>
      </p:pic>
      <p:sp>
        <p:nvSpPr>
          <p:cNvPr id="7373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rgbClr val="FFFFFF"/>
                </a:solidFill>
              </a:rPr>
              <a:t>Copyright 2010</a:t>
            </a:r>
          </a:p>
        </p:txBody>
      </p:sp>
      <p:sp>
        <p:nvSpPr>
          <p:cNvPr id="7373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7FB7A88-6CF3-40C5-8BF9-3F5D23CCA276}" type="slidenum">
              <a:rPr lang="en-US" altLang="en-US" smtClean="0">
                <a:solidFill>
                  <a:srgbClr val="FFFFFF"/>
                </a:solidFill>
              </a:rPr>
              <a:pPr/>
              <a:t>1</a:t>
            </a:fld>
            <a:endParaRPr lang="en-US" altLang="en-US" smtClean="0">
              <a:solidFill>
                <a:srgbClr val="FFFFFF"/>
              </a:solidFill>
            </a:endParaRPr>
          </a:p>
        </p:txBody>
      </p:sp>
      <p:sp>
        <p:nvSpPr>
          <p:cNvPr id="10" name="Title 1"/>
          <p:cNvSpPr txBox="1">
            <a:spLocks/>
          </p:cNvSpPr>
          <p:nvPr/>
        </p:nvSpPr>
        <p:spPr>
          <a:xfrm>
            <a:off x="479425" y="585788"/>
            <a:ext cx="7886700" cy="519112"/>
          </a:xfrm>
          <a:prstGeom prst="rect">
            <a:avLst/>
          </a:prstGeom>
        </p:spPr>
        <p:txBody>
          <a:bodyPr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smtClean="0">
                <a:solidFill>
                  <a:sysClr val="windowText" lastClr="000000"/>
                </a:solidFill>
                <a:latin typeface="Calibri"/>
              </a:rPr>
              <a:t>Product Purpose:</a:t>
            </a:r>
            <a:endParaRPr lang="en-US" dirty="0">
              <a:solidFill>
                <a:sysClr val="windowText" lastClr="000000"/>
              </a:solidFill>
              <a:latin typeface="Calibri"/>
            </a:endParaRPr>
          </a:p>
        </p:txBody>
      </p:sp>
      <p:sp>
        <p:nvSpPr>
          <p:cNvPr id="73734" name="TextBox 10"/>
          <p:cNvSpPr txBox="1">
            <a:spLocks noChangeArrowheads="1"/>
          </p:cNvSpPr>
          <p:nvPr/>
        </p:nvSpPr>
        <p:spPr bwMode="auto">
          <a:xfrm>
            <a:off x="598145" y="1073289"/>
            <a:ext cx="793115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dirty="0">
                <a:solidFill>
                  <a:srgbClr val="000000"/>
                </a:solidFill>
                <a:latin typeface="Arial Black" panose="020B0A04020102020204" pitchFamily="34" charset="0"/>
              </a:rPr>
              <a:t>Having a challenge getting students to understand MAP and Common Core vocabulary?  This game WILL help your students succeed!  Words from the NWEA MAP site were placed in the specific RIT bands/Grade Levels associated with MAP.  </a:t>
            </a:r>
          </a:p>
          <a:p>
            <a:pPr fontAlgn="base">
              <a:spcBef>
                <a:spcPct val="0"/>
              </a:spcBef>
              <a:spcAft>
                <a:spcPct val="0"/>
              </a:spcAft>
            </a:pPr>
            <a:endParaRPr lang="en-US" altLang="en-US" dirty="0">
              <a:solidFill>
                <a:srgbClr val="000000"/>
              </a:solidFill>
              <a:latin typeface="Arial Black" panose="020B0A04020102020204" pitchFamily="34" charset="0"/>
            </a:endParaRPr>
          </a:p>
          <a:p>
            <a:pPr fontAlgn="base">
              <a:spcBef>
                <a:spcPct val="0"/>
              </a:spcBef>
              <a:spcAft>
                <a:spcPct val="0"/>
              </a:spcAft>
            </a:pPr>
            <a:r>
              <a:rPr lang="en-US" altLang="en-US" dirty="0">
                <a:solidFill>
                  <a:srgbClr val="000000"/>
                </a:solidFill>
                <a:latin typeface="Arial Black" panose="020B0A04020102020204" pitchFamily="34" charset="0"/>
              </a:rPr>
              <a:t>This game is a great overview of all NWEA MAP vocabulary in the </a:t>
            </a:r>
            <a:r>
              <a:rPr lang="en-US" altLang="en-US" dirty="0" smtClean="0">
                <a:solidFill>
                  <a:srgbClr val="000000"/>
                </a:solidFill>
                <a:latin typeface="Arial Black" panose="020B0A04020102020204" pitchFamily="34" charset="0"/>
              </a:rPr>
              <a:t>171-180 </a:t>
            </a:r>
            <a:r>
              <a:rPr lang="en-US" altLang="en-US" dirty="0">
                <a:solidFill>
                  <a:srgbClr val="000000"/>
                </a:solidFill>
                <a:latin typeface="Arial Black" panose="020B0A04020102020204" pitchFamily="34" charset="0"/>
              </a:rPr>
              <a:t>RIT band. </a:t>
            </a:r>
          </a:p>
          <a:p>
            <a:pPr fontAlgn="base">
              <a:spcBef>
                <a:spcPct val="0"/>
              </a:spcBef>
              <a:spcAft>
                <a:spcPct val="0"/>
              </a:spcAft>
            </a:pPr>
            <a:endParaRPr lang="en-US" altLang="en-US" dirty="0">
              <a:solidFill>
                <a:srgbClr val="000000"/>
              </a:solidFill>
              <a:latin typeface="Arial Black" panose="020B0A04020102020204" pitchFamily="34" charset="0"/>
            </a:endParaRPr>
          </a:p>
          <a:p>
            <a:pPr fontAlgn="base">
              <a:spcBef>
                <a:spcPct val="0"/>
              </a:spcBef>
              <a:spcAft>
                <a:spcPct val="0"/>
              </a:spcAft>
            </a:pPr>
            <a:r>
              <a:rPr lang="en-US" altLang="en-US" dirty="0">
                <a:solidFill>
                  <a:srgbClr val="000000"/>
                </a:solidFill>
                <a:latin typeface="Arial Black" panose="020B0A04020102020204" pitchFamily="34" charset="0"/>
              </a:rPr>
              <a:t>This product includes the “Student Self-Assessment” sheet where students can assess their learning with each word while they go on their adventure</a:t>
            </a:r>
            <a:r>
              <a:rPr lang="en-US" altLang="en-US" dirty="0" smtClean="0">
                <a:solidFill>
                  <a:srgbClr val="000000"/>
                </a:solidFill>
                <a:latin typeface="Arial Black" panose="020B0A04020102020204" pitchFamily="34" charset="0"/>
              </a:rPr>
              <a:t>!</a:t>
            </a:r>
          </a:p>
          <a:p>
            <a:pPr fontAlgn="base">
              <a:spcBef>
                <a:spcPct val="0"/>
              </a:spcBef>
              <a:spcAft>
                <a:spcPct val="0"/>
              </a:spcAft>
            </a:pPr>
            <a:endParaRPr lang="en-US" altLang="en-US" dirty="0">
              <a:solidFill>
                <a:srgbClr val="000000"/>
              </a:solidFill>
              <a:latin typeface="Arial Black" panose="020B0A04020102020204" pitchFamily="34" charset="0"/>
            </a:endParaRPr>
          </a:p>
          <a:p>
            <a:pPr fontAlgn="base">
              <a:spcBef>
                <a:spcPct val="0"/>
              </a:spcBef>
              <a:spcAft>
                <a:spcPct val="0"/>
              </a:spcAft>
            </a:pPr>
            <a:r>
              <a:rPr lang="en-US" altLang="en-US" dirty="0">
                <a:solidFill>
                  <a:srgbClr val="000000"/>
                </a:solidFill>
                <a:latin typeface="Arial Black" panose="020B0A04020102020204" pitchFamily="34" charset="0"/>
              </a:rPr>
              <a:t>Other RIT bands’ “Student Self-Assessment” sheets are included because some games include preview words for the next RIT band.</a:t>
            </a:r>
          </a:p>
          <a:p>
            <a:pPr fontAlgn="base">
              <a:spcBef>
                <a:spcPct val="0"/>
              </a:spcBef>
              <a:spcAft>
                <a:spcPct val="0"/>
              </a:spcAft>
            </a:pPr>
            <a:endParaRPr lang="en-US" altLang="en-US" dirty="0" smtClean="0">
              <a:solidFill>
                <a:srgbClr val="000000"/>
              </a:solidFill>
              <a:latin typeface="Arial Black" panose="020B0A04020102020204" pitchFamily="34" charset="0"/>
            </a:endParaRPr>
          </a:p>
          <a:p>
            <a:pPr fontAlgn="base">
              <a:spcBef>
                <a:spcPct val="0"/>
              </a:spcBef>
              <a:spcAft>
                <a:spcPct val="0"/>
              </a:spcAft>
            </a:pPr>
            <a:endParaRPr lang="en-US" altLang="en-US" dirty="0">
              <a:solidFill>
                <a:srgbClr val="000000"/>
              </a:solidFill>
              <a:latin typeface="Arial Black" panose="020B0A04020102020204" pitchFamily="34" charset="0"/>
            </a:endParaRPr>
          </a:p>
          <a:p>
            <a:pPr fontAlgn="base">
              <a:spcBef>
                <a:spcPct val="0"/>
              </a:spcBef>
              <a:spcAft>
                <a:spcPct val="0"/>
              </a:spcAft>
            </a:pPr>
            <a:endParaRPr lang="en-US" altLang="en-US" dirty="0">
              <a:solidFill>
                <a:srgbClr val="000000"/>
              </a:solidFill>
              <a:latin typeface="Arial Black" panose="020B0A04020102020204" pitchFamily="34" charset="0"/>
            </a:endParaRPr>
          </a:p>
          <a:p>
            <a:pPr fontAlgn="base">
              <a:spcBef>
                <a:spcPct val="0"/>
              </a:spcBef>
              <a:spcAft>
                <a:spcPct val="0"/>
              </a:spcAft>
            </a:pPr>
            <a:endParaRPr lang="en-US" altLang="en-US" dirty="0">
              <a:solidFill>
                <a:srgbClr val="000000"/>
              </a:solidFill>
              <a:latin typeface="Calibri" panose="020F0502020204030204" pitchFamily="34" charset="0"/>
            </a:endParaRPr>
          </a:p>
        </p:txBody>
      </p:sp>
      <p:pic>
        <p:nvPicPr>
          <p:cNvPr id="13" name="Picture 12">
            <a:hlinkClick r:id="rId3" action="ppaction://hlinksldjump"/>
          </p:cNvPr>
          <p:cNvPicPr>
            <a:picLocks noChangeAspect="1"/>
          </p:cNvPicPr>
          <p:nvPr/>
        </p:nvPicPr>
        <p:blipFill>
          <a:blip r:embed="rId4"/>
          <a:stretch>
            <a:fillRect/>
          </a:stretch>
        </p:blipFill>
        <p:spPr>
          <a:xfrm>
            <a:off x="4422098" y="5104624"/>
            <a:ext cx="3129412" cy="1865918"/>
          </a:xfrm>
          <a:prstGeom prst="rect">
            <a:avLst/>
          </a:prstGeom>
          <a:ln>
            <a:noFill/>
          </a:ln>
          <a:effectLst>
            <a:softEdge rad="112500"/>
          </a:effectLst>
        </p:spPr>
      </p:pic>
      <p:sp>
        <p:nvSpPr>
          <p:cNvPr id="14" name="Right Arrow 13"/>
          <p:cNvSpPr/>
          <p:nvPr/>
        </p:nvSpPr>
        <p:spPr>
          <a:xfrm>
            <a:off x="2719388" y="5791200"/>
            <a:ext cx="1676400" cy="549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prstClr val="white"/>
                </a:solidFill>
              </a:rPr>
              <a:t>Click Logo </a:t>
            </a:r>
          </a:p>
        </p:txBody>
      </p:sp>
    </p:spTree>
    <p:extLst>
      <p:ext uri="{BB962C8B-B14F-4D97-AF65-F5344CB8AC3E}">
        <p14:creationId xmlns:p14="http://schemas.microsoft.com/office/powerpoint/2010/main" val="1120246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6560" y="0"/>
            <a:ext cx="9160560" cy="6858000"/>
          </a:xfrm>
          <a:prstGeom prst="rect">
            <a:avLst/>
          </a:prstGeom>
        </p:spPr>
      </p:pic>
      <p:sp>
        <p:nvSpPr>
          <p:cNvPr id="2" name="Rectangle 1"/>
          <p:cNvSpPr/>
          <p:nvPr/>
        </p:nvSpPr>
        <p:spPr>
          <a:xfrm>
            <a:off x="2748935" y="169099"/>
            <a:ext cx="3336363" cy="461665"/>
          </a:xfrm>
          <a:prstGeom prst="rect">
            <a:avLst/>
          </a:prstGeom>
        </p:spPr>
        <p:txBody>
          <a:bodyPr wrap="none">
            <a:spAutoFit/>
          </a:bodyPr>
          <a:lstStyle/>
          <a:p>
            <a:r>
              <a:rPr lang="en-US" sz="2400" b="1" dirty="0">
                <a:solidFill>
                  <a:prstClr val="black"/>
                </a:solidFill>
              </a:rPr>
              <a:t>The Point Of The Game!!</a:t>
            </a:r>
          </a:p>
        </p:txBody>
      </p:sp>
      <p:sp>
        <p:nvSpPr>
          <p:cNvPr id="3" name="Rectangle 2"/>
          <p:cNvSpPr/>
          <p:nvPr/>
        </p:nvSpPr>
        <p:spPr>
          <a:xfrm>
            <a:off x="-16560" y="604995"/>
            <a:ext cx="9144000" cy="6463308"/>
          </a:xfrm>
          <a:prstGeom prst="rect">
            <a:avLst/>
          </a:prstGeom>
        </p:spPr>
        <p:txBody>
          <a:bodyPr wrap="square">
            <a:spAutoFit/>
          </a:bodyPr>
          <a:lstStyle/>
          <a:p>
            <a:r>
              <a:rPr lang="en-US" dirty="0">
                <a:solidFill>
                  <a:prstClr val="black"/>
                </a:solidFill>
              </a:rPr>
              <a:t>In this game you will go on a underwater adventure as they investigate underwater life while trying to learn the critical vocabulary found in NWEA MAP RIT </a:t>
            </a:r>
            <a:r>
              <a:rPr lang="en-US" dirty="0" smtClean="0">
                <a:solidFill>
                  <a:prstClr val="black"/>
                </a:solidFill>
              </a:rPr>
              <a:t>171-180 </a:t>
            </a:r>
            <a:r>
              <a:rPr lang="en-US" dirty="0">
                <a:solidFill>
                  <a:prstClr val="black"/>
                </a:solidFill>
              </a:rPr>
              <a:t>and the Common Core.  There are three games, with fifteen words in each games.  This game can be paired with “NWEA MAP RIT </a:t>
            </a:r>
            <a:r>
              <a:rPr lang="en-US" dirty="0" smtClean="0">
                <a:solidFill>
                  <a:prstClr val="black"/>
                </a:solidFill>
              </a:rPr>
              <a:t>171-180  </a:t>
            </a:r>
            <a:r>
              <a:rPr lang="en-US" dirty="0">
                <a:solidFill>
                  <a:prstClr val="black"/>
                </a:solidFill>
              </a:rPr>
              <a:t>Student Tracking” sheet to allow students to self-assess and the teacher to progress monitor.  Student click on a underwater species and a question floats in on the screen.  Their goal is to click on the correct answer!  Students can click on the floating turtle      in the “My Progress” section to go to the selection page.</a:t>
            </a:r>
          </a:p>
          <a:p>
            <a:endParaRPr lang="en-US" dirty="0">
              <a:solidFill>
                <a:prstClr val="black"/>
              </a:solidFill>
            </a:endParaRPr>
          </a:p>
          <a:p>
            <a:r>
              <a:rPr lang="en-US" dirty="0">
                <a:solidFill>
                  <a:prstClr val="black"/>
                </a:solidFill>
              </a:rPr>
              <a:t>ALL NEW STUDENT WORD TRACKING FEATURE!!</a:t>
            </a:r>
          </a:p>
          <a:p>
            <a:r>
              <a:rPr lang="en-US" dirty="0">
                <a:solidFill>
                  <a:prstClr val="black"/>
                </a:solidFill>
              </a:rPr>
              <a:t>When a student click on a word, the word appears under the “my progress” section as either being correct, or incorrect. Knowing how critical it is to understand what students know, this new feature allows both the teacher and the student to progress monitor!  When accompanied with “NWEA MAP RIT </a:t>
            </a:r>
            <a:r>
              <a:rPr lang="en-US" dirty="0" smtClean="0">
                <a:solidFill>
                  <a:prstClr val="black"/>
                </a:solidFill>
              </a:rPr>
              <a:t>171-180 </a:t>
            </a:r>
            <a:r>
              <a:rPr lang="en-US" dirty="0">
                <a:solidFill>
                  <a:prstClr val="black"/>
                </a:solidFill>
              </a:rPr>
              <a:t>Student Tracking” sheet, both the teacher and  student can set goals. </a:t>
            </a:r>
          </a:p>
          <a:p>
            <a:endParaRPr lang="en-US" dirty="0">
              <a:solidFill>
                <a:prstClr val="black"/>
              </a:solidFill>
            </a:endParaRPr>
          </a:p>
          <a:p>
            <a:r>
              <a:rPr lang="en-US" dirty="0">
                <a:solidFill>
                  <a:prstClr val="black"/>
                </a:solidFill>
              </a:rPr>
              <a:t>NWEA MAP RIT </a:t>
            </a:r>
            <a:r>
              <a:rPr lang="en-US" dirty="0" smtClean="0">
                <a:solidFill>
                  <a:prstClr val="black"/>
                </a:solidFill>
              </a:rPr>
              <a:t>171-180 </a:t>
            </a:r>
            <a:r>
              <a:rPr lang="en-US" dirty="0">
                <a:solidFill>
                  <a:prstClr val="black"/>
                </a:solidFill>
              </a:rPr>
              <a:t>Student Tracking Sheet Now Included!</a:t>
            </a:r>
          </a:p>
          <a:p>
            <a:endParaRPr lang="en-US" dirty="0">
              <a:solidFill>
                <a:prstClr val="black"/>
              </a:solidFill>
            </a:endParaRPr>
          </a:p>
          <a:p>
            <a:r>
              <a:rPr lang="en-US" dirty="0">
                <a:solidFill>
                  <a:prstClr val="black"/>
                </a:solidFill>
              </a:rPr>
              <a:t>To unlock the treasure chest, students simply click on the cage and a difficult question appears.  If they get the question correct, the cage moves up and off the screen, and the chest is left opening and closing.  This adds more excitement to the game.</a:t>
            </a:r>
          </a:p>
          <a:p>
            <a:endParaRPr lang="en-US" dirty="0">
              <a:solidFill>
                <a:prstClr val="black"/>
              </a:solidFill>
            </a:endParaRPr>
          </a:p>
          <a:p>
            <a:r>
              <a:rPr lang="en-US" dirty="0">
                <a:solidFill>
                  <a:prstClr val="black"/>
                </a:solidFill>
              </a:rPr>
              <a:t>MATERIALS:   *Computers 	and/or	*Classroom computer and Interactive Whiteboard	</a:t>
            </a:r>
          </a:p>
        </p:txBody>
      </p:sp>
      <p:pic>
        <p:nvPicPr>
          <p:cNvPr id="5" name="Picture 4">
            <a:hlinkClick r:id="rId3" action="ppaction://hlinksldjump"/>
          </p:cNvPr>
          <p:cNvPicPr>
            <a:picLocks noChangeAspect="1"/>
          </p:cNvPicPr>
          <p:nvPr/>
        </p:nvPicPr>
        <p:blipFill>
          <a:blip r:embed="rId4"/>
          <a:stretch>
            <a:fillRect/>
          </a:stretch>
        </p:blipFill>
        <p:spPr>
          <a:xfrm>
            <a:off x="7814948" y="41566"/>
            <a:ext cx="1111406" cy="662678"/>
          </a:xfrm>
          <a:prstGeom prst="rect">
            <a:avLst/>
          </a:prstGeom>
          <a:ln>
            <a:noFill/>
          </a:ln>
          <a:effectLst>
            <a:outerShdw blurRad="292100" dist="139700" dir="2700000" algn="tl" rotWithShape="0">
              <a:srgbClr val="333333">
                <a:alpha val="65000"/>
              </a:srgbClr>
            </a:outerShdw>
          </a:effectLst>
        </p:spPr>
      </p:pic>
      <p:sp>
        <p:nvSpPr>
          <p:cNvPr id="6" name="Right Arrow 5"/>
          <p:cNvSpPr/>
          <p:nvPr/>
        </p:nvSpPr>
        <p:spPr>
          <a:xfrm>
            <a:off x="6302944" y="169099"/>
            <a:ext cx="1512004" cy="4076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prstClr val="white"/>
                </a:solidFill>
              </a:rPr>
              <a:t>Click Logo </a:t>
            </a:r>
          </a:p>
        </p:txBody>
      </p:sp>
      <p:pic>
        <p:nvPicPr>
          <p:cNvPr id="7" name="Picture 6">
            <a:hlinkClick r:id="rId3"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761" y="1926678"/>
            <a:ext cx="476622" cy="496482"/>
          </a:xfrm>
          <a:prstGeom prst="rect">
            <a:avLst/>
          </a:prstGeom>
        </p:spPr>
      </p:pic>
    </p:spTree>
    <p:extLst>
      <p:ext uri="{BB962C8B-B14F-4D97-AF65-F5344CB8AC3E}">
        <p14:creationId xmlns:p14="http://schemas.microsoft.com/office/powerpoint/2010/main" val="1428934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560" y="0"/>
            <a:ext cx="9160560" cy="6858000"/>
          </a:xfrm>
          <a:prstGeom prst="rect">
            <a:avLst/>
          </a:prstGeom>
        </p:spPr>
      </p:pic>
      <p:pic>
        <p:nvPicPr>
          <p:cNvPr id="1026" name="Picture 2" descr="http://www.northviewcavaliers.com/images/chest_of_gold_openin.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590711" y="2624137"/>
            <a:ext cx="1609725" cy="160972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064893" y="-1802357"/>
            <a:ext cx="2831899" cy="6575815"/>
            <a:chOff x="2248084" y="-1187386"/>
            <a:chExt cx="2307990" cy="5943407"/>
          </a:xfrm>
        </p:grpSpPr>
        <p:pic>
          <p:nvPicPr>
            <p:cNvPr id="2" name="Picture 2" descr="http://nobacks.com/wp-content/uploads/2014/11/Chain-2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400000">
              <a:off x="1244666" y="741427"/>
              <a:ext cx="431482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decan.dk/Cag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48084" y="2448031"/>
              <a:ext cx="2307990" cy="230799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6" name="Picture 12" descr="http://www.animatedimages.org/data/media/516/animated-shark-image-0028.gif"/>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2823063" y="-152853"/>
            <a:ext cx="2823063" cy="152445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p:cNvPicPr>
            <a:picLocks/>
          </p:cNvPicPr>
          <p:nvPr>
            <p:custDataLst>
              <p:tags r:id="rId1"/>
            </p:custDataLst>
          </p:nvPr>
        </p:nvPicPr>
        <p:blipFill>
          <a:blip r:embed="rId1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21341690">
            <a:off x="-1947360" y="1738501"/>
            <a:ext cx="1520754" cy="941949"/>
          </a:xfrm>
          <a:prstGeom prst="rect">
            <a:avLst/>
          </a:prstGeom>
        </p:spPr>
      </p:pic>
      <p:pic>
        <p:nvPicPr>
          <p:cNvPr id="1044" name="Picture 20" descr="http://ian.umces.edu/imagelibrary/albums/userpics/12865/normal_ian-symbol-hermit-crab.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3690" y="4089648"/>
            <a:ext cx="988029" cy="98302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img12.deviantart.net/d995/i/2013/295/8/c/rock_formation_by_collect_and_creat-d6reprc.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6909" y="2508596"/>
            <a:ext cx="2219252" cy="275131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www.htooos.com/crab_hide_under_rocks_lc.gif"/>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7333120" y="3563029"/>
            <a:ext cx="1857375" cy="9906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3.bp.blogspot.com/-vcWXSXYeAcU/Td8aAbW098I/AAAAAAAAARc/lHzDHVlPkdw/s1600/dolphin.gif"/>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2026111" y="2843433"/>
            <a:ext cx="17526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p:cNvPicPr>
            <a:picLocks/>
          </p:cNvPicPr>
          <p:nvPr>
            <p:custDataLst>
              <p:tags r:id="rId2"/>
            </p:custDataLst>
          </p:nvPr>
        </p:nvPicPr>
        <p:blipFill>
          <a:blip r:embed="rId1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flipH="1">
            <a:off x="9478875" y="2784799"/>
            <a:ext cx="3628132" cy="1747748"/>
          </a:xfrm>
          <a:prstGeom prst="rect">
            <a:avLst/>
          </a:prstGeom>
        </p:spPr>
      </p:pic>
      <p:pic>
        <p:nvPicPr>
          <p:cNvPr id="1050" name="Picture 26" descr="http://www.gifs.net/Animation11/Animals/Other_Reptiles/Sea_turtle.gif"/>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rot="1610292">
            <a:off x="9531624" y="409824"/>
            <a:ext cx="10668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www.sevenoaksart.co.uk/images/clownfish2.gif"/>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976509" y="1445576"/>
            <a:ext cx="819037" cy="419387"/>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4.bp.blogspot.com/-tLGNDimaT9c/VS9QALSA6hI/AAAAAAABKbE/swDcBhRDAsA/s1600/fish-school-of-tropical-fish-animated-gif-clr.gif"/>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9886213" y="1336719"/>
            <a:ext cx="160972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kidsthemebedrooms.com/whales/orca.gif"/>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4256574" y="2822619"/>
            <a:ext cx="3322246" cy="3322246"/>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4.bp.blogspot.com/--gnheJgxwKY/T32twmaW2kI/AAAAAAAAHSE/tKDoiGf5_LU/s1600/fish73.gif"/>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9301472" y="4465875"/>
            <a:ext cx="104775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http://img2.wikia.nocookie.net/__cb20130725162107/degrassi/images/3/30/Seahorse.gif"/>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a:off x="8831990" y="4756021"/>
            <a:ext cx="1293770" cy="1725027"/>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http://whozoo.org/Anlife2001/anthesto/bigfish_swimming_md_clr.jpg"/>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10379754" y="4336921"/>
            <a:ext cx="895350" cy="83820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410027" y="846828"/>
            <a:ext cx="1511820" cy="1778612"/>
          </a:xfrm>
          <a:prstGeom prst="rect">
            <a:avLst/>
          </a:prstGeom>
        </p:spPr>
      </p:pic>
      <p:pic>
        <p:nvPicPr>
          <p:cNvPr id="49" name="Picture 48"/>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rot="21372128">
            <a:off x="-2569209" y="5245021"/>
            <a:ext cx="2143125" cy="981075"/>
          </a:xfrm>
          <a:prstGeom prst="rect">
            <a:avLst/>
          </a:prstGeom>
        </p:spPr>
      </p:pic>
      <p:sp>
        <p:nvSpPr>
          <p:cNvPr id="23" name="TextBox 22"/>
          <p:cNvSpPr txBox="1"/>
          <p:nvPr/>
        </p:nvSpPr>
        <p:spPr>
          <a:xfrm>
            <a:off x="64114" y="-980693"/>
            <a:ext cx="2220480" cy="923330"/>
          </a:xfrm>
          <a:prstGeom prst="rect">
            <a:avLst/>
          </a:prstGeom>
          <a:noFill/>
        </p:spPr>
        <p:txBody>
          <a:bodyPr wrap="none" rtlCol="0">
            <a:spAutoFit/>
          </a:bodyPr>
          <a:lstStyle/>
          <a:p>
            <a:r>
              <a:rPr lang="en-US" dirty="0" smtClean="0"/>
              <a:t>Jelly Fish 1.87 and .23</a:t>
            </a:r>
          </a:p>
          <a:p>
            <a:r>
              <a:rPr lang="en-US" dirty="0" smtClean="0"/>
              <a:t>Green 1.86 and 1.15 </a:t>
            </a:r>
          </a:p>
          <a:p>
            <a:r>
              <a:rPr lang="en-US" dirty="0" smtClean="0"/>
              <a:t>Red 5.58 and 1</a:t>
            </a:r>
            <a:endParaRPr lang="en-US" dirty="0"/>
          </a:p>
        </p:txBody>
      </p:sp>
      <p:pic>
        <p:nvPicPr>
          <p:cNvPr id="24" name="Underwat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6"/>
          <a:stretch>
            <a:fillRect/>
          </a:stretch>
        </p:blipFill>
        <p:spPr>
          <a:xfrm>
            <a:off x="5099563" y="6989386"/>
            <a:ext cx="609600" cy="609600"/>
          </a:xfrm>
          <a:prstGeom prst="rect">
            <a:avLst/>
          </a:prstGeom>
        </p:spPr>
      </p:pic>
      <p:sp>
        <p:nvSpPr>
          <p:cNvPr id="3" name="Rounded Rectangle 2">
            <a:hlinkClick r:id="rId27" action="ppaction://hlinksldjump"/>
          </p:cNvPr>
          <p:cNvSpPr/>
          <p:nvPr/>
        </p:nvSpPr>
        <p:spPr>
          <a:xfrm>
            <a:off x="267675" y="1445576"/>
            <a:ext cx="2651781" cy="5189883"/>
          </a:xfrm>
          <a:prstGeom prst="roundRect">
            <a:avLst/>
          </a:prstGeom>
          <a:solidFill>
            <a:srgbClr val="00B0F0">
              <a:alpha val="44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latin typeface="Arial" panose="020B0604020202020204" pitchFamily="34" charset="0"/>
                <a:cs typeface="Arial" panose="020B0604020202020204" pitchFamily="34" charset="0"/>
              </a:rPr>
              <a:t>ADVENTURE 1:</a:t>
            </a:r>
          </a:p>
          <a:p>
            <a:pPr lvl="0" algn="ctr"/>
            <a:r>
              <a:rPr lang="en-US" sz="1200" b="1" dirty="0">
                <a:solidFill>
                  <a:srgbClr val="FFFF00"/>
                </a:solidFill>
                <a:latin typeface="Arial" panose="020B0604020202020204" pitchFamily="34" charset="0"/>
                <a:cs typeface="Arial" panose="020B0604020202020204" pitchFamily="34" charset="0"/>
              </a:rPr>
              <a:t>RIT </a:t>
            </a:r>
            <a:r>
              <a:rPr lang="en-US" sz="1200" b="1" dirty="0" smtClean="0">
                <a:solidFill>
                  <a:srgbClr val="FFFF00"/>
                </a:solidFill>
                <a:latin typeface="Arial" panose="020B0604020202020204" pitchFamily="34" charset="0"/>
                <a:cs typeface="Arial" panose="020B0604020202020204" pitchFamily="34" charset="0"/>
              </a:rPr>
              <a:t>171-180</a:t>
            </a:r>
            <a:endParaRPr lang="en-US" b="1" dirty="0" smtClean="0">
              <a:latin typeface="Arial" panose="020B0604020202020204" pitchFamily="34" charset="0"/>
              <a:cs typeface="Arial" panose="020B0604020202020204" pitchFamily="34" charset="0"/>
            </a:endParaRPr>
          </a:p>
          <a:p>
            <a:pPr algn="ctr"/>
            <a:r>
              <a:rPr lang="en-US" b="1" dirty="0" smtClean="0">
                <a:latin typeface="Arial" panose="020B0604020202020204" pitchFamily="34" charset="0"/>
                <a:cs typeface="Arial" panose="020B0604020202020204" pitchFamily="34" charset="0"/>
              </a:rPr>
              <a:t>Announcement</a:t>
            </a:r>
          </a:p>
          <a:p>
            <a:pPr algn="ctr"/>
            <a:r>
              <a:rPr lang="en-US" b="1" dirty="0" smtClean="0">
                <a:latin typeface="Arial" panose="020B0604020202020204" pitchFamily="34" charset="0"/>
                <a:cs typeface="Arial" panose="020B0604020202020204" pitchFamily="34" charset="0"/>
              </a:rPr>
              <a:t>Article</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Atlas</a:t>
            </a:r>
          </a:p>
          <a:p>
            <a:pPr algn="ctr"/>
            <a:r>
              <a:rPr lang="en-US" b="1" dirty="0" smtClean="0">
                <a:latin typeface="Arial" panose="020B0604020202020204" pitchFamily="34" charset="0"/>
                <a:cs typeface="Arial" panose="020B0604020202020204" pitchFamily="34" charset="0"/>
              </a:rPr>
              <a:t>Author</a:t>
            </a:r>
          </a:p>
          <a:p>
            <a:pPr algn="ctr"/>
            <a:r>
              <a:rPr lang="en-US" b="1" dirty="0" smtClean="0">
                <a:latin typeface="Arial" panose="020B0604020202020204" pitchFamily="34" charset="0"/>
                <a:cs typeface="Arial" panose="020B0604020202020204" pitchFamily="34" charset="0"/>
              </a:rPr>
              <a:t>Author’s Purpose</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Bias</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Biography</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Business Letter</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Category</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Chapter</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Character</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Cookbook</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Dictionary</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Effect</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Fable</a:t>
            </a:r>
            <a:endParaRPr lang="en-US" b="1" dirty="0">
              <a:latin typeface="Arial" panose="020B0604020202020204" pitchFamily="34" charset="0"/>
              <a:cs typeface="Arial" panose="020B0604020202020204" pitchFamily="34" charset="0"/>
            </a:endParaRPr>
          </a:p>
        </p:txBody>
      </p:sp>
      <p:sp>
        <p:nvSpPr>
          <p:cNvPr id="316" name="Rounded Rectangle 315">
            <a:hlinkClick r:id="rId28" action="ppaction://hlinksldjump"/>
          </p:cNvPr>
          <p:cNvSpPr/>
          <p:nvPr/>
        </p:nvSpPr>
        <p:spPr>
          <a:xfrm>
            <a:off x="3235090" y="1462545"/>
            <a:ext cx="2651781" cy="5189883"/>
          </a:xfrm>
          <a:prstGeom prst="roundRect">
            <a:avLst/>
          </a:prstGeom>
          <a:solidFill>
            <a:srgbClr val="FF0000">
              <a:alpha val="44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latin typeface="Arial" panose="020B0604020202020204" pitchFamily="34" charset="0"/>
                <a:cs typeface="Arial" panose="020B0604020202020204" pitchFamily="34" charset="0"/>
              </a:rPr>
              <a:t>ADVENTURE 2:</a:t>
            </a:r>
          </a:p>
          <a:p>
            <a:pPr algn="ctr"/>
            <a:endParaRPr lang="en-US" b="1" dirty="0">
              <a:latin typeface="Arial" panose="020B0604020202020204" pitchFamily="34" charset="0"/>
              <a:cs typeface="Arial" panose="020B0604020202020204" pitchFamily="34" charset="0"/>
            </a:endParaRPr>
          </a:p>
          <a:p>
            <a:pPr algn="ctr"/>
            <a:r>
              <a:rPr lang="en-US" b="1" dirty="0" smtClean="0">
                <a:latin typeface="Arial" panose="020B0604020202020204" pitchFamily="34" charset="0"/>
                <a:cs typeface="Arial" panose="020B0604020202020204" pitchFamily="34" charset="0"/>
              </a:rPr>
              <a:t>Fact</a:t>
            </a:r>
          </a:p>
          <a:p>
            <a:pPr algn="ctr"/>
            <a:r>
              <a:rPr lang="en-US" b="1" dirty="0" smtClean="0">
                <a:latin typeface="Arial" panose="020B0604020202020204" pitchFamily="34" charset="0"/>
                <a:cs typeface="Arial" panose="020B0604020202020204" pitchFamily="34" charset="0"/>
              </a:rPr>
              <a:t>Fantasy</a:t>
            </a:r>
          </a:p>
          <a:p>
            <a:pPr algn="ctr"/>
            <a:r>
              <a:rPr lang="en-US" b="1" dirty="0" smtClean="0">
                <a:latin typeface="Arial" panose="020B0604020202020204" pitchFamily="34" charset="0"/>
                <a:cs typeface="Arial" panose="020B0604020202020204" pitchFamily="34" charset="0"/>
              </a:rPr>
              <a:t>Journal</a:t>
            </a:r>
          </a:p>
          <a:p>
            <a:pPr algn="ctr"/>
            <a:r>
              <a:rPr lang="en-US" b="1" dirty="0" smtClean="0">
                <a:latin typeface="Arial" panose="020B0604020202020204" pitchFamily="34" charset="0"/>
                <a:cs typeface="Arial" panose="020B0604020202020204" pitchFamily="34" charset="0"/>
              </a:rPr>
              <a:t>Label</a:t>
            </a:r>
          </a:p>
          <a:p>
            <a:pPr algn="ctr"/>
            <a:r>
              <a:rPr lang="en-US" b="1" dirty="0" smtClean="0">
                <a:latin typeface="Arial" panose="020B0604020202020204" pitchFamily="34" charset="0"/>
                <a:cs typeface="Arial" panose="020B0604020202020204" pitchFamily="34" charset="0"/>
              </a:rPr>
              <a:t>Main Character</a:t>
            </a:r>
          </a:p>
          <a:p>
            <a:pPr algn="ctr"/>
            <a:r>
              <a:rPr lang="en-US" b="1" dirty="0" smtClean="0">
                <a:latin typeface="Arial" panose="020B0604020202020204" pitchFamily="34" charset="0"/>
                <a:cs typeface="Arial" panose="020B0604020202020204" pitchFamily="34" charset="0"/>
              </a:rPr>
              <a:t>Make-believe</a:t>
            </a:r>
          </a:p>
          <a:p>
            <a:pPr algn="ctr"/>
            <a:r>
              <a:rPr lang="en-US" b="1" dirty="0" smtClean="0">
                <a:latin typeface="Arial" panose="020B0604020202020204" pitchFamily="34" charset="0"/>
                <a:cs typeface="Arial" panose="020B0604020202020204" pitchFamily="34" charset="0"/>
              </a:rPr>
              <a:t>Newspaper</a:t>
            </a:r>
          </a:p>
          <a:p>
            <a:pPr algn="ctr"/>
            <a:r>
              <a:rPr lang="en-US" b="1" dirty="0" smtClean="0">
                <a:latin typeface="Arial" panose="020B0604020202020204" pitchFamily="34" charset="0"/>
                <a:cs typeface="Arial" panose="020B0604020202020204" pitchFamily="34" charset="0"/>
              </a:rPr>
              <a:t>Nonfiction</a:t>
            </a:r>
          </a:p>
          <a:p>
            <a:pPr algn="ctr"/>
            <a:r>
              <a:rPr lang="en-US" b="1" dirty="0" smtClean="0">
                <a:latin typeface="Arial" panose="020B0604020202020204" pitchFamily="34" charset="0"/>
                <a:cs typeface="Arial" panose="020B0604020202020204" pitchFamily="34" charset="0"/>
              </a:rPr>
              <a:t>Opinion</a:t>
            </a:r>
          </a:p>
          <a:p>
            <a:pPr algn="ctr"/>
            <a:r>
              <a:rPr lang="en-US" b="1" dirty="0" smtClean="0">
                <a:latin typeface="Arial" panose="020B0604020202020204" pitchFamily="34" charset="0"/>
                <a:cs typeface="Arial" panose="020B0604020202020204" pitchFamily="34" charset="0"/>
              </a:rPr>
              <a:t>Persuasive Essay</a:t>
            </a:r>
          </a:p>
          <a:p>
            <a:pPr algn="ctr"/>
            <a:r>
              <a:rPr lang="en-US" b="1" dirty="0" smtClean="0">
                <a:latin typeface="Arial" panose="020B0604020202020204" pitchFamily="34" charset="0"/>
                <a:cs typeface="Arial" panose="020B0604020202020204" pitchFamily="34" charset="0"/>
              </a:rPr>
              <a:t>Root Word</a:t>
            </a:r>
          </a:p>
          <a:p>
            <a:pPr algn="ctr"/>
            <a:r>
              <a:rPr lang="en-US" b="1" dirty="0" smtClean="0">
                <a:latin typeface="Arial" panose="020B0604020202020204" pitchFamily="34" charset="0"/>
                <a:cs typeface="Arial" panose="020B0604020202020204" pitchFamily="34" charset="0"/>
              </a:rPr>
              <a:t>Rule</a:t>
            </a:r>
          </a:p>
          <a:p>
            <a:pPr algn="ctr"/>
            <a:r>
              <a:rPr lang="en-US" b="1" dirty="0" smtClean="0">
                <a:latin typeface="Arial" panose="020B0604020202020204" pitchFamily="34" charset="0"/>
                <a:cs typeface="Arial" panose="020B0604020202020204" pitchFamily="34" charset="0"/>
              </a:rPr>
              <a:t>Schedule</a:t>
            </a:r>
          </a:p>
          <a:p>
            <a:pPr algn="ctr"/>
            <a:r>
              <a:rPr lang="en-US" b="1" dirty="0" smtClean="0">
                <a:latin typeface="Arial" panose="020B0604020202020204" pitchFamily="34" charset="0"/>
                <a:cs typeface="Arial" panose="020B0604020202020204" pitchFamily="34" charset="0"/>
              </a:rPr>
              <a:t>Science Fiction</a:t>
            </a:r>
          </a:p>
          <a:p>
            <a:pPr algn="ctr"/>
            <a:r>
              <a:rPr lang="en-US" b="1" dirty="0" smtClean="0">
                <a:latin typeface="Arial" panose="020B0604020202020204" pitchFamily="34" charset="0"/>
                <a:cs typeface="Arial" panose="020B0604020202020204" pitchFamily="34" charset="0"/>
              </a:rPr>
              <a:t>Short Story</a:t>
            </a:r>
          </a:p>
        </p:txBody>
      </p:sp>
      <p:sp>
        <p:nvSpPr>
          <p:cNvPr id="317" name="Rounded Rectangle 316">
            <a:hlinkClick r:id="rId29" action="ppaction://hlinksldjump"/>
          </p:cNvPr>
          <p:cNvSpPr/>
          <p:nvPr/>
        </p:nvSpPr>
        <p:spPr>
          <a:xfrm>
            <a:off x="6235448" y="1443624"/>
            <a:ext cx="2629485" cy="5189883"/>
          </a:xfrm>
          <a:prstGeom prst="roundRect">
            <a:avLst/>
          </a:prstGeom>
          <a:solidFill>
            <a:srgbClr val="FFC000">
              <a:alpha val="44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latin typeface="Arial" panose="020B0604020202020204" pitchFamily="34" charset="0"/>
                <a:cs typeface="Arial" panose="020B0604020202020204" pitchFamily="34" charset="0"/>
              </a:rPr>
              <a:t>ADVENTURE  3:</a:t>
            </a:r>
          </a:p>
          <a:p>
            <a:pPr algn="ctr"/>
            <a:endParaRPr lang="en-US" b="1" dirty="0" smtClean="0">
              <a:latin typeface="Arial" panose="020B0604020202020204" pitchFamily="34" charset="0"/>
              <a:cs typeface="Arial" panose="020B0604020202020204" pitchFamily="34" charset="0"/>
            </a:endParaRPr>
          </a:p>
          <a:p>
            <a:pPr algn="ctr"/>
            <a:r>
              <a:rPr lang="en-US" b="1" dirty="0" smtClean="0">
                <a:latin typeface="Arial" panose="020B0604020202020204" pitchFamily="34" charset="0"/>
                <a:cs typeface="Arial" panose="020B0604020202020204" pitchFamily="34" charset="0"/>
              </a:rPr>
              <a:t>Statement</a:t>
            </a:r>
          </a:p>
          <a:p>
            <a:pPr algn="ctr"/>
            <a:r>
              <a:rPr lang="en-US" b="1" dirty="0" smtClean="0">
                <a:latin typeface="Arial" panose="020B0604020202020204" pitchFamily="34" charset="0"/>
                <a:cs typeface="Arial" panose="020B0604020202020204" pitchFamily="34" charset="0"/>
              </a:rPr>
              <a:t>Suffix</a:t>
            </a:r>
          </a:p>
          <a:p>
            <a:pPr algn="ctr"/>
            <a:r>
              <a:rPr lang="en-US" b="1" dirty="0" smtClean="0">
                <a:latin typeface="Arial" panose="020B0604020202020204" pitchFamily="34" charset="0"/>
                <a:cs typeface="Arial" panose="020B0604020202020204" pitchFamily="34" charset="0"/>
              </a:rPr>
              <a:t>Tall Tale</a:t>
            </a:r>
          </a:p>
          <a:p>
            <a:pPr algn="ctr"/>
            <a:r>
              <a:rPr lang="en-US" b="1" dirty="0" smtClean="0">
                <a:latin typeface="Arial" panose="020B0604020202020204" pitchFamily="34" charset="0"/>
                <a:cs typeface="Arial" panose="020B0604020202020204" pitchFamily="34" charset="0"/>
              </a:rPr>
              <a:t>Text Book</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Title</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Title Page</a:t>
            </a:r>
          </a:p>
          <a:p>
            <a:pPr lvl="0" algn="ctr"/>
            <a:r>
              <a:rPr lang="en-US" sz="1200" b="1" dirty="0">
                <a:solidFill>
                  <a:srgbClr val="FFFF00"/>
                </a:solidFill>
                <a:latin typeface="Arial" panose="020B0604020202020204" pitchFamily="34" charset="0"/>
                <a:cs typeface="Arial" panose="020B0604020202020204" pitchFamily="34" charset="0"/>
              </a:rPr>
              <a:t>RIT </a:t>
            </a:r>
            <a:r>
              <a:rPr lang="en-US" sz="1200" b="1" dirty="0" smtClean="0">
                <a:solidFill>
                  <a:srgbClr val="FFFF00"/>
                </a:solidFill>
                <a:latin typeface="Arial" panose="020B0604020202020204" pitchFamily="34" charset="0"/>
                <a:cs typeface="Arial" panose="020B0604020202020204" pitchFamily="34" charset="0"/>
              </a:rPr>
              <a:t>181-190</a:t>
            </a:r>
            <a:endParaRPr lang="en-US" b="1" dirty="0" smtClean="0">
              <a:latin typeface="Arial" panose="020B0604020202020204" pitchFamily="34" charset="0"/>
              <a:cs typeface="Arial" panose="020B0604020202020204" pitchFamily="34" charset="0"/>
            </a:endParaRPr>
          </a:p>
          <a:p>
            <a:pPr algn="ctr"/>
            <a:r>
              <a:rPr lang="en-US" b="1" dirty="0" smtClean="0">
                <a:latin typeface="Arial" panose="020B0604020202020204" pitchFamily="34" charset="0"/>
                <a:cs typeface="Arial" panose="020B0604020202020204" pitchFamily="34" charset="0"/>
              </a:rPr>
              <a:t>Almanac</a:t>
            </a:r>
          </a:p>
          <a:p>
            <a:pPr algn="ctr"/>
            <a:r>
              <a:rPr lang="en-US" b="1" dirty="0" smtClean="0">
                <a:latin typeface="Arial" panose="020B0604020202020204" pitchFamily="34" charset="0"/>
                <a:cs typeface="Arial" panose="020B0604020202020204" pitchFamily="34" charset="0"/>
              </a:rPr>
              <a:t>Antonym</a:t>
            </a:r>
          </a:p>
          <a:p>
            <a:pPr algn="ctr"/>
            <a:r>
              <a:rPr lang="en-US" b="1" dirty="0" smtClean="0">
                <a:latin typeface="Arial" panose="020B0604020202020204" pitchFamily="34" charset="0"/>
                <a:cs typeface="Arial" panose="020B0604020202020204" pitchFamily="34" charset="0"/>
              </a:rPr>
              <a:t>Bibliography</a:t>
            </a:r>
          </a:p>
          <a:p>
            <a:pPr algn="ctr"/>
            <a:r>
              <a:rPr lang="en-US" b="1" dirty="0" smtClean="0">
                <a:latin typeface="Arial" panose="020B0604020202020204" pitchFamily="34" charset="0"/>
                <a:cs typeface="Arial" panose="020B0604020202020204" pitchFamily="34" charset="0"/>
              </a:rPr>
              <a:t>Cause</a:t>
            </a:r>
          </a:p>
          <a:p>
            <a:pPr algn="ctr"/>
            <a:r>
              <a:rPr lang="en-US" b="1" dirty="0" smtClean="0">
                <a:latin typeface="Arial" panose="020B0604020202020204" pitchFamily="34" charset="0"/>
                <a:cs typeface="Arial" panose="020B0604020202020204" pitchFamily="34" charset="0"/>
              </a:rPr>
              <a:t>Effect</a:t>
            </a:r>
          </a:p>
          <a:p>
            <a:pPr algn="ctr"/>
            <a:r>
              <a:rPr lang="en-US" b="1" dirty="0" smtClean="0">
                <a:latin typeface="Arial" panose="020B0604020202020204" pitchFamily="34" charset="0"/>
                <a:cs typeface="Arial" panose="020B0604020202020204" pitchFamily="34" charset="0"/>
              </a:rPr>
              <a:t>Fiction</a:t>
            </a:r>
          </a:p>
          <a:p>
            <a:pPr algn="ctr"/>
            <a:r>
              <a:rPr lang="en-US" b="1" dirty="0" smtClean="0">
                <a:latin typeface="Arial" panose="020B0604020202020204" pitchFamily="34" charset="0"/>
                <a:cs typeface="Arial" panose="020B0604020202020204" pitchFamily="34" charset="0"/>
              </a:rPr>
              <a:t>Genre</a:t>
            </a:r>
          </a:p>
          <a:p>
            <a:pPr algn="ctr"/>
            <a:r>
              <a:rPr lang="en-US" b="1" dirty="0" smtClean="0">
                <a:latin typeface="Arial" panose="020B0604020202020204" pitchFamily="34" charset="0"/>
                <a:cs typeface="Arial" panose="020B0604020202020204" pitchFamily="34" charset="0"/>
              </a:rPr>
              <a:t>Glossary</a:t>
            </a:r>
          </a:p>
          <a:p>
            <a:pPr algn="ctr"/>
            <a:r>
              <a:rPr lang="en-US" b="1" dirty="0" smtClean="0">
                <a:latin typeface="Arial" panose="020B0604020202020204" pitchFamily="34" charset="0"/>
                <a:cs typeface="Arial" panose="020B0604020202020204" pitchFamily="34" charset="0"/>
              </a:rPr>
              <a:t>Outline</a:t>
            </a:r>
          </a:p>
        </p:txBody>
      </p:sp>
      <p:grpSp>
        <p:nvGrpSpPr>
          <p:cNvPr id="12" name="Group 11"/>
          <p:cNvGrpSpPr/>
          <p:nvPr/>
        </p:nvGrpSpPr>
        <p:grpSpPr>
          <a:xfrm>
            <a:off x="345931" y="203469"/>
            <a:ext cx="8519002" cy="1461239"/>
            <a:chOff x="345931" y="203469"/>
            <a:chExt cx="8519002" cy="1461239"/>
          </a:xfrm>
        </p:grpSpPr>
        <p:pic>
          <p:nvPicPr>
            <p:cNvPr id="9" name="Picture 8"/>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345931" y="232638"/>
              <a:ext cx="1556598" cy="1432070"/>
            </a:xfrm>
            <a:prstGeom prst="rect">
              <a:avLst/>
            </a:prstGeom>
          </p:spPr>
        </p:pic>
        <p:sp>
          <p:nvSpPr>
            <p:cNvPr id="11" name="TextBox 10"/>
            <p:cNvSpPr txBox="1"/>
            <p:nvPr/>
          </p:nvSpPr>
          <p:spPr>
            <a:xfrm>
              <a:off x="1281719" y="203469"/>
              <a:ext cx="7583214" cy="1015663"/>
            </a:xfrm>
            <a:prstGeom prst="rect">
              <a:avLst/>
            </a:prstGeom>
            <a:noFill/>
          </p:spPr>
          <p:txBody>
            <a:bodyPr wrap="square" rtlCol="0">
              <a:spAutoFit/>
            </a:bodyPr>
            <a:lstStyle/>
            <a:p>
              <a:pPr algn="ctr"/>
              <a:r>
                <a:rPr lang="en-US" sz="4400" dirty="0" smtClean="0">
                  <a:latin typeface="Bauhaus 93" panose="04030905020B02020C02" pitchFamily="82" charset="0"/>
                </a:rPr>
                <a:t>UNDERWATER ADVENTURE</a:t>
              </a:r>
            </a:p>
            <a:p>
              <a:pPr algn="ctr"/>
              <a:r>
                <a:rPr lang="en-US" sz="1600" dirty="0" smtClean="0">
                  <a:latin typeface="Bauhaus 93" panose="04030905020B02020C02" pitchFamily="82" charset="0"/>
                </a:rPr>
                <a:t>NWEA MAP/COMMON CORE VOCABULARY RIT 171-180</a:t>
              </a:r>
            </a:p>
          </p:txBody>
        </p:sp>
      </p:grpSp>
    </p:spTree>
    <p:extLst>
      <p:ext uri="{BB962C8B-B14F-4D97-AF65-F5344CB8AC3E}">
        <p14:creationId xmlns:p14="http://schemas.microsoft.com/office/powerpoint/2010/main" val="28435760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4"/>
                                        </p:tgtEl>
                                      </p:cBhvr>
                                    </p:cmd>
                                  </p:childTnLst>
                                </p:cTn>
                              </p:par>
                              <p:par>
                                <p:cTn id="7" presetID="2" presetClass="entr" presetSubtype="2" fill="hold" nodeType="withEffect">
                                  <p:stCondLst>
                                    <p:cond delay="800"/>
                                  </p:stCondLst>
                                  <p:childTnLst>
                                    <p:set>
                                      <p:cBhvr>
                                        <p:cTn id="8" dur="1" fill="hold">
                                          <p:stCondLst>
                                            <p:cond delay="0"/>
                                          </p:stCondLst>
                                        </p:cTn>
                                        <p:tgtEl>
                                          <p:spTgt spid="12"/>
                                        </p:tgtEl>
                                        <p:attrNameLst>
                                          <p:attrName>style.visibility</p:attrName>
                                        </p:attrNameLst>
                                      </p:cBhvr>
                                      <p:to>
                                        <p:strVal val="visible"/>
                                      </p:to>
                                    </p:set>
                                    <p:anim calcmode="lin" valueType="num">
                                      <p:cBhvr additive="base">
                                        <p:cTn id="9" dur="1000" fill="hold"/>
                                        <p:tgtEl>
                                          <p:spTgt spid="12"/>
                                        </p:tgtEl>
                                        <p:attrNameLst>
                                          <p:attrName>ppt_x</p:attrName>
                                        </p:attrNameLst>
                                      </p:cBhvr>
                                      <p:tavLst>
                                        <p:tav tm="0">
                                          <p:val>
                                            <p:strVal val="1+#ppt_w/2"/>
                                          </p:val>
                                        </p:tav>
                                        <p:tav tm="100000">
                                          <p:val>
                                            <p:strVal val="#ppt_x"/>
                                          </p:val>
                                        </p:tav>
                                      </p:tavLst>
                                    </p:anim>
                                    <p:anim calcmode="lin" valueType="num">
                                      <p:cBhvr additive="base">
                                        <p:cTn id="10" dur="1000" fill="hold"/>
                                        <p:tgtEl>
                                          <p:spTgt spid="12"/>
                                        </p:tgtEl>
                                        <p:attrNameLst>
                                          <p:attrName>ppt_y</p:attrName>
                                        </p:attrNameLst>
                                      </p:cBhvr>
                                      <p:tavLst>
                                        <p:tav tm="0">
                                          <p:val>
                                            <p:strVal val="#ppt_y"/>
                                          </p:val>
                                        </p:tav>
                                        <p:tav tm="100000">
                                          <p:val>
                                            <p:strVal val="#ppt_y"/>
                                          </p:val>
                                        </p:tav>
                                      </p:tavLst>
                                    </p:anim>
                                  </p:childTnLst>
                                </p:cTn>
                              </p:par>
                              <p:par>
                                <p:cTn id="11" presetID="0" presetClass="path" presetSubtype="0" repeatCount="indefinite" accel="5263" decel="5263" fill="hold" nodeType="withEffect">
                                  <p:stCondLst>
                                    <p:cond delay="800"/>
                                  </p:stCondLst>
                                  <p:endCondLst>
                                    <p:cond evt="onNext" delay="0">
                                      <p:tgtEl>
                                        <p:sldTgt/>
                                      </p:tgtEl>
                                    </p:cond>
                                  </p:endCondLst>
                                  <p:childTnLst>
                                    <p:animMotion origin="layout" path="M -0.00018 -3.7037E-6 L 1.35781 0.16783 L 1.37066 1.02361 L 0.00955 1.16111 L -0.12604 0.2838 L 1.48368 -0.01713 L 1.48368 -0.02569 " pathEditMode="relative" ptsTypes="AAAAAAA">
                                      <p:cBhvr>
                                        <p:cTn id="12" dur="19000" fill="hold"/>
                                        <p:tgtEl>
                                          <p:spTgt spid="1036"/>
                                        </p:tgtEl>
                                        <p:attrNameLst>
                                          <p:attrName>ppt_x</p:attrName>
                                          <p:attrName>ppt_y</p:attrName>
                                        </p:attrNameLst>
                                      </p:cBhvr>
                                    </p:animMotion>
                                  </p:childTnLst>
                                </p:cTn>
                              </p:par>
                              <p:par>
                                <p:cTn id="13" presetID="0" presetClass="path" presetSubtype="0" repeatCount="indefinite" accel="5000" decel="5000" fill="hold" nodeType="withEffect">
                                  <p:stCondLst>
                                    <p:cond delay="800"/>
                                  </p:stCondLst>
                                  <p:endCondLst>
                                    <p:cond evt="onNext" delay="0">
                                      <p:tgtEl>
                                        <p:sldTgt/>
                                      </p:tgtEl>
                                    </p:cond>
                                  </p:endCondLst>
                                  <p:childTnLst>
                                    <p:animMotion origin="layout" path="M -0.00035 -0.00069 L -0.66511 0.16343 C -0.84011 0.12686 -1.31945 0.18311 -1.49462 0.14653 C -1.60157 0.02477 -1.50296 -0.42245 -1.46875 -0.57592 C -1.43455 -0.73032 -1.51719 -0.74745 -1.28959 -0.77847 L 0.05729 -0.75254 C 0.0592 -0.64328 0.06093 -0.53449 0.06441 -0.42662 L -1.4658 -0.35764 " pathEditMode="relative" rAng="0" ptsTypes="AAAAAAAA">
                                      <p:cBhvr>
                                        <p:cTn id="14" dur="20000" fill="hold"/>
                                        <p:tgtEl>
                                          <p:spTgt spid="46"/>
                                        </p:tgtEl>
                                        <p:attrNameLst>
                                          <p:attrName>ppt_x</p:attrName>
                                          <p:attrName>ppt_y</p:attrName>
                                        </p:attrNameLst>
                                      </p:cBhvr>
                                      <p:rCtr x="-73906" y="-30694"/>
                                    </p:animMotion>
                                  </p:childTnLst>
                                </p:cTn>
                              </p:par>
                              <p:par>
                                <p:cTn id="15" presetID="0" presetClass="path" presetSubtype="0" repeatCount="indefinite" accel="5000" decel="5000" fill="hold" nodeType="withEffect">
                                  <p:stCondLst>
                                    <p:cond delay="800"/>
                                  </p:stCondLst>
                                  <p:endCondLst>
                                    <p:cond evt="onNext" delay="0">
                                      <p:tgtEl>
                                        <p:sldTgt/>
                                      </p:tgtEl>
                                    </p:cond>
                                  </p:endCondLst>
                                  <p:childTnLst>
                                    <p:animMotion origin="layout" path="M -1.11111E-6 -2.59259E-6 L 1.36128 -0.09444 L 1.31597 0.77871 L -0.03872 0.91644 L -0.03542 0.47755 L 1.32257 -0.06018 " pathEditMode="relative" ptsTypes="AAAAAA">
                                      <p:cBhvr>
                                        <p:cTn id="16" dur="20000" fill="hold"/>
                                        <p:tgtEl>
                                          <p:spTgt spid="55"/>
                                        </p:tgtEl>
                                        <p:attrNameLst>
                                          <p:attrName>ppt_x</p:attrName>
                                          <p:attrName>ppt_y</p:attrName>
                                        </p:attrNameLst>
                                      </p:cBhvr>
                                    </p:animMotion>
                                  </p:childTnLst>
                                </p:cTn>
                              </p:par>
                              <p:par>
                                <p:cTn id="17" presetID="42" presetClass="path" presetSubtype="0" repeatCount="indefinite" accel="33333" decel="33333" autoRev="1" fill="hold" nodeType="withEffect">
                                  <p:stCondLst>
                                    <p:cond delay="800"/>
                                  </p:stCondLst>
                                  <p:endCondLst>
                                    <p:cond evt="onNext" delay="0">
                                      <p:tgtEl>
                                        <p:sldTgt/>
                                      </p:tgtEl>
                                    </p:cond>
                                  </p:endCondLst>
                                  <p:childTnLst>
                                    <p:animMotion origin="layout" path="M -1.11111E-6 -4.07407E-6 L 0.21563 0.00834 " pathEditMode="relative" rAng="0" ptsTypes="AA">
                                      <p:cBhvr>
                                        <p:cTn id="18" dur="3000" fill="hold"/>
                                        <p:tgtEl>
                                          <p:spTgt spid="1044"/>
                                        </p:tgtEl>
                                        <p:attrNameLst>
                                          <p:attrName>ppt_x</p:attrName>
                                          <p:attrName>ppt_y</p:attrName>
                                        </p:attrNameLst>
                                      </p:cBhvr>
                                      <p:rCtr x="10781" y="417"/>
                                    </p:animMotion>
                                  </p:childTnLst>
                                </p:cTn>
                              </p:par>
                              <p:par>
                                <p:cTn id="19" presetID="0" presetClass="path" presetSubtype="0" repeatCount="indefinite" accel="5195" decel="5195" fill="hold" nodeType="withEffect">
                                  <p:stCondLst>
                                    <p:cond delay="800"/>
                                  </p:stCondLst>
                                  <p:endCondLst>
                                    <p:cond evt="onNext" delay="0">
                                      <p:tgtEl>
                                        <p:sldTgt/>
                                      </p:tgtEl>
                                    </p:cond>
                                  </p:endCondLst>
                                  <p:childTnLst>
                                    <p:animMotion origin="layout" path="M 0.025 0.01713 L 1.31579 -0.21366 L 1.33368 -0.74931 L 0.09479 -0.72547 L 1.21927 -0.08519 " pathEditMode="relative" rAng="0" ptsTypes="AAAAA">
                                      <p:cBhvr>
                                        <p:cTn id="20" dur="15000" fill="hold"/>
                                        <p:tgtEl>
                                          <p:spTgt spid="1048"/>
                                        </p:tgtEl>
                                        <p:attrNameLst>
                                          <p:attrName>ppt_x</p:attrName>
                                          <p:attrName>ppt_y</p:attrName>
                                        </p:attrNameLst>
                                      </p:cBhvr>
                                      <p:rCtr x="65434" y="-38333"/>
                                    </p:animMotion>
                                  </p:childTnLst>
                                </p:cTn>
                              </p:par>
                              <p:par>
                                <p:cTn id="21" presetID="0" presetClass="path" presetSubtype="0" repeatCount="indefinite" accel="5195" decel="5195" fill="hold" nodeType="withEffect">
                                  <p:stCondLst>
                                    <p:cond delay="800"/>
                                  </p:stCondLst>
                                  <p:endCondLst>
                                    <p:cond evt="onNext" delay="0">
                                      <p:tgtEl>
                                        <p:sldTgt/>
                                      </p:tgtEl>
                                    </p:cond>
                                  </p:endCondLst>
                                  <p:childTnLst>
                                    <p:animMotion origin="layout" path="M 8.33333E-6 -2.22222E-6 L -1.24288 -0.03819 L -1.15173 -0.20231 L 0.05365 -0.19977 L 0.03212 0.24514 L -1.24097 0.3 L -1.24097 0.29745 " pathEditMode="relative" ptsTypes="AAAAAAA">
                                      <p:cBhvr>
                                        <p:cTn id="22" dur="10500" fill="hold"/>
                                        <p:tgtEl>
                                          <p:spTgt spid="1050"/>
                                        </p:tgtEl>
                                        <p:attrNameLst>
                                          <p:attrName>ppt_x</p:attrName>
                                          <p:attrName>ppt_y</p:attrName>
                                        </p:attrNameLst>
                                      </p:cBhvr>
                                    </p:animMotion>
                                  </p:childTnLst>
                                </p:cTn>
                              </p:par>
                              <p:par>
                                <p:cTn id="23" presetID="42" presetClass="path" presetSubtype="0" repeatCount="indefinite" accel="5195" decel="5195" fill="hold" nodeType="withEffect">
                                  <p:stCondLst>
                                    <p:cond delay="800"/>
                                  </p:stCondLst>
                                  <p:endCondLst>
                                    <p:cond evt="onNext" delay="0">
                                      <p:tgtEl>
                                        <p:sldTgt/>
                                      </p:tgtEl>
                                    </p:cond>
                                  </p:endCondLst>
                                  <p:childTnLst>
                                    <p:animMotion origin="layout" path="M -8.33333E-7 4.81481E-6 L 0.97622 -0.32755 " pathEditMode="relative" rAng="0" ptsTypes="AA">
                                      <p:cBhvr>
                                        <p:cTn id="24" dur="15000" fill="hold"/>
                                        <p:tgtEl>
                                          <p:spTgt spid="1052"/>
                                        </p:tgtEl>
                                        <p:attrNameLst>
                                          <p:attrName>ppt_x</p:attrName>
                                          <p:attrName>ppt_y</p:attrName>
                                        </p:attrNameLst>
                                      </p:cBhvr>
                                      <p:rCtr x="48802" y="-16389"/>
                                    </p:animMotion>
                                  </p:childTnLst>
                                </p:cTn>
                              </p:par>
                              <p:par>
                                <p:cTn id="25" presetID="42" presetClass="path" presetSubtype="0" repeatCount="indefinite" accel="5195" decel="5195" fill="hold" nodeType="withEffect">
                                  <p:stCondLst>
                                    <p:cond delay="800"/>
                                  </p:stCondLst>
                                  <p:endCondLst>
                                    <p:cond evt="onNext" delay="0">
                                      <p:tgtEl>
                                        <p:sldTgt/>
                                      </p:tgtEl>
                                    </p:cond>
                                  </p:endCondLst>
                                  <p:childTnLst>
                                    <p:animMotion origin="layout" path="M -8.33333E-7 -7.40741E-7 L -1.34601 0.36528 " pathEditMode="relative" rAng="0" ptsTypes="AA">
                                      <p:cBhvr>
                                        <p:cTn id="26" dur="5500" fill="hold"/>
                                        <p:tgtEl>
                                          <p:spTgt spid="1054"/>
                                        </p:tgtEl>
                                        <p:attrNameLst>
                                          <p:attrName>ppt_x</p:attrName>
                                          <p:attrName>ppt_y</p:attrName>
                                        </p:attrNameLst>
                                      </p:cBhvr>
                                      <p:rCtr x="-67309" y="18264"/>
                                    </p:animMotion>
                                  </p:childTnLst>
                                </p:cTn>
                              </p:par>
                              <p:par>
                                <p:cTn id="27" presetID="0" presetClass="path" presetSubtype="0" repeatCount="indefinite" accel="5195" decel="5195" fill="hold" nodeType="withEffect">
                                  <p:stCondLst>
                                    <p:cond delay="800"/>
                                  </p:stCondLst>
                                  <p:endCondLst>
                                    <p:cond evt="onNext" delay="0">
                                      <p:tgtEl>
                                        <p:sldTgt/>
                                      </p:tgtEl>
                                    </p:cond>
                                  </p:endCondLst>
                                  <p:childTnLst>
                                    <p:animMotion origin="layout" path="M -0.00573 -3.7037E-6 C 0.43229 -0.00185 0.93524 -0.49652 1.37378 -0.49814 C 1.35503 -0.70902 1.24878 -0.64004 1.2302 -0.85092 L 0.05555 -0.9581 L -0.11858 -0.21412 L 1.5 0.12014 " pathEditMode="relative" rAng="0" ptsTypes="AAAAAA">
                                      <p:cBhvr>
                                        <p:cTn id="28" dur="15000" fill="hold"/>
                                        <p:tgtEl>
                                          <p:spTgt spid="1056"/>
                                        </p:tgtEl>
                                        <p:attrNameLst>
                                          <p:attrName>ppt_x</p:attrName>
                                          <p:attrName>ppt_y</p:attrName>
                                        </p:attrNameLst>
                                      </p:cBhvr>
                                      <p:rCtr x="69635" y="-41898"/>
                                    </p:animMotion>
                                  </p:childTnLst>
                                </p:cTn>
                              </p:par>
                              <p:par>
                                <p:cTn id="29" presetID="42" presetClass="path" presetSubtype="0" repeatCount="indefinite" accel="50000" decel="50000" fill="hold" nodeType="withEffect">
                                  <p:stCondLst>
                                    <p:cond delay="800"/>
                                  </p:stCondLst>
                                  <p:endCondLst>
                                    <p:cond evt="onNext" delay="0">
                                      <p:tgtEl>
                                        <p:sldTgt/>
                                      </p:tgtEl>
                                    </p:cond>
                                  </p:endCondLst>
                                  <p:childTnLst>
                                    <p:animMotion origin="layout" path="M -0.59566 -0.85347 L 0.06059 0.08333 " pathEditMode="relative" rAng="0" ptsTypes="AA">
                                      <p:cBhvr>
                                        <p:cTn id="30" dur="15000" spd="-100000" fill="hold"/>
                                        <p:tgtEl>
                                          <p:spTgt spid="1058"/>
                                        </p:tgtEl>
                                        <p:attrNameLst>
                                          <p:attrName>ppt_x</p:attrName>
                                          <p:attrName>ppt_y</p:attrName>
                                        </p:attrNameLst>
                                      </p:cBhvr>
                                      <p:rCtr x="32813" y="46829"/>
                                    </p:animMotion>
                                  </p:childTnLst>
                                </p:cTn>
                              </p:par>
                              <p:par>
                                <p:cTn id="31" presetID="42" presetClass="path" presetSubtype="0" repeatCount="indefinite" accel="50000" decel="50000" fill="hold" nodeType="withEffect">
                                  <p:stCondLst>
                                    <p:cond delay="800"/>
                                  </p:stCondLst>
                                  <p:endCondLst>
                                    <p:cond evt="onNext" delay="0">
                                      <p:tgtEl>
                                        <p:sldTgt/>
                                      </p:tgtEl>
                                    </p:cond>
                                  </p:endCondLst>
                                  <p:childTnLst>
                                    <p:animMotion origin="layout" path="M 0.00104 -0.00856 L -1.15972 -0.3331 " pathEditMode="relative" rAng="0" ptsTypes="AA">
                                      <p:cBhvr>
                                        <p:cTn id="32" dur="15000" fill="hold"/>
                                        <p:tgtEl>
                                          <p:spTgt spid="1060"/>
                                        </p:tgtEl>
                                        <p:attrNameLst>
                                          <p:attrName>ppt_x</p:attrName>
                                          <p:attrName>ppt_y</p:attrName>
                                        </p:attrNameLst>
                                      </p:cBhvr>
                                      <p:rCtr x="-58038" y="-16227"/>
                                    </p:animMotion>
                                  </p:childTnLst>
                                </p:cTn>
                              </p:par>
                              <p:par>
                                <p:cTn id="33" presetID="0" presetClass="path" presetSubtype="0" repeatCount="indefinite" accel="50000" decel="50000" fill="hold" nodeType="withEffect">
                                  <p:stCondLst>
                                    <p:cond delay="800"/>
                                  </p:stCondLst>
                                  <p:endCondLst>
                                    <p:cond evt="onNext" delay="0">
                                      <p:tgtEl>
                                        <p:sldTgt/>
                                      </p:tgtEl>
                                    </p:cond>
                                  </p:endCondLst>
                                  <p:childTnLst>
                                    <p:animMotion origin="layout" path="M 1.11111E-6 -4.81481E-6 L -1.29288 0.01899 " pathEditMode="relative" rAng="0" ptsTypes="AA">
                                      <p:cBhvr>
                                        <p:cTn id="34" dur="5000" fill="hold"/>
                                        <p:tgtEl>
                                          <p:spTgt spid="1062"/>
                                        </p:tgtEl>
                                        <p:attrNameLst>
                                          <p:attrName>ppt_x</p:attrName>
                                          <p:attrName>ppt_y</p:attrName>
                                        </p:attrNameLst>
                                      </p:cBhvr>
                                      <p:rCtr x="-64653" y="949"/>
                                    </p:animMotion>
                                  </p:childTnLst>
                                </p:cTn>
                              </p:par>
                              <p:par>
                                <p:cTn id="35" presetID="0" presetClass="path" presetSubtype="0" repeatCount="indefinite" accel="50000" decel="50000" fill="hold" nodeType="withEffect">
                                  <p:stCondLst>
                                    <p:cond delay="800"/>
                                  </p:stCondLst>
                                  <p:endCondLst>
                                    <p:cond evt="onNext" delay="0">
                                      <p:tgtEl>
                                        <p:sldTgt/>
                                      </p:tgtEl>
                                    </p:cond>
                                  </p:endCondLst>
                                  <p:childTnLst>
                                    <p:animMotion origin="layout" path="M 0.0099 0.01597 L 1.56702 -0.06736 " pathEditMode="relative" ptsTypes="AA">
                                      <p:cBhvr>
                                        <p:cTn id="36" dur="12500" fill="hold"/>
                                        <p:tgtEl>
                                          <p:spTgt spid="48"/>
                                        </p:tgtEl>
                                        <p:attrNameLst>
                                          <p:attrName>ppt_x</p:attrName>
                                          <p:attrName>ppt_y</p:attrName>
                                        </p:attrNameLst>
                                      </p:cBhvr>
                                    </p:animMotion>
                                  </p:childTnLst>
                                </p:cTn>
                              </p:par>
                              <p:par>
                                <p:cTn id="37" presetID="0" presetClass="path" presetSubtype="0" repeatCount="indefinite" accel="50000" decel="50000" fill="hold" nodeType="withEffect">
                                  <p:stCondLst>
                                    <p:cond delay="800"/>
                                  </p:stCondLst>
                                  <p:endCondLst>
                                    <p:cond evt="onNext" delay="0">
                                      <p:tgtEl>
                                        <p:sldTgt/>
                                      </p:tgtEl>
                                    </p:cond>
                                  </p:endCondLst>
                                  <p:childTnLst>
                                    <p:animMotion origin="layout" path="M 0.0007 -2.59259E-6 L 0.37987 0.0331 C 0.39046 0.03843 0.43698 0.02431 0.42362 0.03588 C 0.41025 0.04815 0.59237 0.05162 0.4816 0.04584 C 0.47987 0.04491 0.4783 0.04908 0.6 0.05324 C 0.72119 0.05741 1.21112 0.08959 1.21112 0.07199 C 1.09827 0.0963 1.28924 0.31736 1.17639 0.3419 C 0.90382 0.32037 0.63143 0.35232 0.35886 0.33102 C 0.20469 0.34653 0.05105 0.28912 -0.10329 0.30486 C -0.10503 0.20232 -0.10607 0.09954 -0.10781 -0.00254 L 0.0007 -2.59259E-6 Z " pathEditMode="relative" rAng="0" ptsTypes="AAAAAAAAAAA">
                                      <p:cBhvr>
                                        <p:cTn id="38" dur="10000" fill="hold"/>
                                        <p:tgtEl>
                                          <p:spTgt spid="49"/>
                                        </p:tgtEl>
                                        <p:attrNameLst>
                                          <p:attrName>ppt_x</p:attrName>
                                          <p:attrName>ppt_y</p:attrName>
                                        </p:attrNameLst>
                                      </p:cBhvr>
                                      <p:rCtr x="55208" y="16968"/>
                                    </p:animMotion>
                                  </p:childTnLst>
                                </p:cTn>
                              </p:par>
                              <p:par>
                                <p:cTn id="39" presetID="42" presetClass="entr" presetSubtype="0" fill="hold" grpId="0" nodeType="withEffect">
                                  <p:stCondLst>
                                    <p:cond delay="2000"/>
                                  </p:stCondLst>
                                  <p:childTnLst>
                                    <p:set>
                                      <p:cBhvr>
                                        <p:cTn id="40" dur="1" fill="hold">
                                          <p:stCondLst>
                                            <p:cond delay="0"/>
                                          </p:stCondLst>
                                        </p:cTn>
                                        <p:tgtEl>
                                          <p:spTgt spid="317"/>
                                        </p:tgtEl>
                                        <p:attrNameLst>
                                          <p:attrName>style.visibility</p:attrName>
                                        </p:attrNameLst>
                                      </p:cBhvr>
                                      <p:to>
                                        <p:strVal val="visible"/>
                                      </p:to>
                                    </p:set>
                                    <p:animEffect transition="in" filter="fade">
                                      <p:cBhvr>
                                        <p:cTn id="41" dur="1000"/>
                                        <p:tgtEl>
                                          <p:spTgt spid="317"/>
                                        </p:tgtEl>
                                      </p:cBhvr>
                                    </p:animEffect>
                                    <p:anim calcmode="lin" valueType="num">
                                      <p:cBhvr>
                                        <p:cTn id="42" dur="1000" fill="hold"/>
                                        <p:tgtEl>
                                          <p:spTgt spid="317"/>
                                        </p:tgtEl>
                                        <p:attrNameLst>
                                          <p:attrName>ppt_x</p:attrName>
                                        </p:attrNameLst>
                                      </p:cBhvr>
                                      <p:tavLst>
                                        <p:tav tm="0">
                                          <p:val>
                                            <p:strVal val="#ppt_x"/>
                                          </p:val>
                                        </p:tav>
                                        <p:tav tm="100000">
                                          <p:val>
                                            <p:strVal val="#ppt_x"/>
                                          </p:val>
                                        </p:tav>
                                      </p:tavLst>
                                    </p:anim>
                                    <p:anim calcmode="lin" valueType="num">
                                      <p:cBhvr>
                                        <p:cTn id="43" dur="1000" fill="hold"/>
                                        <p:tgtEl>
                                          <p:spTgt spid="31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000"/>
                                  </p:stCondLst>
                                  <p:childTnLst>
                                    <p:set>
                                      <p:cBhvr>
                                        <p:cTn id="45" dur="1" fill="hold">
                                          <p:stCondLst>
                                            <p:cond delay="0"/>
                                          </p:stCondLst>
                                        </p:cTn>
                                        <p:tgtEl>
                                          <p:spTgt spid="316"/>
                                        </p:tgtEl>
                                        <p:attrNameLst>
                                          <p:attrName>style.visibility</p:attrName>
                                        </p:attrNameLst>
                                      </p:cBhvr>
                                      <p:to>
                                        <p:strVal val="visible"/>
                                      </p:to>
                                    </p:set>
                                    <p:animEffect transition="in" filter="fade">
                                      <p:cBhvr>
                                        <p:cTn id="46" dur="1000"/>
                                        <p:tgtEl>
                                          <p:spTgt spid="316"/>
                                        </p:tgtEl>
                                      </p:cBhvr>
                                    </p:animEffect>
                                    <p:anim calcmode="lin" valueType="num">
                                      <p:cBhvr>
                                        <p:cTn id="47" dur="1000" fill="hold"/>
                                        <p:tgtEl>
                                          <p:spTgt spid="316"/>
                                        </p:tgtEl>
                                        <p:attrNameLst>
                                          <p:attrName>ppt_x</p:attrName>
                                        </p:attrNameLst>
                                      </p:cBhvr>
                                      <p:tavLst>
                                        <p:tav tm="0">
                                          <p:val>
                                            <p:strVal val="#ppt_x"/>
                                          </p:val>
                                        </p:tav>
                                        <p:tav tm="100000">
                                          <p:val>
                                            <p:strVal val="#ppt_x"/>
                                          </p:val>
                                        </p:tav>
                                      </p:tavLst>
                                    </p:anim>
                                    <p:anim calcmode="lin" valueType="num">
                                      <p:cBhvr>
                                        <p:cTn id="48" dur="1000" fill="hold"/>
                                        <p:tgtEl>
                                          <p:spTgt spid="31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1000"/>
                                        <p:tgtEl>
                                          <p:spTgt spid="3"/>
                                        </p:tgtEl>
                                      </p:cBhvr>
                                    </p:animEffect>
                                    <p:anim calcmode="lin" valueType="num">
                                      <p:cBhvr>
                                        <p:cTn id="52" dur="1000" fill="hold"/>
                                        <p:tgtEl>
                                          <p:spTgt spid="3"/>
                                        </p:tgtEl>
                                        <p:attrNameLst>
                                          <p:attrName>ppt_x</p:attrName>
                                        </p:attrNameLst>
                                      </p:cBhvr>
                                      <p:tavLst>
                                        <p:tav tm="0">
                                          <p:val>
                                            <p:strVal val="#ppt_x"/>
                                          </p:val>
                                        </p:tav>
                                        <p:tav tm="100000">
                                          <p:val>
                                            <p:strVal val="#ppt_x"/>
                                          </p:val>
                                        </p:tav>
                                      </p:tavLst>
                                    </p:anim>
                                    <p:anim calcmode="lin" valueType="num">
                                      <p:cBhvr>
                                        <p:cTn id="5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4" repeatCount="indefinite" fill="hold" display="0">
                  <p:stCondLst>
                    <p:cond delay="indefinite"/>
                  </p:stCondLst>
                  <p:endCondLst>
                    <p:cond evt="onStopAudio" delay="0">
                      <p:tgtEl>
                        <p:sldTgt/>
                      </p:tgtEl>
                    </p:cond>
                  </p:endCondLst>
                </p:cTn>
                <p:tgtEl>
                  <p:spTgt spid="24"/>
                </p:tgtEl>
              </p:cMediaNode>
            </p:audio>
          </p:childTnLst>
        </p:cTn>
      </p:par>
    </p:tnLst>
    <p:bldLst>
      <p:bldP spid="3" grpId="0" animBg="1"/>
      <p:bldP spid="316" grpId="0" animBg="1"/>
      <p:bldP spid="3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560" y="0"/>
            <a:ext cx="7507429" cy="6858000"/>
          </a:xfrm>
          <a:prstGeom prst="rect">
            <a:avLst/>
          </a:prstGeom>
        </p:spPr>
      </p:pic>
      <p:pic>
        <p:nvPicPr>
          <p:cNvPr id="1026" name="Picture 2" descr="http://www.northviewcavaliers.com/images/chest_of_gold_openin.gif"/>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2590711" y="2624137"/>
            <a:ext cx="1609725" cy="160972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064893" y="-1802357"/>
            <a:ext cx="2831899" cy="6575815"/>
            <a:chOff x="2248084" y="-1187386"/>
            <a:chExt cx="2307990" cy="5943407"/>
          </a:xfrm>
        </p:grpSpPr>
        <p:pic>
          <p:nvPicPr>
            <p:cNvPr id="2" name="Picture 2" descr="http://nobacks.com/wp-content/uploads/2014/11/Chain-20.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5400000">
              <a:off x="1244666" y="741427"/>
              <a:ext cx="431482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decan.dk/Cage.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248084" y="2448031"/>
              <a:ext cx="2307990" cy="230799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6" name="Picture 12" descr="http://www.animatedimages.org/data/media/516/animated-shark-image-0028.gif"/>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2823063" y="-152853"/>
            <a:ext cx="2823063" cy="152445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p:cNvPicPr>
            <a:picLocks/>
          </p:cNvPicPr>
          <p:nvPr>
            <p:custDataLst>
              <p:tags r:id="rId1"/>
            </p:custDataLst>
          </p:nvPr>
        </p:nvPicPr>
        <p:blipFill>
          <a:blip r:embed="rId2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21341690">
            <a:off x="-1947360" y="1738501"/>
            <a:ext cx="1520754" cy="941949"/>
          </a:xfrm>
          <a:prstGeom prst="rect">
            <a:avLst/>
          </a:prstGeom>
        </p:spPr>
      </p:pic>
      <p:pic>
        <p:nvPicPr>
          <p:cNvPr id="1044" name="Picture 20" descr="http://ian.umces.edu/imagelibrary/albums/userpics/12865/normal_ian-symbol-hermit-crab.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93690" y="4089648"/>
            <a:ext cx="988029" cy="98302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img12.deviantart.net/d995/i/2013/295/8/c/rock_formation_by_collect_and_creat-d6reprc.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56909" y="2508596"/>
            <a:ext cx="2219252" cy="275131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www.htooos.com/crab_hide_under_rocks_lc.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5615700" y="3658673"/>
            <a:ext cx="1857375" cy="9906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3.bp.blogspot.com/-vcWXSXYeAcU/Td8aAbW098I/AAAAAAAAARc/lHzDHVlPkdw/s1600/dolphin.gif"/>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2026111" y="2843433"/>
            <a:ext cx="17526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p:cNvPicPr>
            <a:picLocks/>
          </p:cNvPicPr>
          <p:nvPr>
            <p:custDataLst>
              <p:tags r:id="rId2"/>
            </p:custDataLst>
          </p:nvPr>
        </p:nvPicPr>
        <p:blipFill>
          <a:blip r:embed="rId2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flipH="1">
            <a:off x="9478875" y="2784799"/>
            <a:ext cx="3628132" cy="1747748"/>
          </a:xfrm>
          <a:prstGeom prst="rect">
            <a:avLst/>
          </a:prstGeom>
        </p:spPr>
      </p:pic>
      <p:pic>
        <p:nvPicPr>
          <p:cNvPr id="1050" name="Picture 26" descr="http://www.gifs.net/Animation11/Animals/Other_Reptiles/Sea_turtle.gif"/>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rot="1610292">
            <a:off x="9531624" y="409824"/>
            <a:ext cx="10668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www.sevenoaksart.co.uk/images/clownfish2.gif"/>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976509" y="1445576"/>
            <a:ext cx="819037" cy="419387"/>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4.bp.blogspot.com/-tLGNDimaT9c/VS9QALSA6hI/AAAAAAABKbE/swDcBhRDAsA/s1600/fish-school-of-tropical-fish-animated-gif-clr.gif"/>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9886213" y="1336719"/>
            <a:ext cx="160972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kidsthemebedrooms.com/whales/orca.gif"/>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4256574" y="2822619"/>
            <a:ext cx="3322246" cy="3322246"/>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4.bp.blogspot.com/--gnheJgxwKY/T32twmaW2kI/AAAAAAAAHSE/tKDoiGf5_LU/s1600/fish73.gif"/>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a:off x="9301472" y="4465875"/>
            <a:ext cx="104775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http://img2.wikia.nocookie.net/__cb20130725162107/degrassi/images/3/30/Seahorse.gif"/>
          <p:cNvPicPr>
            <a:picLocks noChangeAspect="1" noChangeArrowheads="1" noCrop="1"/>
          </p:cNvPicPr>
          <p:nvPr/>
        </p:nvPicPr>
        <p:blipFill>
          <a:blip r:embed="rId30">
            <a:extLst>
              <a:ext uri="{28A0092B-C50C-407E-A947-70E740481C1C}">
                <a14:useLocalDpi xmlns:a14="http://schemas.microsoft.com/office/drawing/2010/main" val="0"/>
              </a:ext>
            </a:extLst>
          </a:blip>
          <a:srcRect/>
          <a:stretch>
            <a:fillRect/>
          </a:stretch>
        </p:blipFill>
        <p:spPr bwMode="auto">
          <a:xfrm>
            <a:off x="8831990" y="4756021"/>
            <a:ext cx="1293770" cy="1725027"/>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http://whozoo.org/Anlife2001/anthesto/bigfish_swimming_md_clr.jpg"/>
          <p:cNvPicPr>
            <a:picLocks noChangeAspect="1" noChangeArrowheads="1" noCrop="1"/>
          </p:cNvPicPr>
          <p:nvPr/>
        </p:nvPicPr>
        <p:blipFill>
          <a:blip r:embed="rId31">
            <a:extLst>
              <a:ext uri="{28A0092B-C50C-407E-A947-70E740481C1C}">
                <a14:useLocalDpi xmlns:a14="http://schemas.microsoft.com/office/drawing/2010/main" val="0"/>
              </a:ext>
            </a:extLst>
          </a:blip>
          <a:srcRect/>
          <a:stretch>
            <a:fillRect/>
          </a:stretch>
        </p:blipFill>
        <p:spPr bwMode="auto">
          <a:xfrm>
            <a:off x="10379754" y="4336921"/>
            <a:ext cx="895350" cy="83820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410027" y="846828"/>
            <a:ext cx="1511820" cy="1778612"/>
          </a:xfrm>
          <a:prstGeom prst="rect">
            <a:avLst/>
          </a:prstGeom>
        </p:spPr>
      </p:pic>
      <p:pic>
        <p:nvPicPr>
          <p:cNvPr id="49" name="Picture 48"/>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rot="21372128">
            <a:off x="-2569209" y="5245021"/>
            <a:ext cx="2143125" cy="981075"/>
          </a:xfrm>
          <a:prstGeom prst="rect">
            <a:avLst/>
          </a:prstGeom>
        </p:spPr>
      </p:pic>
      <p:sp>
        <p:nvSpPr>
          <p:cNvPr id="5" name="Rectangle 4"/>
          <p:cNvSpPr/>
          <p:nvPr/>
        </p:nvSpPr>
        <p:spPr>
          <a:xfrm>
            <a:off x="7490869" y="0"/>
            <a:ext cx="1653131" cy="6858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991132" y="210047"/>
            <a:ext cx="1123553" cy="307777"/>
          </a:xfrm>
          <a:prstGeom prst="rect">
            <a:avLst/>
          </a:prstGeom>
          <a:noFill/>
        </p:spPr>
        <p:txBody>
          <a:bodyPr wrap="square" rtlCol="0">
            <a:spAutoFit/>
          </a:bodyPr>
          <a:lstStyle/>
          <a:p>
            <a:r>
              <a:rPr lang="en-US" sz="1400" b="1" dirty="0" smtClean="0"/>
              <a:t>My Progress</a:t>
            </a:r>
            <a:endParaRPr lang="en-US" sz="1400" b="1" dirty="0"/>
          </a:p>
        </p:txBody>
      </p:sp>
      <p:pic>
        <p:nvPicPr>
          <p:cNvPr id="103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797722"/>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797722"/>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1709928" y="210312"/>
            <a:ext cx="4485959" cy="7048953"/>
            <a:chOff x="1712441" y="207823"/>
            <a:chExt cx="4485959" cy="7048953"/>
          </a:xfrm>
        </p:grpSpPr>
        <p:pic>
          <p:nvPicPr>
            <p:cNvPr id="1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p:nvPr/>
          </p:nvPicPr>
          <p:blipFill>
            <a:blip r:embed="rId37" cstate="print">
              <a:extLst>
                <a:ext uri="{28A0092B-C50C-407E-A947-70E740481C1C}">
                  <a14:useLocalDpi xmlns:a14="http://schemas.microsoft.com/office/drawing/2010/main" val="0"/>
                </a:ext>
              </a:extLst>
            </a:blip>
            <a:stretch>
              <a:fillRect/>
            </a:stretch>
          </p:blipFill>
          <p:spPr>
            <a:xfrm>
              <a:off x="3544097" y="3635231"/>
              <a:ext cx="1189380" cy="1002130"/>
            </a:xfrm>
            <a:prstGeom prst="rect">
              <a:avLst/>
            </a:prstGeom>
          </p:spPr>
        </p:pic>
        <p:sp>
          <p:nvSpPr>
            <p:cNvPr id="13" name="TextBox 12"/>
            <p:cNvSpPr txBox="1"/>
            <p:nvPr/>
          </p:nvSpPr>
          <p:spPr>
            <a:xfrm>
              <a:off x="2826834" y="600763"/>
              <a:ext cx="2649256" cy="2031325"/>
            </a:xfrm>
            <a:prstGeom prst="rect">
              <a:avLst/>
            </a:prstGeom>
            <a:noFill/>
          </p:spPr>
          <p:txBody>
            <a:bodyPr wrap="square" rtlCol="0">
              <a:spAutoFit/>
            </a:bodyPr>
            <a:lstStyle/>
            <a:p>
              <a:r>
                <a:rPr lang="en-US" b="1" dirty="0">
                  <a:latin typeface="Arial Narrow" panose="020B0606020202030204" pitchFamily="34" charset="0"/>
                </a:rPr>
                <a:t>A written or spoken statement that tells people about something. (The principal gave the _________ that there would be no recess today because of rain.)</a:t>
              </a:r>
            </a:p>
          </p:txBody>
        </p:sp>
      </p:grpSp>
      <p:grpSp>
        <p:nvGrpSpPr>
          <p:cNvPr id="17" name="Group 16"/>
          <p:cNvGrpSpPr/>
          <p:nvPr/>
        </p:nvGrpSpPr>
        <p:grpSpPr>
          <a:xfrm>
            <a:off x="1601216" y="1024128"/>
            <a:ext cx="1188209" cy="1399242"/>
            <a:chOff x="1703160" y="1053846"/>
            <a:chExt cx="1188209" cy="1399242"/>
          </a:xfrm>
        </p:grpSpPr>
        <p:sp>
          <p:nvSpPr>
            <p:cNvPr id="4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rot="18704414">
              <a:off x="1617202" y="1566173"/>
              <a:ext cx="1214096" cy="276999"/>
            </a:xfrm>
            <a:prstGeom prst="rect">
              <a:avLst/>
            </a:prstGeom>
            <a:noFill/>
          </p:spPr>
          <p:txBody>
            <a:bodyPr wrap="square" rtlCol="0">
              <a:spAutoFit/>
            </a:bodyPr>
            <a:lstStyle/>
            <a:p>
              <a:r>
                <a:rPr lang="en-US" sz="1200" b="1" dirty="0" smtClean="0">
                  <a:solidFill>
                    <a:schemeClr val="bg1"/>
                  </a:solidFill>
                </a:rPr>
                <a:t>Announcement</a:t>
              </a:r>
              <a:endParaRPr lang="en-US" sz="1200" b="1" dirty="0">
                <a:solidFill>
                  <a:schemeClr val="bg1"/>
                </a:solidFill>
              </a:endParaRPr>
            </a:p>
          </p:txBody>
        </p:sp>
      </p:grpSp>
      <p:grpSp>
        <p:nvGrpSpPr>
          <p:cNvPr id="16" name="Group 15"/>
          <p:cNvGrpSpPr/>
          <p:nvPr/>
        </p:nvGrpSpPr>
        <p:grpSpPr>
          <a:xfrm>
            <a:off x="5064760" y="944880"/>
            <a:ext cx="1113527" cy="1399242"/>
            <a:chOff x="5102948" y="913896"/>
            <a:chExt cx="1113527" cy="1399242"/>
          </a:xfrm>
        </p:grpSpPr>
        <p:sp>
          <p:nvSpPr>
            <p:cNvPr id="14"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rot="18704414">
              <a:off x="5247557" y="1498082"/>
              <a:ext cx="1055274" cy="369332"/>
            </a:xfrm>
            <a:prstGeom prst="rect">
              <a:avLst/>
            </a:prstGeom>
            <a:noFill/>
          </p:spPr>
          <p:txBody>
            <a:bodyPr wrap="square" rtlCol="0">
              <a:spAutoFit/>
            </a:bodyPr>
            <a:lstStyle/>
            <a:p>
              <a:r>
                <a:rPr lang="en-US" b="1" dirty="0" smtClean="0">
                  <a:solidFill>
                    <a:schemeClr val="bg1"/>
                  </a:solidFill>
                </a:rPr>
                <a:t>Article</a:t>
              </a:r>
              <a:endParaRPr lang="en-US" b="1" dirty="0">
                <a:solidFill>
                  <a:schemeClr val="bg1"/>
                </a:solidFill>
              </a:endParaRPr>
            </a:p>
          </p:txBody>
        </p:sp>
      </p:grpSp>
      <p:sp>
        <p:nvSpPr>
          <p:cNvPr id="20" name="TextBox 19"/>
          <p:cNvSpPr txBox="1"/>
          <p:nvPr/>
        </p:nvSpPr>
        <p:spPr>
          <a:xfrm>
            <a:off x="7791201" y="780836"/>
            <a:ext cx="1023862" cy="261610"/>
          </a:xfrm>
          <a:prstGeom prst="rect">
            <a:avLst/>
          </a:prstGeom>
          <a:noFill/>
        </p:spPr>
        <p:txBody>
          <a:bodyPr wrap="square" rtlCol="0">
            <a:spAutoFit/>
          </a:bodyPr>
          <a:lstStyle/>
          <a:p>
            <a:r>
              <a:rPr lang="en-US" sz="1100" b="1" dirty="0" smtClean="0">
                <a:solidFill>
                  <a:schemeClr val="bg1"/>
                </a:solidFill>
                <a:latin typeface="Arial Narrow" panose="020B0606020202030204" pitchFamily="34" charset="0"/>
              </a:rPr>
              <a:t>Announcement</a:t>
            </a:r>
            <a:endParaRPr lang="en-US" sz="1100" b="1" dirty="0">
              <a:solidFill>
                <a:schemeClr val="bg1"/>
              </a:solidFill>
              <a:latin typeface="Arial Narrow" panose="020B0606020202030204" pitchFamily="34" charset="0"/>
            </a:endParaRPr>
          </a:p>
        </p:txBody>
      </p:sp>
      <p:pic>
        <p:nvPicPr>
          <p:cNvPr id="21"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7943308" y="7104611"/>
            <a:ext cx="609600" cy="609600"/>
          </a:xfrm>
          <a:prstGeom prst="rect">
            <a:avLst/>
          </a:prstGeom>
        </p:spPr>
      </p:pic>
      <p:pic>
        <p:nvPicPr>
          <p:cNvPr id="22"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770092" y="7043870"/>
            <a:ext cx="609600" cy="609600"/>
          </a:xfrm>
          <a:prstGeom prst="rect">
            <a:avLst/>
          </a:prstGeom>
        </p:spPr>
      </p:pic>
      <p:sp>
        <p:nvSpPr>
          <p:cNvPr id="23" name="TextBox 22"/>
          <p:cNvSpPr txBox="1"/>
          <p:nvPr/>
        </p:nvSpPr>
        <p:spPr>
          <a:xfrm>
            <a:off x="64114" y="-980693"/>
            <a:ext cx="2220480" cy="923330"/>
          </a:xfrm>
          <a:prstGeom prst="rect">
            <a:avLst/>
          </a:prstGeom>
          <a:noFill/>
        </p:spPr>
        <p:txBody>
          <a:bodyPr wrap="none" rtlCol="0">
            <a:spAutoFit/>
          </a:bodyPr>
          <a:lstStyle/>
          <a:p>
            <a:r>
              <a:rPr lang="en-US" dirty="0"/>
              <a:t>Jelly Fish 1.87 and .23</a:t>
            </a:r>
          </a:p>
          <a:p>
            <a:r>
              <a:rPr lang="en-US" dirty="0"/>
              <a:t>Green .64 and 1.12 </a:t>
            </a:r>
          </a:p>
          <a:p>
            <a:r>
              <a:rPr lang="en-US"/>
              <a:t>Red 6.65 and 1.45</a:t>
            </a:r>
            <a:endParaRPr lang="en-US" dirty="0"/>
          </a:p>
        </p:txBody>
      </p:sp>
      <p:grpSp>
        <p:nvGrpSpPr>
          <p:cNvPr id="51" name="Group 50"/>
          <p:cNvGrpSpPr/>
          <p:nvPr/>
        </p:nvGrpSpPr>
        <p:grpSpPr>
          <a:xfrm>
            <a:off x="1709928" y="210312"/>
            <a:ext cx="4485959" cy="7048953"/>
            <a:chOff x="1712441" y="207823"/>
            <a:chExt cx="4485959" cy="7048953"/>
          </a:xfrm>
        </p:grpSpPr>
        <p:pic>
          <p:nvPicPr>
            <p:cNvPr id="52"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p:cNvPicPr/>
            <p:nvPr/>
          </p:nvPicPr>
          <p:blipFill>
            <a:blip r:embed="rId39" cstate="print">
              <a:extLst>
                <a:ext uri="{28A0092B-C50C-407E-A947-70E740481C1C}">
                  <a14:useLocalDpi xmlns:a14="http://schemas.microsoft.com/office/drawing/2010/main" val="0"/>
                </a:ext>
              </a:extLst>
            </a:blip>
            <a:stretch>
              <a:fillRect/>
            </a:stretch>
          </p:blipFill>
          <p:spPr>
            <a:xfrm>
              <a:off x="3491387" y="3608486"/>
              <a:ext cx="1181429" cy="1186425"/>
            </a:xfrm>
            <a:prstGeom prst="rect">
              <a:avLst/>
            </a:prstGeom>
          </p:spPr>
        </p:pic>
        <p:sp>
          <p:nvSpPr>
            <p:cNvPr id="54" name="TextBox 53"/>
            <p:cNvSpPr txBox="1"/>
            <p:nvPr/>
          </p:nvSpPr>
          <p:spPr>
            <a:xfrm>
              <a:off x="2715354" y="782520"/>
              <a:ext cx="2649256" cy="1661993"/>
            </a:xfrm>
            <a:prstGeom prst="rect">
              <a:avLst/>
            </a:prstGeom>
            <a:noFill/>
          </p:spPr>
          <p:txBody>
            <a:bodyPr wrap="square" rtlCol="0">
              <a:spAutoFit/>
            </a:bodyPr>
            <a:lstStyle/>
            <a:p>
              <a:r>
                <a:rPr lang="en-US" sz="1700" b="1" dirty="0">
                  <a:latin typeface="Arial Narrow" panose="020B0606020202030204" pitchFamily="34" charset="0"/>
                </a:rPr>
                <a:t>A piece of writing included with others in a newspaper, magazine, or other publication. (I read an ________ about the Fourth of July parade.)</a:t>
              </a:r>
            </a:p>
          </p:txBody>
        </p:sp>
      </p:grpSp>
      <p:grpSp>
        <p:nvGrpSpPr>
          <p:cNvPr id="56" name="Group 55"/>
          <p:cNvGrpSpPr/>
          <p:nvPr/>
        </p:nvGrpSpPr>
        <p:grpSpPr>
          <a:xfrm>
            <a:off x="1601216" y="1024128"/>
            <a:ext cx="1188209" cy="1399242"/>
            <a:chOff x="1703160" y="1053846"/>
            <a:chExt cx="1188209" cy="1399242"/>
          </a:xfrm>
        </p:grpSpPr>
        <p:sp>
          <p:nvSpPr>
            <p:cNvPr id="57"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rot="18704414">
              <a:off x="1611177" y="1515249"/>
              <a:ext cx="1207827" cy="369332"/>
            </a:xfrm>
            <a:prstGeom prst="rect">
              <a:avLst/>
            </a:prstGeom>
            <a:noFill/>
          </p:spPr>
          <p:txBody>
            <a:bodyPr wrap="square" rtlCol="0">
              <a:spAutoFit/>
            </a:bodyPr>
            <a:lstStyle/>
            <a:p>
              <a:r>
                <a:rPr lang="en-US" b="1" dirty="0" smtClean="0">
                  <a:solidFill>
                    <a:schemeClr val="bg1"/>
                  </a:solidFill>
                </a:rPr>
                <a:t>Biography</a:t>
              </a:r>
              <a:endParaRPr lang="en-US" b="1" dirty="0">
                <a:solidFill>
                  <a:schemeClr val="bg1"/>
                </a:solidFill>
              </a:endParaRPr>
            </a:p>
          </p:txBody>
        </p:sp>
      </p:grpSp>
      <p:grpSp>
        <p:nvGrpSpPr>
          <p:cNvPr id="59" name="Group 58"/>
          <p:cNvGrpSpPr/>
          <p:nvPr/>
        </p:nvGrpSpPr>
        <p:grpSpPr>
          <a:xfrm>
            <a:off x="5064760" y="944880"/>
            <a:ext cx="1113527" cy="1399242"/>
            <a:chOff x="5102948" y="913896"/>
            <a:chExt cx="1113527" cy="1399242"/>
          </a:xfrm>
        </p:grpSpPr>
        <p:sp>
          <p:nvSpPr>
            <p:cNvPr id="60"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rot="18704414">
              <a:off x="5216182" y="1538517"/>
              <a:ext cx="1055274" cy="369332"/>
            </a:xfrm>
            <a:prstGeom prst="rect">
              <a:avLst/>
            </a:prstGeom>
            <a:noFill/>
          </p:spPr>
          <p:txBody>
            <a:bodyPr wrap="square" rtlCol="0">
              <a:spAutoFit/>
            </a:bodyPr>
            <a:lstStyle/>
            <a:p>
              <a:r>
                <a:rPr lang="en-US" b="1" dirty="0" smtClean="0">
                  <a:solidFill>
                    <a:schemeClr val="bg1"/>
                  </a:solidFill>
                </a:rPr>
                <a:t>Article</a:t>
              </a:r>
              <a:endParaRPr lang="en-US" b="1" dirty="0">
                <a:solidFill>
                  <a:schemeClr val="bg1"/>
                </a:solidFill>
              </a:endParaRPr>
            </a:p>
          </p:txBody>
        </p:sp>
      </p:grpSp>
      <p:pic>
        <p:nvPicPr>
          <p:cNvPr id="6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192971"/>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192971"/>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7914609" y="1112040"/>
            <a:ext cx="1008734"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Article</a:t>
            </a:r>
            <a:endParaRPr lang="en-US" sz="1600" b="1" dirty="0">
              <a:solidFill>
                <a:schemeClr val="bg1"/>
              </a:solidFill>
              <a:latin typeface="Arial Narrow" panose="020B0606020202030204" pitchFamily="34" charset="0"/>
            </a:endParaRPr>
          </a:p>
        </p:txBody>
      </p:sp>
      <p:pic>
        <p:nvPicPr>
          <p:cNvPr id="24" name="Underwater sound effect">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38"/>
          <a:stretch>
            <a:fillRect/>
          </a:stretch>
        </p:blipFill>
        <p:spPr>
          <a:xfrm>
            <a:off x="5099563" y="6989386"/>
            <a:ext cx="609600" cy="609600"/>
          </a:xfrm>
          <a:prstGeom prst="rect">
            <a:avLst/>
          </a:prstGeom>
        </p:spPr>
      </p:pic>
      <p:grpSp>
        <p:nvGrpSpPr>
          <p:cNvPr id="65" name="Group 64"/>
          <p:cNvGrpSpPr/>
          <p:nvPr/>
        </p:nvGrpSpPr>
        <p:grpSpPr>
          <a:xfrm>
            <a:off x="1709928" y="210312"/>
            <a:ext cx="4485959" cy="7048953"/>
            <a:chOff x="1712441" y="207823"/>
            <a:chExt cx="4485959" cy="7048953"/>
          </a:xfrm>
        </p:grpSpPr>
        <p:pic>
          <p:nvPicPr>
            <p:cNvPr id="6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p:cNvPicPr/>
            <p:nvPr/>
          </p:nvPicPr>
          <p:blipFill>
            <a:blip r:embed="rId40" cstate="print">
              <a:extLst>
                <a:ext uri="{28A0092B-C50C-407E-A947-70E740481C1C}">
                  <a14:useLocalDpi xmlns:a14="http://schemas.microsoft.com/office/drawing/2010/main" val="0"/>
                </a:ext>
              </a:extLst>
            </a:blip>
            <a:stretch>
              <a:fillRect/>
            </a:stretch>
          </p:blipFill>
          <p:spPr>
            <a:xfrm>
              <a:off x="3399005" y="3825207"/>
              <a:ext cx="1272624" cy="910721"/>
            </a:xfrm>
            <a:prstGeom prst="rect">
              <a:avLst/>
            </a:prstGeom>
          </p:spPr>
        </p:pic>
        <p:sp>
          <p:nvSpPr>
            <p:cNvPr id="68" name="TextBox 67"/>
            <p:cNvSpPr txBox="1"/>
            <p:nvPr/>
          </p:nvSpPr>
          <p:spPr>
            <a:xfrm>
              <a:off x="2778749" y="1146527"/>
              <a:ext cx="2649256" cy="1200329"/>
            </a:xfrm>
            <a:prstGeom prst="rect">
              <a:avLst/>
            </a:prstGeom>
            <a:noFill/>
          </p:spPr>
          <p:txBody>
            <a:bodyPr wrap="square" rtlCol="0">
              <a:spAutoFit/>
            </a:bodyPr>
            <a:lstStyle/>
            <a:p>
              <a:r>
                <a:rPr lang="en-US" b="1" dirty="0">
                  <a:latin typeface="Arial Narrow" panose="020B0606020202030204" pitchFamily="34" charset="0"/>
                </a:rPr>
                <a:t>A book of maps or charts. (Example: My mom had me look up the directions to Wyoming in the _______.)</a:t>
              </a:r>
            </a:p>
          </p:txBody>
        </p:sp>
      </p:grpSp>
      <p:grpSp>
        <p:nvGrpSpPr>
          <p:cNvPr id="69" name="Group 68"/>
          <p:cNvGrpSpPr/>
          <p:nvPr/>
        </p:nvGrpSpPr>
        <p:grpSpPr>
          <a:xfrm>
            <a:off x="1601216" y="897128"/>
            <a:ext cx="1188209" cy="1498595"/>
            <a:chOff x="1703160" y="954493"/>
            <a:chExt cx="1188209" cy="1498595"/>
          </a:xfrm>
        </p:grpSpPr>
        <p:sp>
          <p:nvSpPr>
            <p:cNvPr id="7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p:cNvSpPr txBox="1"/>
            <p:nvPr/>
          </p:nvSpPr>
          <p:spPr>
            <a:xfrm rot="17266779">
              <a:off x="1623521" y="1457973"/>
              <a:ext cx="1345514" cy="338554"/>
            </a:xfrm>
            <a:prstGeom prst="rect">
              <a:avLst/>
            </a:prstGeom>
            <a:noFill/>
          </p:spPr>
          <p:txBody>
            <a:bodyPr wrap="square" rtlCol="0">
              <a:spAutoFit/>
            </a:bodyPr>
            <a:lstStyle/>
            <a:p>
              <a:r>
                <a:rPr lang="en-US" sz="1600" b="1" dirty="0" smtClean="0">
                  <a:solidFill>
                    <a:schemeClr val="bg1"/>
                  </a:solidFill>
                </a:rPr>
                <a:t>Category</a:t>
              </a:r>
              <a:endParaRPr lang="en-US" sz="1600" b="1" dirty="0">
                <a:solidFill>
                  <a:schemeClr val="bg1"/>
                </a:solidFill>
              </a:endParaRPr>
            </a:p>
          </p:txBody>
        </p:sp>
      </p:grpSp>
      <p:grpSp>
        <p:nvGrpSpPr>
          <p:cNvPr id="72" name="Group 71"/>
          <p:cNvGrpSpPr/>
          <p:nvPr/>
        </p:nvGrpSpPr>
        <p:grpSpPr>
          <a:xfrm>
            <a:off x="5064760" y="944880"/>
            <a:ext cx="1113527" cy="1399242"/>
            <a:chOff x="5102948" y="913896"/>
            <a:chExt cx="1113527" cy="1399242"/>
          </a:xfrm>
        </p:grpSpPr>
        <p:sp>
          <p:nvSpPr>
            <p:cNvPr id="7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p:cNvSpPr txBox="1"/>
            <p:nvPr/>
          </p:nvSpPr>
          <p:spPr>
            <a:xfrm rot="18704414">
              <a:off x="5263366" y="1466208"/>
              <a:ext cx="1055274" cy="338554"/>
            </a:xfrm>
            <a:prstGeom prst="rect">
              <a:avLst/>
            </a:prstGeom>
            <a:noFill/>
          </p:spPr>
          <p:txBody>
            <a:bodyPr wrap="square" rtlCol="0">
              <a:spAutoFit/>
            </a:bodyPr>
            <a:lstStyle/>
            <a:p>
              <a:r>
                <a:rPr lang="en-US" sz="1600" b="1" dirty="0" smtClean="0">
                  <a:solidFill>
                    <a:schemeClr val="bg1"/>
                  </a:solidFill>
                </a:rPr>
                <a:t>Atlas</a:t>
              </a:r>
              <a:endParaRPr lang="en-US" sz="1600" b="1" dirty="0">
                <a:solidFill>
                  <a:schemeClr val="bg1"/>
                </a:solidFill>
              </a:endParaRPr>
            </a:p>
          </p:txBody>
        </p:sp>
      </p:grpSp>
      <p:pic>
        <p:nvPicPr>
          <p:cNvPr id="7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567069"/>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56706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p:cNvSpPr txBox="1"/>
          <p:nvPr/>
        </p:nvSpPr>
        <p:spPr>
          <a:xfrm>
            <a:off x="7997159" y="1487296"/>
            <a:ext cx="1080791"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Atlas</a:t>
            </a:r>
            <a:endParaRPr lang="en-US" sz="1600" b="1" dirty="0">
              <a:solidFill>
                <a:schemeClr val="bg1"/>
              </a:solidFill>
              <a:latin typeface="Arial Narrow" panose="020B0606020202030204" pitchFamily="34" charset="0"/>
            </a:endParaRPr>
          </a:p>
        </p:txBody>
      </p:sp>
      <p:pic>
        <p:nvPicPr>
          <p:cNvPr id="7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095708" y="7257011"/>
            <a:ext cx="609600" cy="609600"/>
          </a:xfrm>
          <a:prstGeom prst="rect">
            <a:avLst/>
          </a:prstGeom>
        </p:spPr>
      </p:pic>
      <p:pic>
        <p:nvPicPr>
          <p:cNvPr id="7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922492" y="7196270"/>
            <a:ext cx="609600" cy="609600"/>
          </a:xfrm>
          <a:prstGeom prst="rect">
            <a:avLst/>
          </a:prstGeom>
        </p:spPr>
      </p:pic>
      <p:grpSp>
        <p:nvGrpSpPr>
          <p:cNvPr id="80" name="Group 79"/>
          <p:cNvGrpSpPr/>
          <p:nvPr/>
        </p:nvGrpSpPr>
        <p:grpSpPr>
          <a:xfrm>
            <a:off x="1709928" y="210312"/>
            <a:ext cx="4485959" cy="7048953"/>
            <a:chOff x="1712441" y="207823"/>
            <a:chExt cx="4485959" cy="7048953"/>
          </a:xfrm>
        </p:grpSpPr>
        <p:pic>
          <p:nvPicPr>
            <p:cNvPr id="8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p:cNvPicPr/>
            <p:nvPr/>
          </p:nvPicPr>
          <p:blipFill>
            <a:blip r:embed="rId41">
              <a:extLst>
                <a:ext uri="{28A0092B-C50C-407E-A947-70E740481C1C}">
                  <a14:useLocalDpi xmlns:a14="http://schemas.microsoft.com/office/drawing/2010/main" val="0"/>
                </a:ext>
              </a:extLst>
            </a:blip>
            <a:stretch>
              <a:fillRect/>
            </a:stretch>
          </p:blipFill>
          <p:spPr>
            <a:xfrm>
              <a:off x="3422680" y="3533118"/>
              <a:ext cx="1304188" cy="1365804"/>
            </a:xfrm>
            <a:prstGeom prst="rect">
              <a:avLst/>
            </a:prstGeom>
          </p:spPr>
        </p:pic>
        <p:sp>
          <p:nvSpPr>
            <p:cNvPr id="83" name="TextBox 82"/>
            <p:cNvSpPr txBox="1"/>
            <p:nvPr/>
          </p:nvSpPr>
          <p:spPr>
            <a:xfrm>
              <a:off x="2763508" y="1032176"/>
              <a:ext cx="2649256" cy="1200329"/>
            </a:xfrm>
            <a:prstGeom prst="rect">
              <a:avLst/>
            </a:prstGeom>
            <a:noFill/>
          </p:spPr>
          <p:txBody>
            <a:bodyPr wrap="square" rtlCol="0">
              <a:spAutoFit/>
            </a:bodyPr>
            <a:lstStyle/>
            <a:p>
              <a:r>
                <a:rPr lang="en-US" b="1" dirty="0">
                  <a:latin typeface="Arial Narrow" panose="020B0606020202030204" pitchFamily="34" charset="0"/>
                </a:rPr>
                <a:t>A writer of a book, article, or report. (Example: I have read five books by the same ____________.)</a:t>
              </a:r>
            </a:p>
          </p:txBody>
        </p:sp>
      </p:grpSp>
      <p:grpSp>
        <p:nvGrpSpPr>
          <p:cNvPr id="84" name="Group 83"/>
          <p:cNvGrpSpPr/>
          <p:nvPr/>
        </p:nvGrpSpPr>
        <p:grpSpPr>
          <a:xfrm>
            <a:off x="1601216" y="897128"/>
            <a:ext cx="1188209" cy="1521491"/>
            <a:chOff x="1703160" y="931597"/>
            <a:chExt cx="1188209" cy="1521491"/>
          </a:xfrm>
        </p:grpSpPr>
        <p:sp>
          <p:nvSpPr>
            <p:cNvPr id="8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rot="17813899">
              <a:off x="1636844" y="1435077"/>
              <a:ext cx="1345514" cy="338554"/>
            </a:xfrm>
            <a:prstGeom prst="rect">
              <a:avLst/>
            </a:prstGeom>
            <a:noFill/>
          </p:spPr>
          <p:txBody>
            <a:bodyPr wrap="square" rtlCol="0">
              <a:spAutoFit/>
            </a:bodyPr>
            <a:lstStyle/>
            <a:p>
              <a:r>
                <a:rPr lang="en-US" sz="1600" b="1" dirty="0" smtClean="0">
                  <a:solidFill>
                    <a:schemeClr val="bg1"/>
                  </a:solidFill>
                </a:rPr>
                <a:t>Character</a:t>
              </a:r>
              <a:endParaRPr lang="en-US" sz="1600" b="1" dirty="0">
                <a:solidFill>
                  <a:schemeClr val="bg1"/>
                </a:solidFill>
              </a:endParaRPr>
            </a:p>
          </p:txBody>
        </p:sp>
      </p:grpSp>
      <p:grpSp>
        <p:nvGrpSpPr>
          <p:cNvPr id="87" name="Group 86"/>
          <p:cNvGrpSpPr/>
          <p:nvPr/>
        </p:nvGrpSpPr>
        <p:grpSpPr>
          <a:xfrm>
            <a:off x="5064760" y="642754"/>
            <a:ext cx="1113527" cy="1702194"/>
            <a:chOff x="5102948" y="610944"/>
            <a:chExt cx="1113527" cy="1702194"/>
          </a:xfrm>
        </p:grpSpPr>
        <p:sp>
          <p:nvSpPr>
            <p:cNvPr id="8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p:cNvSpPr txBox="1"/>
            <p:nvPr/>
          </p:nvSpPr>
          <p:spPr>
            <a:xfrm rot="17733287">
              <a:off x="5012725" y="1247358"/>
              <a:ext cx="1580605" cy="307777"/>
            </a:xfrm>
            <a:prstGeom prst="rect">
              <a:avLst/>
            </a:prstGeom>
            <a:noFill/>
          </p:spPr>
          <p:txBody>
            <a:bodyPr wrap="square" rtlCol="0">
              <a:spAutoFit/>
            </a:bodyPr>
            <a:lstStyle/>
            <a:p>
              <a:r>
                <a:rPr lang="en-US" sz="1400" b="1" dirty="0" smtClean="0">
                  <a:solidFill>
                    <a:schemeClr val="bg1"/>
                  </a:solidFill>
                </a:rPr>
                <a:t>Author</a:t>
              </a:r>
              <a:endParaRPr lang="en-US" sz="1400" b="1" dirty="0">
                <a:solidFill>
                  <a:schemeClr val="bg1"/>
                </a:solidFill>
              </a:endParaRPr>
            </a:p>
          </p:txBody>
        </p:sp>
      </p:grpSp>
      <p:pic>
        <p:nvPicPr>
          <p:cNvPr id="9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949342"/>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949342"/>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7968877" y="1912644"/>
            <a:ext cx="1188524" cy="307777"/>
          </a:xfrm>
          <a:prstGeom prst="rect">
            <a:avLst/>
          </a:prstGeom>
          <a:noFill/>
        </p:spPr>
        <p:txBody>
          <a:bodyPr wrap="square" rtlCol="0">
            <a:spAutoFit/>
          </a:bodyPr>
          <a:lstStyle/>
          <a:p>
            <a:r>
              <a:rPr lang="en-US" sz="1400" b="1" dirty="0" smtClean="0">
                <a:solidFill>
                  <a:schemeClr val="bg1"/>
                </a:solidFill>
                <a:latin typeface="Arial Narrow" panose="020B0606020202030204" pitchFamily="34" charset="0"/>
              </a:rPr>
              <a:t>Author</a:t>
            </a:r>
            <a:endParaRPr lang="en-US" sz="1400" b="1" dirty="0">
              <a:solidFill>
                <a:schemeClr val="bg1"/>
              </a:solidFill>
              <a:latin typeface="Arial Narrow" panose="020B0606020202030204" pitchFamily="34" charset="0"/>
            </a:endParaRPr>
          </a:p>
        </p:txBody>
      </p:sp>
      <p:pic>
        <p:nvPicPr>
          <p:cNvPr id="9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248108" y="7409411"/>
            <a:ext cx="609600" cy="609600"/>
          </a:xfrm>
          <a:prstGeom prst="rect">
            <a:avLst/>
          </a:prstGeom>
        </p:spPr>
      </p:pic>
      <p:pic>
        <p:nvPicPr>
          <p:cNvPr id="9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074892" y="7348670"/>
            <a:ext cx="609600" cy="609600"/>
          </a:xfrm>
          <a:prstGeom prst="rect">
            <a:avLst/>
          </a:prstGeom>
        </p:spPr>
      </p:pic>
      <p:grpSp>
        <p:nvGrpSpPr>
          <p:cNvPr id="95" name="Group 94"/>
          <p:cNvGrpSpPr/>
          <p:nvPr/>
        </p:nvGrpSpPr>
        <p:grpSpPr>
          <a:xfrm>
            <a:off x="1709928" y="210312"/>
            <a:ext cx="4485959" cy="7048953"/>
            <a:chOff x="1712441" y="207823"/>
            <a:chExt cx="4485959" cy="7048953"/>
          </a:xfrm>
        </p:grpSpPr>
        <p:pic>
          <p:nvPicPr>
            <p:cNvPr id="9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96"/>
            <p:cNvPicPr/>
            <p:nvPr/>
          </p:nvPicPr>
          <p:blipFill>
            <a:blip r:embed="rId42" cstate="print">
              <a:extLst>
                <a:ext uri="{28A0092B-C50C-407E-A947-70E740481C1C}">
                  <a14:useLocalDpi xmlns:a14="http://schemas.microsoft.com/office/drawing/2010/main" val="0"/>
                </a:ext>
              </a:extLst>
            </a:blip>
            <a:stretch>
              <a:fillRect/>
            </a:stretch>
          </p:blipFill>
          <p:spPr>
            <a:xfrm>
              <a:off x="3204440" y="3619749"/>
              <a:ext cx="1725681" cy="1282314"/>
            </a:xfrm>
            <a:prstGeom prst="rect">
              <a:avLst/>
            </a:prstGeom>
          </p:spPr>
        </p:pic>
        <p:sp>
          <p:nvSpPr>
            <p:cNvPr id="98" name="TextBox 97"/>
            <p:cNvSpPr txBox="1"/>
            <p:nvPr/>
          </p:nvSpPr>
          <p:spPr>
            <a:xfrm>
              <a:off x="2778842" y="741031"/>
              <a:ext cx="2649256" cy="1754326"/>
            </a:xfrm>
            <a:prstGeom prst="rect">
              <a:avLst/>
            </a:prstGeom>
            <a:noFill/>
          </p:spPr>
          <p:txBody>
            <a:bodyPr wrap="square" rtlCol="0">
              <a:spAutoFit/>
            </a:bodyPr>
            <a:lstStyle/>
            <a:p>
              <a:r>
                <a:rPr lang="en-US" b="1" dirty="0">
                  <a:latin typeface="Arial Narrow" panose="020B0606020202030204" pitchFamily="34" charset="0"/>
                </a:rPr>
                <a:t>Writing to persuade, to inform and/or to entertain (Example: The ______________ of writing the article was to make people laugh.)</a:t>
              </a:r>
            </a:p>
          </p:txBody>
        </p:sp>
      </p:grpSp>
      <p:grpSp>
        <p:nvGrpSpPr>
          <p:cNvPr id="99" name="Group 98"/>
          <p:cNvGrpSpPr/>
          <p:nvPr/>
        </p:nvGrpSpPr>
        <p:grpSpPr>
          <a:xfrm>
            <a:off x="1601216" y="897128"/>
            <a:ext cx="1188209" cy="1537667"/>
            <a:chOff x="1703160" y="915421"/>
            <a:chExt cx="1188209" cy="1537667"/>
          </a:xfrm>
        </p:grpSpPr>
        <p:sp>
          <p:nvSpPr>
            <p:cNvPr id="10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rot="17266779">
              <a:off x="1652924" y="1418901"/>
              <a:ext cx="1345514" cy="338554"/>
            </a:xfrm>
            <a:prstGeom prst="rect">
              <a:avLst/>
            </a:prstGeom>
            <a:noFill/>
          </p:spPr>
          <p:txBody>
            <a:bodyPr wrap="square" rtlCol="0">
              <a:spAutoFit/>
            </a:bodyPr>
            <a:lstStyle/>
            <a:p>
              <a:r>
                <a:rPr lang="en-US" sz="1600" b="1" dirty="0" smtClean="0">
                  <a:solidFill>
                    <a:schemeClr val="bg1"/>
                  </a:solidFill>
                </a:rPr>
                <a:t>Author</a:t>
              </a:r>
              <a:endParaRPr lang="en-US" sz="1600" b="1" dirty="0">
                <a:solidFill>
                  <a:schemeClr val="bg1"/>
                </a:solidFill>
              </a:endParaRPr>
            </a:p>
          </p:txBody>
        </p:sp>
      </p:grpSp>
      <p:grpSp>
        <p:nvGrpSpPr>
          <p:cNvPr id="102" name="Group 101"/>
          <p:cNvGrpSpPr/>
          <p:nvPr/>
        </p:nvGrpSpPr>
        <p:grpSpPr>
          <a:xfrm>
            <a:off x="5064760" y="626712"/>
            <a:ext cx="1113527" cy="1717228"/>
            <a:chOff x="5102948" y="595910"/>
            <a:chExt cx="1113527" cy="1717228"/>
          </a:xfrm>
        </p:grpSpPr>
        <p:sp>
          <p:nvSpPr>
            <p:cNvPr id="10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p:cNvSpPr txBox="1"/>
            <p:nvPr/>
          </p:nvSpPr>
          <p:spPr>
            <a:xfrm rot="17733287">
              <a:off x="5008779" y="1124603"/>
              <a:ext cx="1580605" cy="523220"/>
            </a:xfrm>
            <a:prstGeom prst="rect">
              <a:avLst/>
            </a:prstGeom>
            <a:noFill/>
          </p:spPr>
          <p:txBody>
            <a:bodyPr wrap="square" rtlCol="0">
              <a:spAutoFit/>
            </a:bodyPr>
            <a:lstStyle/>
            <a:p>
              <a:r>
                <a:rPr lang="en-US" sz="1400" b="1" dirty="0" smtClean="0">
                  <a:solidFill>
                    <a:schemeClr val="bg1"/>
                  </a:solidFill>
                </a:rPr>
                <a:t>Author’s</a:t>
              </a:r>
            </a:p>
            <a:p>
              <a:r>
                <a:rPr lang="en-US" sz="1400" b="1" dirty="0" smtClean="0">
                  <a:solidFill>
                    <a:schemeClr val="bg1"/>
                  </a:solidFill>
                </a:rPr>
                <a:t> Purpose</a:t>
              </a:r>
              <a:endParaRPr lang="en-US" sz="1400" b="1" dirty="0">
                <a:solidFill>
                  <a:schemeClr val="bg1"/>
                </a:solidFill>
              </a:endParaRPr>
            </a:p>
          </p:txBody>
        </p:sp>
      </p:grpSp>
      <p:pic>
        <p:nvPicPr>
          <p:cNvPr id="10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29632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296325"/>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106"/>
          <p:cNvSpPr txBox="1"/>
          <p:nvPr/>
        </p:nvSpPr>
        <p:spPr>
          <a:xfrm>
            <a:off x="7670474" y="2259956"/>
            <a:ext cx="1325064" cy="276999"/>
          </a:xfrm>
          <a:prstGeom prst="rect">
            <a:avLst/>
          </a:prstGeom>
          <a:noFill/>
        </p:spPr>
        <p:txBody>
          <a:bodyPr wrap="square" rtlCol="0">
            <a:spAutoFit/>
          </a:bodyPr>
          <a:lstStyle/>
          <a:p>
            <a:r>
              <a:rPr lang="en-US" sz="1200" b="1" dirty="0" smtClean="0">
                <a:solidFill>
                  <a:schemeClr val="bg1"/>
                </a:solidFill>
                <a:latin typeface="Arial Narrow" panose="020B0606020202030204" pitchFamily="34" charset="0"/>
              </a:rPr>
              <a:t>Author’s Purpose</a:t>
            </a:r>
            <a:endParaRPr lang="en-US" sz="1200" b="1" dirty="0">
              <a:solidFill>
                <a:schemeClr val="bg1"/>
              </a:solidFill>
              <a:latin typeface="Arial Narrow" panose="020B0606020202030204" pitchFamily="34" charset="0"/>
            </a:endParaRPr>
          </a:p>
        </p:txBody>
      </p:sp>
      <p:pic>
        <p:nvPicPr>
          <p:cNvPr id="13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665659"/>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665659"/>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39" name="Group 138"/>
          <p:cNvGrpSpPr/>
          <p:nvPr/>
        </p:nvGrpSpPr>
        <p:grpSpPr>
          <a:xfrm>
            <a:off x="1709928" y="210312"/>
            <a:ext cx="4485959" cy="7048953"/>
            <a:chOff x="1712441" y="207823"/>
            <a:chExt cx="4485959" cy="7048953"/>
          </a:xfrm>
        </p:grpSpPr>
        <p:pic>
          <p:nvPicPr>
            <p:cNvPr id="14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140"/>
            <p:cNvPicPr/>
            <p:nvPr/>
          </p:nvPicPr>
          <p:blipFill>
            <a:blip r:embed="rId43" cstate="print">
              <a:extLst>
                <a:ext uri="{28A0092B-C50C-407E-A947-70E740481C1C}">
                  <a14:useLocalDpi xmlns:a14="http://schemas.microsoft.com/office/drawing/2010/main" val="0"/>
                </a:ext>
              </a:extLst>
            </a:blip>
            <a:stretch>
              <a:fillRect/>
            </a:stretch>
          </p:blipFill>
          <p:spPr>
            <a:xfrm>
              <a:off x="3272048" y="3672741"/>
              <a:ext cx="1624113" cy="1077775"/>
            </a:xfrm>
            <a:prstGeom prst="rect">
              <a:avLst/>
            </a:prstGeom>
          </p:spPr>
        </p:pic>
        <p:sp>
          <p:nvSpPr>
            <p:cNvPr id="142" name="TextBox 141"/>
            <p:cNvSpPr txBox="1"/>
            <p:nvPr/>
          </p:nvSpPr>
          <p:spPr>
            <a:xfrm>
              <a:off x="2717054" y="556984"/>
              <a:ext cx="2649256" cy="2446824"/>
            </a:xfrm>
            <a:prstGeom prst="rect">
              <a:avLst/>
            </a:prstGeom>
            <a:noFill/>
          </p:spPr>
          <p:txBody>
            <a:bodyPr wrap="square" rtlCol="0">
              <a:spAutoFit/>
            </a:bodyPr>
            <a:lstStyle/>
            <a:p>
              <a:r>
                <a:rPr lang="en-US" sz="1700" b="1" dirty="0">
                  <a:latin typeface="Arial Narrow" panose="020B0606020202030204" pitchFamily="34" charset="0"/>
                </a:rPr>
                <a:t>When a person believes that some people, ideas, etc., are better than others that usually results in treating some people unfairly. (Example: The teacher had a ________ towards the girls because they didn’t talk as much during her class.)</a:t>
              </a:r>
            </a:p>
          </p:txBody>
        </p:sp>
      </p:grpSp>
      <p:grpSp>
        <p:nvGrpSpPr>
          <p:cNvPr id="143" name="Group 142"/>
          <p:cNvGrpSpPr/>
          <p:nvPr/>
        </p:nvGrpSpPr>
        <p:grpSpPr>
          <a:xfrm>
            <a:off x="1601216" y="1024128"/>
            <a:ext cx="1188209" cy="1399242"/>
            <a:chOff x="1703160" y="1053846"/>
            <a:chExt cx="1188209" cy="1399242"/>
          </a:xfrm>
        </p:grpSpPr>
        <p:sp>
          <p:nvSpPr>
            <p:cNvPr id="14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TextBox 144"/>
            <p:cNvSpPr txBox="1"/>
            <p:nvPr/>
          </p:nvSpPr>
          <p:spPr>
            <a:xfrm rot="18046997">
              <a:off x="1800886" y="1464522"/>
              <a:ext cx="1165851" cy="369332"/>
            </a:xfrm>
            <a:prstGeom prst="rect">
              <a:avLst/>
            </a:prstGeom>
            <a:noFill/>
          </p:spPr>
          <p:txBody>
            <a:bodyPr wrap="square" rtlCol="0">
              <a:spAutoFit/>
            </a:bodyPr>
            <a:lstStyle/>
            <a:p>
              <a:r>
                <a:rPr lang="en-US" b="1" dirty="0" smtClean="0">
                  <a:solidFill>
                    <a:schemeClr val="bg1"/>
                  </a:solidFill>
                </a:rPr>
                <a:t>Bias</a:t>
              </a:r>
              <a:endParaRPr lang="en-US" b="1" dirty="0">
                <a:solidFill>
                  <a:schemeClr val="bg1"/>
                </a:solidFill>
              </a:endParaRPr>
            </a:p>
          </p:txBody>
        </p:sp>
      </p:grpSp>
      <p:grpSp>
        <p:nvGrpSpPr>
          <p:cNvPr id="146" name="Group 145"/>
          <p:cNvGrpSpPr/>
          <p:nvPr/>
        </p:nvGrpSpPr>
        <p:grpSpPr>
          <a:xfrm>
            <a:off x="5064760" y="944880"/>
            <a:ext cx="1113527" cy="1466789"/>
            <a:chOff x="5102948" y="913896"/>
            <a:chExt cx="1113527" cy="1466789"/>
          </a:xfrm>
        </p:grpSpPr>
        <p:sp>
          <p:nvSpPr>
            <p:cNvPr id="14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TextBox 147"/>
            <p:cNvSpPr txBox="1"/>
            <p:nvPr/>
          </p:nvSpPr>
          <p:spPr>
            <a:xfrm rot="18704414">
              <a:off x="5128048" y="1625123"/>
              <a:ext cx="1141792" cy="369332"/>
            </a:xfrm>
            <a:prstGeom prst="rect">
              <a:avLst/>
            </a:prstGeom>
            <a:noFill/>
          </p:spPr>
          <p:txBody>
            <a:bodyPr wrap="square" rtlCol="0">
              <a:spAutoFit/>
            </a:bodyPr>
            <a:lstStyle/>
            <a:p>
              <a:r>
                <a:rPr lang="en-US" b="1" dirty="0" smtClean="0">
                  <a:solidFill>
                    <a:schemeClr val="bg1"/>
                  </a:solidFill>
                </a:rPr>
                <a:t>Character</a:t>
              </a:r>
              <a:endParaRPr lang="en-US" b="1" dirty="0">
                <a:solidFill>
                  <a:schemeClr val="bg1"/>
                </a:solidFill>
              </a:endParaRPr>
            </a:p>
          </p:txBody>
        </p:sp>
      </p:grpSp>
      <p:sp>
        <p:nvSpPr>
          <p:cNvPr id="149" name="TextBox 148"/>
          <p:cNvSpPr txBox="1"/>
          <p:nvPr/>
        </p:nvSpPr>
        <p:spPr>
          <a:xfrm>
            <a:off x="8016687" y="2627423"/>
            <a:ext cx="609639" cy="307777"/>
          </a:xfrm>
          <a:prstGeom prst="rect">
            <a:avLst/>
          </a:prstGeom>
          <a:noFill/>
        </p:spPr>
        <p:txBody>
          <a:bodyPr wrap="square" rtlCol="0">
            <a:spAutoFit/>
          </a:bodyPr>
          <a:lstStyle/>
          <a:p>
            <a:r>
              <a:rPr lang="en-US" sz="1400" b="1" dirty="0" smtClean="0">
                <a:solidFill>
                  <a:schemeClr val="bg1"/>
                </a:solidFill>
                <a:latin typeface="Arial Narrow" panose="020B0606020202030204" pitchFamily="34" charset="0"/>
              </a:rPr>
              <a:t>Bias</a:t>
            </a:r>
            <a:endParaRPr lang="en-US" sz="1400" b="1" dirty="0">
              <a:solidFill>
                <a:schemeClr val="bg1"/>
              </a:solidFill>
              <a:latin typeface="Arial Narrow" panose="020B0606020202030204" pitchFamily="34" charset="0"/>
            </a:endParaRPr>
          </a:p>
        </p:txBody>
      </p:sp>
      <p:pic>
        <p:nvPicPr>
          <p:cNvPr id="150"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400508" y="7561811"/>
            <a:ext cx="609600" cy="609600"/>
          </a:xfrm>
          <a:prstGeom prst="rect">
            <a:avLst/>
          </a:prstGeom>
        </p:spPr>
      </p:pic>
      <p:pic>
        <p:nvPicPr>
          <p:cNvPr id="151"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227292" y="7501070"/>
            <a:ext cx="609600" cy="609600"/>
          </a:xfrm>
          <a:prstGeom prst="rect">
            <a:avLst/>
          </a:prstGeom>
        </p:spPr>
      </p:pic>
      <p:pic>
        <p:nvPicPr>
          <p:cNvPr id="15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98445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984450"/>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54" name="Group 153"/>
          <p:cNvGrpSpPr/>
          <p:nvPr/>
        </p:nvGrpSpPr>
        <p:grpSpPr>
          <a:xfrm>
            <a:off x="1709928" y="210312"/>
            <a:ext cx="4485959" cy="7048953"/>
            <a:chOff x="1712441" y="207823"/>
            <a:chExt cx="4485959" cy="7048953"/>
          </a:xfrm>
        </p:grpSpPr>
        <p:pic>
          <p:nvPicPr>
            <p:cNvPr id="155"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155"/>
            <p:cNvPicPr/>
            <p:nvPr/>
          </p:nvPicPr>
          <p:blipFill>
            <a:blip r:embed="rId44" cstate="print">
              <a:extLst>
                <a:ext uri="{28A0092B-C50C-407E-A947-70E740481C1C}">
                  <a14:useLocalDpi xmlns:a14="http://schemas.microsoft.com/office/drawing/2010/main" val="0"/>
                </a:ext>
              </a:extLst>
            </a:blip>
            <a:stretch>
              <a:fillRect/>
            </a:stretch>
          </p:blipFill>
          <p:spPr>
            <a:xfrm>
              <a:off x="3477213" y="3618933"/>
              <a:ext cx="1213783" cy="1185391"/>
            </a:xfrm>
            <a:prstGeom prst="rect">
              <a:avLst/>
            </a:prstGeom>
          </p:spPr>
        </p:pic>
        <p:sp>
          <p:nvSpPr>
            <p:cNvPr id="157" name="TextBox 156"/>
            <p:cNvSpPr txBox="1"/>
            <p:nvPr/>
          </p:nvSpPr>
          <p:spPr>
            <a:xfrm>
              <a:off x="2758108" y="934337"/>
              <a:ext cx="2649256" cy="1400383"/>
            </a:xfrm>
            <a:prstGeom prst="rect">
              <a:avLst/>
            </a:prstGeom>
            <a:noFill/>
          </p:spPr>
          <p:txBody>
            <a:bodyPr wrap="square" rtlCol="0">
              <a:spAutoFit/>
            </a:bodyPr>
            <a:lstStyle/>
            <a:p>
              <a:r>
                <a:rPr lang="en-US" sz="1700" b="1" dirty="0">
                  <a:latin typeface="Arial Narrow" panose="020B0606020202030204" pitchFamily="34" charset="0"/>
                </a:rPr>
                <a:t>An account of someone's life written by someone else.  Have you read the ________________ of Martin Luther King?</a:t>
              </a:r>
            </a:p>
          </p:txBody>
        </p:sp>
      </p:grpSp>
      <p:grpSp>
        <p:nvGrpSpPr>
          <p:cNvPr id="158" name="Group 157"/>
          <p:cNvGrpSpPr/>
          <p:nvPr/>
        </p:nvGrpSpPr>
        <p:grpSpPr>
          <a:xfrm>
            <a:off x="1601216" y="1024128"/>
            <a:ext cx="1188209" cy="1399242"/>
            <a:chOff x="1703160" y="1053846"/>
            <a:chExt cx="1188209" cy="1399242"/>
          </a:xfrm>
        </p:grpSpPr>
        <p:sp>
          <p:nvSpPr>
            <p:cNvPr id="159"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Box 159"/>
            <p:cNvSpPr txBox="1"/>
            <p:nvPr/>
          </p:nvSpPr>
          <p:spPr>
            <a:xfrm rot="18046997">
              <a:off x="1657192" y="1580118"/>
              <a:ext cx="1165851" cy="369332"/>
            </a:xfrm>
            <a:prstGeom prst="rect">
              <a:avLst/>
            </a:prstGeom>
            <a:noFill/>
          </p:spPr>
          <p:txBody>
            <a:bodyPr wrap="square" rtlCol="0">
              <a:spAutoFit/>
            </a:bodyPr>
            <a:lstStyle/>
            <a:p>
              <a:r>
                <a:rPr lang="en-US" b="1" dirty="0" smtClean="0">
                  <a:solidFill>
                    <a:schemeClr val="bg1"/>
                  </a:solidFill>
                </a:rPr>
                <a:t>Biography</a:t>
              </a:r>
              <a:endParaRPr lang="en-US" b="1" dirty="0">
                <a:solidFill>
                  <a:schemeClr val="bg1"/>
                </a:solidFill>
              </a:endParaRPr>
            </a:p>
          </p:txBody>
        </p:sp>
      </p:grpSp>
      <p:grpSp>
        <p:nvGrpSpPr>
          <p:cNvPr id="161" name="Group 160"/>
          <p:cNvGrpSpPr/>
          <p:nvPr/>
        </p:nvGrpSpPr>
        <p:grpSpPr>
          <a:xfrm>
            <a:off x="5064760" y="944880"/>
            <a:ext cx="1113527" cy="1399242"/>
            <a:chOff x="5102948" y="913896"/>
            <a:chExt cx="1113527" cy="1399242"/>
          </a:xfrm>
        </p:grpSpPr>
        <p:sp>
          <p:nvSpPr>
            <p:cNvPr id="162"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Box 162"/>
            <p:cNvSpPr txBox="1"/>
            <p:nvPr/>
          </p:nvSpPr>
          <p:spPr>
            <a:xfrm rot="18704414">
              <a:off x="5262252" y="1485367"/>
              <a:ext cx="1055274" cy="369332"/>
            </a:xfrm>
            <a:prstGeom prst="rect">
              <a:avLst/>
            </a:prstGeom>
            <a:noFill/>
          </p:spPr>
          <p:txBody>
            <a:bodyPr wrap="square" rtlCol="0">
              <a:spAutoFit/>
            </a:bodyPr>
            <a:lstStyle/>
            <a:p>
              <a:r>
                <a:rPr lang="en-US" b="1" dirty="0" smtClean="0">
                  <a:solidFill>
                    <a:schemeClr val="bg1"/>
                  </a:solidFill>
                </a:rPr>
                <a:t>Effect</a:t>
              </a:r>
              <a:endParaRPr lang="en-US" b="1" dirty="0">
                <a:solidFill>
                  <a:schemeClr val="bg1"/>
                </a:solidFill>
              </a:endParaRPr>
            </a:p>
          </p:txBody>
        </p:sp>
      </p:grpSp>
      <p:sp>
        <p:nvSpPr>
          <p:cNvPr id="164" name="TextBox 163"/>
          <p:cNvSpPr txBox="1"/>
          <p:nvPr/>
        </p:nvSpPr>
        <p:spPr>
          <a:xfrm>
            <a:off x="7851886" y="2916624"/>
            <a:ext cx="1198504" cy="307777"/>
          </a:xfrm>
          <a:prstGeom prst="rect">
            <a:avLst/>
          </a:prstGeom>
          <a:noFill/>
        </p:spPr>
        <p:txBody>
          <a:bodyPr wrap="square" rtlCol="0">
            <a:spAutoFit/>
          </a:bodyPr>
          <a:lstStyle/>
          <a:p>
            <a:r>
              <a:rPr lang="en-US" sz="1400" b="1" dirty="0" smtClean="0">
                <a:solidFill>
                  <a:schemeClr val="bg1"/>
                </a:solidFill>
                <a:latin typeface="Arial Narrow" panose="020B0606020202030204" pitchFamily="34" charset="0"/>
              </a:rPr>
              <a:t>Biography</a:t>
            </a:r>
            <a:endParaRPr lang="en-US" sz="1400" b="1" dirty="0">
              <a:solidFill>
                <a:schemeClr val="bg1"/>
              </a:solidFill>
              <a:latin typeface="Arial Narrow" panose="020B0606020202030204" pitchFamily="34" charset="0"/>
            </a:endParaRPr>
          </a:p>
        </p:txBody>
      </p:sp>
      <p:pic>
        <p:nvPicPr>
          <p:cNvPr id="165"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552908" y="7714211"/>
            <a:ext cx="609600" cy="609600"/>
          </a:xfrm>
          <a:prstGeom prst="rect">
            <a:avLst/>
          </a:prstGeom>
        </p:spPr>
      </p:pic>
      <p:pic>
        <p:nvPicPr>
          <p:cNvPr id="166"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379692" y="7653470"/>
            <a:ext cx="609600" cy="609600"/>
          </a:xfrm>
          <a:prstGeom prst="rect">
            <a:avLst/>
          </a:prstGeom>
        </p:spPr>
      </p:pic>
      <p:pic>
        <p:nvPicPr>
          <p:cNvPr id="16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3318493"/>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3318493"/>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69" name="Group 168"/>
          <p:cNvGrpSpPr/>
          <p:nvPr/>
        </p:nvGrpSpPr>
        <p:grpSpPr>
          <a:xfrm>
            <a:off x="1709928" y="210312"/>
            <a:ext cx="4485959" cy="7048953"/>
            <a:chOff x="1712441" y="207823"/>
            <a:chExt cx="4485959" cy="7048953"/>
          </a:xfrm>
        </p:grpSpPr>
        <p:pic>
          <p:nvPicPr>
            <p:cNvPr id="17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170"/>
            <p:cNvPicPr/>
            <p:nvPr/>
          </p:nvPicPr>
          <p:blipFill>
            <a:blip r:embed="rId45" cstate="print">
              <a:extLst>
                <a:ext uri="{28A0092B-C50C-407E-A947-70E740481C1C}">
                  <a14:useLocalDpi xmlns:a14="http://schemas.microsoft.com/office/drawing/2010/main" val="0"/>
                </a:ext>
              </a:extLst>
            </a:blip>
            <a:stretch>
              <a:fillRect/>
            </a:stretch>
          </p:blipFill>
          <p:spPr>
            <a:xfrm>
              <a:off x="3582975" y="3533220"/>
              <a:ext cx="992036" cy="1422964"/>
            </a:xfrm>
            <a:prstGeom prst="rect">
              <a:avLst/>
            </a:prstGeom>
          </p:spPr>
        </p:pic>
        <p:sp>
          <p:nvSpPr>
            <p:cNvPr id="172" name="TextBox 171"/>
            <p:cNvSpPr txBox="1"/>
            <p:nvPr/>
          </p:nvSpPr>
          <p:spPr>
            <a:xfrm>
              <a:off x="2908578" y="624814"/>
              <a:ext cx="2311767" cy="1923604"/>
            </a:xfrm>
            <a:prstGeom prst="rect">
              <a:avLst/>
            </a:prstGeom>
            <a:noFill/>
          </p:spPr>
          <p:txBody>
            <a:bodyPr wrap="square" rtlCol="0">
              <a:spAutoFit/>
            </a:bodyPr>
            <a:lstStyle/>
            <a:p>
              <a:r>
                <a:rPr lang="en-US" sz="1700" b="1" dirty="0">
                  <a:latin typeface="Arial Narrow" panose="020B0606020202030204" pitchFamily="34" charset="0"/>
                </a:rPr>
                <a:t>A professional letter written from a place of work to someone, or to another work place.  I got ____________ in the mail telling me I didn’t get offered a job.</a:t>
              </a:r>
            </a:p>
          </p:txBody>
        </p:sp>
      </p:grpSp>
      <p:grpSp>
        <p:nvGrpSpPr>
          <p:cNvPr id="173" name="Group 172"/>
          <p:cNvGrpSpPr/>
          <p:nvPr/>
        </p:nvGrpSpPr>
        <p:grpSpPr>
          <a:xfrm>
            <a:off x="1540136" y="1004918"/>
            <a:ext cx="1188209" cy="1399242"/>
            <a:chOff x="1703160" y="1053846"/>
            <a:chExt cx="1188209" cy="1399242"/>
          </a:xfrm>
        </p:grpSpPr>
        <p:sp>
          <p:nvSpPr>
            <p:cNvPr id="17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TextBox 174"/>
            <p:cNvSpPr txBox="1"/>
            <p:nvPr/>
          </p:nvSpPr>
          <p:spPr>
            <a:xfrm rot="18046997">
              <a:off x="1720094" y="1424141"/>
              <a:ext cx="1165851" cy="646331"/>
            </a:xfrm>
            <a:prstGeom prst="rect">
              <a:avLst/>
            </a:prstGeom>
            <a:noFill/>
          </p:spPr>
          <p:txBody>
            <a:bodyPr wrap="square" rtlCol="0">
              <a:spAutoFit/>
            </a:bodyPr>
            <a:lstStyle/>
            <a:p>
              <a:r>
                <a:rPr lang="en-US" b="1" dirty="0" smtClean="0">
                  <a:solidFill>
                    <a:schemeClr val="bg1"/>
                  </a:solidFill>
                </a:rPr>
                <a:t>Business</a:t>
              </a:r>
            </a:p>
            <a:p>
              <a:r>
                <a:rPr lang="en-US" b="1" dirty="0" smtClean="0">
                  <a:solidFill>
                    <a:schemeClr val="bg1"/>
                  </a:solidFill>
                </a:rPr>
                <a:t>Letter</a:t>
              </a:r>
              <a:endParaRPr lang="en-US" b="1" dirty="0">
                <a:solidFill>
                  <a:schemeClr val="bg1"/>
                </a:solidFill>
              </a:endParaRPr>
            </a:p>
          </p:txBody>
        </p:sp>
      </p:grpSp>
      <p:grpSp>
        <p:nvGrpSpPr>
          <p:cNvPr id="176" name="Group 175"/>
          <p:cNvGrpSpPr/>
          <p:nvPr/>
        </p:nvGrpSpPr>
        <p:grpSpPr>
          <a:xfrm>
            <a:off x="5064760" y="944880"/>
            <a:ext cx="1113527" cy="1399242"/>
            <a:chOff x="5102948" y="913896"/>
            <a:chExt cx="1113527" cy="1399242"/>
          </a:xfrm>
        </p:grpSpPr>
        <p:sp>
          <p:nvSpPr>
            <p:cNvPr id="17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TextBox 177"/>
            <p:cNvSpPr txBox="1"/>
            <p:nvPr/>
          </p:nvSpPr>
          <p:spPr>
            <a:xfrm rot="18704414">
              <a:off x="5181519" y="1580117"/>
              <a:ext cx="1055274" cy="369332"/>
            </a:xfrm>
            <a:prstGeom prst="rect">
              <a:avLst/>
            </a:prstGeom>
            <a:noFill/>
          </p:spPr>
          <p:txBody>
            <a:bodyPr wrap="square" rtlCol="0">
              <a:spAutoFit/>
            </a:bodyPr>
            <a:lstStyle/>
            <a:p>
              <a:r>
                <a:rPr lang="en-US" b="1" dirty="0" smtClean="0">
                  <a:solidFill>
                    <a:schemeClr val="bg1"/>
                  </a:solidFill>
                </a:rPr>
                <a:t>Category</a:t>
              </a:r>
              <a:endParaRPr lang="en-US" b="1" dirty="0">
                <a:solidFill>
                  <a:schemeClr val="bg1"/>
                </a:solidFill>
              </a:endParaRPr>
            </a:p>
          </p:txBody>
        </p:sp>
      </p:grpSp>
      <p:sp>
        <p:nvSpPr>
          <p:cNvPr id="179" name="TextBox 178"/>
          <p:cNvSpPr txBox="1"/>
          <p:nvPr/>
        </p:nvSpPr>
        <p:spPr>
          <a:xfrm>
            <a:off x="7734884" y="3297134"/>
            <a:ext cx="1333195" cy="276999"/>
          </a:xfrm>
          <a:prstGeom prst="rect">
            <a:avLst/>
          </a:prstGeom>
          <a:noFill/>
        </p:spPr>
        <p:txBody>
          <a:bodyPr wrap="square" rtlCol="0">
            <a:spAutoFit/>
          </a:bodyPr>
          <a:lstStyle/>
          <a:p>
            <a:r>
              <a:rPr lang="en-US" sz="1200" b="1" dirty="0" smtClean="0">
                <a:solidFill>
                  <a:schemeClr val="bg1"/>
                </a:solidFill>
                <a:latin typeface="Arial Narrow" panose="020B0606020202030204" pitchFamily="34" charset="0"/>
              </a:rPr>
              <a:t>Business Letter</a:t>
            </a:r>
            <a:endParaRPr lang="en-US" sz="1200" b="1" dirty="0">
              <a:solidFill>
                <a:schemeClr val="bg1"/>
              </a:solidFill>
              <a:latin typeface="Arial Narrow" panose="020B0606020202030204" pitchFamily="34" charset="0"/>
            </a:endParaRPr>
          </a:p>
        </p:txBody>
      </p:sp>
      <p:pic>
        <p:nvPicPr>
          <p:cNvPr id="180"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552908" y="7714211"/>
            <a:ext cx="609600" cy="609600"/>
          </a:xfrm>
          <a:prstGeom prst="rect">
            <a:avLst/>
          </a:prstGeom>
        </p:spPr>
      </p:pic>
      <p:pic>
        <p:nvPicPr>
          <p:cNvPr id="181"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532092" y="7805870"/>
            <a:ext cx="609600" cy="609600"/>
          </a:xfrm>
          <a:prstGeom prst="rect">
            <a:avLst/>
          </a:prstGeom>
        </p:spPr>
      </p:pic>
      <p:pic>
        <p:nvPicPr>
          <p:cNvPr id="18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370612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3706125"/>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84" name="Group 183"/>
          <p:cNvGrpSpPr/>
          <p:nvPr/>
        </p:nvGrpSpPr>
        <p:grpSpPr>
          <a:xfrm>
            <a:off x="1709928" y="210312"/>
            <a:ext cx="4485959" cy="7048953"/>
            <a:chOff x="1712441" y="207823"/>
            <a:chExt cx="4485959" cy="7048953"/>
          </a:xfrm>
        </p:grpSpPr>
        <p:pic>
          <p:nvPicPr>
            <p:cNvPr id="185"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85"/>
            <p:cNvPicPr/>
            <p:nvPr/>
          </p:nvPicPr>
          <p:blipFill>
            <a:blip r:embed="rId46" cstate="print">
              <a:extLst>
                <a:ext uri="{28A0092B-C50C-407E-A947-70E740481C1C}">
                  <a14:useLocalDpi xmlns:a14="http://schemas.microsoft.com/office/drawing/2010/main" val="0"/>
                </a:ext>
              </a:extLst>
            </a:blip>
            <a:stretch>
              <a:fillRect/>
            </a:stretch>
          </p:blipFill>
          <p:spPr>
            <a:xfrm>
              <a:off x="3406070" y="3659268"/>
              <a:ext cx="1318746" cy="980776"/>
            </a:xfrm>
            <a:prstGeom prst="rect">
              <a:avLst/>
            </a:prstGeom>
          </p:spPr>
        </p:pic>
        <p:sp>
          <p:nvSpPr>
            <p:cNvPr id="187" name="TextBox 186"/>
            <p:cNvSpPr txBox="1"/>
            <p:nvPr/>
          </p:nvSpPr>
          <p:spPr>
            <a:xfrm>
              <a:off x="2959815" y="776341"/>
              <a:ext cx="2311767" cy="1661993"/>
            </a:xfrm>
            <a:prstGeom prst="rect">
              <a:avLst/>
            </a:prstGeom>
            <a:noFill/>
          </p:spPr>
          <p:txBody>
            <a:bodyPr wrap="square" rtlCol="0">
              <a:spAutoFit/>
            </a:bodyPr>
            <a:lstStyle/>
            <a:p>
              <a:r>
                <a:rPr lang="en-US" sz="1700" b="1" dirty="0">
                  <a:latin typeface="Arial Narrow" panose="020B0606020202030204" pitchFamily="34" charset="0"/>
                </a:rPr>
                <a:t>A group of people or things that are similar in some way. The history _________ on "Jeopardy!" is my favorite.</a:t>
              </a:r>
            </a:p>
          </p:txBody>
        </p:sp>
      </p:grpSp>
      <p:grpSp>
        <p:nvGrpSpPr>
          <p:cNvPr id="188" name="Group 187"/>
          <p:cNvGrpSpPr/>
          <p:nvPr/>
        </p:nvGrpSpPr>
        <p:grpSpPr>
          <a:xfrm>
            <a:off x="1728216" y="1024128"/>
            <a:ext cx="1188209" cy="1399242"/>
            <a:chOff x="1703160" y="1053846"/>
            <a:chExt cx="1188209" cy="1399242"/>
          </a:xfrm>
        </p:grpSpPr>
        <p:sp>
          <p:nvSpPr>
            <p:cNvPr id="189"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TextBox 189"/>
            <p:cNvSpPr txBox="1"/>
            <p:nvPr/>
          </p:nvSpPr>
          <p:spPr>
            <a:xfrm rot="18046997">
              <a:off x="1739915" y="1566352"/>
              <a:ext cx="1165851" cy="369332"/>
            </a:xfrm>
            <a:prstGeom prst="rect">
              <a:avLst/>
            </a:prstGeom>
            <a:noFill/>
          </p:spPr>
          <p:txBody>
            <a:bodyPr wrap="square" rtlCol="0">
              <a:spAutoFit/>
            </a:bodyPr>
            <a:lstStyle/>
            <a:p>
              <a:r>
                <a:rPr lang="en-US" b="1" dirty="0" smtClean="0">
                  <a:solidFill>
                    <a:schemeClr val="bg1"/>
                  </a:solidFill>
                </a:rPr>
                <a:t>Category</a:t>
              </a:r>
              <a:endParaRPr lang="en-US" b="1" dirty="0">
                <a:solidFill>
                  <a:schemeClr val="bg1"/>
                </a:solidFill>
              </a:endParaRPr>
            </a:p>
          </p:txBody>
        </p:sp>
      </p:grpSp>
      <p:grpSp>
        <p:nvGrpSpPr>
          <p:cNvPr id="191" name="Group 190"/>
          <p:cNvGrpSpPr/>
          <p:nvPr/>
        </p:nvGrpSpPr>
        <p:grpSpPr>
          <a:xfrm>
            <a:off x="5064760" y="944880"/>
            <a:ext cx="1113527" cy="1399242"/>
            <a:chOff x="5102948" y="913896"/>
            <a:chExt cx="1113527" cy="1399242"/>
          </a:xfrm>
        </p:grpSpPr>
        <p:sp>
          <p:nvSpPr>
            <p:cNvPr id="192"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TextBox 192"/>
            <p:cNvSpPr txBox="1"/>
            <p:nvPr/>
          </p:nvSpPr>
          <p:spPr>
            <a:xfrm rot="18704414">
              <a:off x="5181519" y="1580117"/>
              <a:ext cx="1055274" cy="369332"/>
            </a:xfrm>
            <a:prstGeom prst="rect">
              <a:avLst/>
            </a:prstGeom>
            <a:noFill/>
          </p:spPr>
          <p:txBody>
            <a:bodyPr wrap="square" rtlCol="0">
              <a:spAutoFit/>
            </a:bodyPr>
            <a:lstStyle/>
            <a:p>
              <a:r>
                <a:rPr lang="en-US" b="1" dirty="0" smtClean="0">
                  <a:solidFill>
                    <a:schemeClr val="bg1"/>
                  </a:solidFill>
                </a:rPr>
                <a:t>Chapter</a:t>
              </a:r>
              <a:endParaRPr lang="en-US" b="1" dirty="0">
                <a:solidFill>
                  <a:schemeClr val="bg1"/>
                </a:solidFill>
              </a:endParaRPr>
            </a:p>
          </p:txBody>
        </p:sp>
      </p:grpSp>
      <p:sp>
        <p:nvSpPr>
          <p:cNvPr id="194" name="TextBox 193"/>
          <p:cNvSpPr txBox="1"/>
          <p:nvPr/>
        </p:nvSpPr>
        <p:spPr>
          <a:xfrm>
            <a:off x="7860885" y="3651528"/>
            <a:ext cx="1083694" cy="307777"/>
          </a:xfrm>
          <a:prstGeom prst="rect">
            <a:avLst/>
          </a:prstGeom>
          <a:noFill/>
        </p:spPr>
        <p:txBody>
          <a:bodyPr wrap="square" rtlCol="0">
            <a:spAutoFit/>
          </a:bodyPr>
          <a:lstStyle/>
          <a:p>
            <a:r>
              <a:rPr lang="en-US" sz="1400" b="1" dirty="0" smtClean="0">
                <a:solidFill>
                  <a:schemeClr val="bg1"/>
                </a:solidFill>
                <a:latin typeface="Arial Narrow" panose="020B0606020202030204" pitchFamily="34" charset="0"/>
              </a:rPr>
              <a:t>Category</a:t>
            </a:r>
            <a:endParaRPr lang="en-US" sz="1400" b="1" dirty="0">
              <a:solidFill>
                <a:schemeClr val="bg1"/>
              </a:solidFill>
              <a:latin typeface="Arial Narrow" panose="020B0606020202030204" pitchFamily="34" charset="0"/>
            </a:endParaRPr>
          </a:p>
        </p:txBody>
      </p:sp>
      <p:pic>
        <p:nvPicPr>
          <p:cNvPr id="195"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705308" y="7866611"/>
            <a:ext cx="609600" cy="609600"/>
          </a:xfrm>
          <a:prstGeom prst="rect">
            <a:avLst/>
          </a:prstGeom>
        </p:spPr>
      </p:pic>
      <p:pic>
        <p:nvPicPr>
          <p:cNvPr id="196"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684492" y="7958270"/>
            <a:ext cx="609600" cy="609600"/>
          </a:xfrm>
          <a:prstGeom prst="rect">
            <a:avLst/>
          </a:prstGeom>
        </p:spPr>
      </p:pic>
      <p:pic>
        <p:nvPicPr>
          <p:cNvPr id="19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4091543"/>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4091543"/>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99" name="Group 198"/>
          <p:cNvGrpSpPr/>
          <p:nvPr/>
        </p:nvGrpSpPr>
        <p:grpSpPr>
          <a:xfrm>
            <a:off x="1709928" y="210312"/>
            <a:ext cx="4485959" cy="7048953"/>
            <a:chOff x="1712441" y="207823"/>
            <a:chExt cx="4485959" cy="7048953"/>
          </a:xfrm>
        </p:grpSpPr>
        <p:pic>
          <p:nvPicPr>
            <p:cNvPr id="20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200"/>
            <p:cNvPicPr/>
            <p:nvPr/>
          </p:nvPicPr>
          <p:blipFill>
            <a:blip r:embed="rId47" cstate="print">
              <a:extLst>
                <a:ext uri="{28A0092B-C50C-407E-A947-70E740481C1C}">
                  <a14:useLocalDpi xmlns:a14="http://schemas.microsoft.com/office/drawing/2010/main" val="0"/>
                </a:ext>
              </a:extLst>
            </a:blip>
            <a:stretch>
              <a:fillRect/>
            </a:stretch>
          </p:blipFill>
          <p:spPr>
            <a:xfrm>
              <a:off x="3188260" y="3662676"/>
              <a:ext cx="1726668" cy="1105067"/>
            </a:xfrm>
            <a:prstGeom prst="rect">
              <a:avLst/>
            </a:prstGeom>
          </p:spPr>
        </p:pic>
        <p:sp>
          <p:nvSpPr>
            <p:cNvPr id="202" name="TextBox 201"/>
            <p:cNvSpPr txBox="1"/>
            <p:nvPr/>
          </p:nvSpPr>
          <p:spPr>
            <a:xfrm>
              <a:off x="2878085" y="913325"/>
              <a:ext cx="2311767" cy="1400383"/>
            </a:xfrm>
            <a:prstGeom prst="rect">
              <a:avLst/>
            </a:prstGeom>
            <a:noFill/>
          </p:spPr>
          <p:txBody>
            <a:bodyPr wrap="square" rtlCol="0">
              <a:spAutoFit/>
            </a:bodyPr>
            <a:lstStyle/>
            <a:p>
              <a:r>
                <a:rPr lang="en-US" sz="1700" b="1" dirty="0">
                  <a:latin typeface="Arial Narrow" panose="020B0606020202030204" pitchFamily="34" charset="0"/>
                </a:rPr>
                <a:t>Books are divided into these different sections.  The book introduced the main character in ___________ one.</a:t>
              </a:r>
            </a:p>
          </p:txBody>
        </p:sp>
      </p:grpSp>
      <p:grpSp>
        <p:nvGrpSpPr>
          <p:cNvPr id="203" name="Group 202"/>
          <p:cNvGrpSpPr/>
          <p:nvPr/>
        </p:nvGrpSpPr>
        <p:grpSpPr>
          <a:xfrm>
            <a:off x="1601216" y="945254"/>
            <a:ext cx="1188209" cy="1465704"/>
            <a:chOff x="1703160" y="987384"/>
            <a:chExt cx="1188209" cy="1465704"/>
          </a:xfrm>
        </p:grpSpPr>
        <p:sp>
          <p:nvSpPr>
            <p:cNvPr id="20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TextBox 204"/>
            <p:cNvSpPr txBox="1"/>
            <p:nvPr/>
          </p:nvSpPr>
          <p:spPr>
            <a:xfrm rot="18046997">
              <a:off x="1588560" y="1481804"/>
              <a:ext cx="1358172" cy="369332"/>
            </a:xfrm>
            <a:prstGeom prst="rect">
              <a:avLst/>
            </a:prstGeom>
            <a:noFill/>
          </p:spPr>
          <p:txBody>
            <a:bodyPr wrap="square" rtlCol="0">
              <a:spAutoFit/>
            </a:bodyPr>
            <a:lstStyle/>
            <a:p>
              <a:r>
                <a:rPr lang="en-US" b="1" dirty="0" smtClean="0">
                  <a:solidFill>
                    <a:schemeClr val="bg1"/>
                  </a:solidFill>
                </a:rPr>
                <a:t>Chapter</a:t>
              </a:r>
              <a:endParaRPr lang="en-US" b="1" dirty="0">
                <a:solidFill>
                  <a:schemeClr val="bg1"/>
                </a:solidFill>
              </a:endParaRPr>
            </a:p>
          </p:txBody>
        </p:sp>
      </p:grpSp>
      <p:grpSp>
        <p:nvGrpSpPr>
          <p:cNvPr id="206" name="Group 205"/>
          <p:cNvGrpSpPr/>
          <p:nvPr/>
        </p:nvGrpSpPr>
        <p:grpSpPr>
          <a:xfrm>
            <a:off x="5064760" y="944880"/>
            <a:ext cx="1113527" cy="1437873"/>
            <a:chOff x="5102948" y="913896"/>
            <a:chExt cx="1113527" cy="1437873"/>
          </a:xfrm>
        </p:grpSpPr>
        <p:sp>
          <p:nvSpPr>
            <p:cNvPr id="20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TextBox 207"/>
            <p:cNvSpPr txBox="1"/>
            <p:nvPr/>
          </p:nvSpPr>
          <p:spPr>
            <a:xfrm rot="18704414">
              <a:off x="5095512" y="1529006"/>
              <a:ext cx="1276194" cy="369332"/>
            </a:xfrm>
            <a:prstGeom prst="rect">
              <a:avLst/>
            </a:prstGeom>
            <a:noFill/>
          </p:spPr>
          <p:txBody>
            <a:bodyPr wrap="square" rtlCol="0">
              <a:spAutoFit/>
            </a:bodyPr>
            <a:lstStyle/>
            <a:p>
              <a:r>
                <a:rPr lang="en-US" b="1" dirty="0" smtClean="0">
                  <a:solidFill>
                    <a:schemeClr val="bg1"/>
                  </a:solidFill>
                </a:rPr>
                <a:t>Biography</a:t>
              </a:r>
              <a:endParaRPr lang="en-US" b="1" dirty="0">
                <a:solidFill>
                  <a:schemeClr val="bg1"/>
                </a:solidFill>
              </a:endParaRPr>
            </a:p>
          </p:txBody>
        </p:sp>
      </p:grpSp>
      <p:sp>
        <p:nvSpPr>
          <p:cNvPr id="209" name="TextBox 208"/>
          <p:cNvSpPr txBox="1"/>
          <p:nvPr/>
        </p:nvSpPr>
        <p:spPr>
          <a:xfrm>
            <a:off x="7914609" y="4033915"/>
            <a:ext cx="1083694" cy="307777"/>
          </a:xfrm>
          <a:prstGeom prst="rect">
            <a:avLst/>
          </a:prstGeom>
          <a:noFill/>
        </p:spPr>
        <p:txBody>
          <a:bodyPr wrap="square" rtlCol="0">
            <a:spAutoFit/>
          </a:bodyPr>
          <a:lstStyle/>
          <a:p>
            <a:r>
              <a:rPr lang="en-US" sz="1400" b="1" dirty="0" smtClean="0">
                <a:solidFill>
                  <a:schemeClr val="bg1"/>
                </a:solidFill>
                <a:latin typeface="Arial Narrow" panose="020B0606020202030204" pitchFamily="34" charset="0"/>
              </a:rPr>
              <a:t>Chapter</a:t>
            </a:r>
            <a:endParaRPr lang="en-US" sz="1400" b="1" dirty="0">
              <a:solidFill>
                <a:schemeClr val="bg1"/>
              </a:solidFill>
              <a:latin typeface="Arial Narrow" panose="020B0606020202030204" pitchFamily="34" charset="0"/>
            </a:endParaRPr>
          </a:p>
        </p:txBody>
      </p:sp>
      <p:grpSp>
        <p:nvGrpSpPr>
          <p:cNvPr id="230" name="Group 229"/>
          <p:cNvGrpSpPr/>
          <p:nvPr/>
        </p:nvGrpSpPr>
        <p:grpSpPr>
          <a:xfrm>
            <a:off x="1709928" y="210312"/>
            <a:ext cx="4485959" cy="7048953"/>
            <a:chOff x="1712441" y="207823"/>
            <a:chExt cx="4485959" cy="7048953"/>
          </a:xfrm>
        </p:grpSpPr>
        <p:pic>
          <p:nvPicPr>
            <p:cNvPr id="23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32" name="Picture 231"/>
            <p:cNvPicPr/>
            <p:nvPr/>
          </p:nvPicPr>
          <p:blipFill>
            <a:blip r:embed="rId48" cstate="print">
              <a:extLst>
                <a:ext uri="{28A0092B-C50C-407E-A947-70E740481C1C}">
                  <a14:useLocalDpi xmlns:a14="http://schemas.microsoft.com/office/drawing/2010/main" val="0"/>
                </a:ext>
              </a:extLst>
            </a:blip>
            <a:stretch>
              <a:fillRect/>
            </a:stretch>
          </p:blipFill>
          <p:spPr>
            <a:xfrm>
              <a:off x="3159182" y="3813929"/>
              <a:ext cx="1816197" cy="893953"/>
            </a:xfrm>
            <a:prstGeom prst="rect">
              <a:avLst/>
            </a:prstGeom>
          </p:spPr>
        </p:pic>
        <p:sp>
          <p:nvSpPr>
            <p:cNvPr id="233" name="TextBox 232"/>
            <p:cNvSpPr txBox="1"/>
            <p:nvPr/>
          </p:nvSpPr>
          <p:spPr>
            <a:xfrm>
              <a:off x="2812119" y="934731"/>
              <a:ext cx="2649256" cy="1477328"/>
            </a:xfrm>
            <a:prstGeom prst="rect">
              <a:avLst/>
            </a:prstGeom>
            <a:noFill/>
          </p:spPr>
          <p:txBody>
            <a:bodyPr wrap="square" rtlCol="0">
              <a:spAutoFit/>
            </a:bodyPr>
            <a:lstStyle/>
            <a:p>
              <a:r>
                <a:rPr lang="en-US" b="1" dirty="0">
                  <a:latin typeface="Arial Narrow" panose="020B0606020202030204" pitchFamily="34" charset="0"/>
                </a:rPr>
                <a:t>A person who appears in a story, book, play, movie, or television show. Stuart is my favorite _________ in the movie Minions.</a:t>
              </a:r>
            </a:p>
          </p:txBody>
        </p:sp>
      </p:grpSp>
      <p:grpSp>
        <p:nvGrpSpPr>
          <p:cNvPr id="234" name="Group 233"/>
          <p:cNvGrpSpPr/>
          <p:nvPr/>
        </p:nvGrpSpPr>
        <p:grpSpPr>
          <a:xfrm>
            <a:off x="1601216" y="897128"/>
            <a:ext cx="1188209" cy="1550735"/>
            <a:chOff x="1703160" y="902353"/>
            <a:chExt cx="1188209" cy="1550735"/>
          </a:xfrm>
        </p:grpSpPr>
        <p:sp>
          <p:nvSpPr>
            <p:cNvPr id="23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TextBox 235"/>
            <p:cNvSpPr txBox="1"/>
            <p:nvPr/>
          </p:nvSpPr>
          <p:spPr>
            <a:xfrm rot="17266779">
              <a:off x="1668650" y="1405833"/>
              <a:ext cx="1345514" cy="338554"/>
            </a:xfrm>
            <a:prstGeom prst="rect">
              <a:avLst/>
            </a:prstGeom>
            <a:noFill/>
          </p:spPr>
          <p:txBody>
            <a:bodyPr wrap="square" rtlCol="0">
              <a:spAutoFit/>
            </a:bodyPr>
            <a:lstStyle/>
            <a:p>
              <a:r>
                <a:rPr lang="en-US" sz="1600" b="1" dirty="0" smtClean="0">
                  <a:solidFill>
                    <a:schemeClr val="bg1"/>
                  </a:solidFill>
                </a:rPr>
                <a:t>Author</a:t>
              </a:r>
              <a:endParaRPr lang="en-US" sz="1600" b="1" dirty="0">
                <a:solidFill>
                  <a:schemeClr val="bg1"/>
                </a:solidFill>
              </a:endParaRPr>
            </a:p>
          </p:txBody>
        </p:sp>
      </p:grpSp>
      <p:grpSp>
        <p:nvGrpSpPr>
          <p:cNvPr id="237" name="Group 236"/>
          <p:cNvGrpSpPr/>
          <p:nvPr/>
        </p:nvGrpSpPr>
        <p:grpSpPr>
          <a:xfrm>
            <a:off x="5112546" y="704343"/>
            <a:ext cx="1113527" cy="1645533"/>
            <a:chOff x="5102948" y="667605"/>
            <a:chExt cx="1113527" cy="1645533"/>
          </a:xfrm>
        </p:grpSpPr>
        <p:sp>
          <p:nvSpPr>
            <p:cNvPr id="23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 name="TextBox 238"/>
            <p:cNvSpPr txBox="1"/>
            <p:nvPr/>
          </p:nvSpPr>
          <p:spPr>
            <a:xfrm rot="17733287">
              <a:off x="5013106" y="1288631"/>
              <a:ext cx="1580605" cy="338554"/>
            </a:xfrm>
            <a:prstGeom prst="rect">
              <a:avLst/>
            </a:prstGeom>
            <a:noFill/>
          </p:spPr>
          <p:txBody>
            <a:bodyPr wrap="square" rtlCol="0">
              <a:spAutoFit/>
            </a:bodyPr>
            <a:lstStyle/>
            <a:p>
              <a:r>
                <a:rPr lang="en-US" sz="1600" b="1" dirty="0" smtClean="0">
                  <a:solidFill>
                    <a:schemeClr val="bg1"/>
                  </a:solidFill>
                </a:rPr>
                <a:t>Character</a:t>
              </a:r>
              <a:endParaRPr lang="en-US" sz="1600" b="1" dirty="0">
                <a:solidFill>
                  <a:schemeClr val="bg1"/>
                </a:solidFill>
              </a:endParaRPr>
            </a:p>
          </p:txBody>
        </p:sp>
      </p:grpSp>
      <p:pic>
        <p:nvPicPr>
          <p:cNvPr id="24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462590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4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462547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242" name="TextBox 241"/>
          <p:cNvSpPr txBox="1"/>
          <p:nvPr/>
        </p:nvSpPr>
        <p:spPr>
          <a:xfrm>
            <a:off x="7727512" y="4544650"/>
            <a:ext cx="1217067"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Character</a:t>
            </a:r>
            <a:endParaRPr lang="en-US" sz="1400" b="1" dirty="0">
              <a:solidFill>
                <a:schemeClr val="bg1"/>
              </a:solidFill>
              <a:latin typeface="Arial Narrow" panose="020B0606020202030204" pitchFamily="34" charset="0"/>
            </a:endParaRPr>
          </a:p>
        </p:txBody>
      </p:sp>
      <p:pic>
        <p:nvPicPr>
          <p:cNvPr id="24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857708" y="8069002"/>
            <a:ext cx="609600" cy="609600"/>
          </a:xfrm>
          <a:prstGeom prst="rect">
            <a:avLst/>
          </a:prstGeom>
        </p:spPr>
      </p:pic>
      <p:pic>
        <p:nvPicPr>
          <p:cNvPr id="24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836892" y="8160661"/>
            <a:ext cx="609600" cy="609600"/>
          </a:xfrm>
          <a:prstGeom prst="rect">
            <a:avLst/>
          </a:prstGeom>
        </p:spPr>
      </p:pic>
      <p:grpSp>
        <p:nvGrpSpPr>
          <p:cNvPr id="245" name="Group 244"/>
          <p:cNvGrpSpPr/>
          <p:nvPr/>
        </p:nvGrpSpPr>
        <p:grpSpPr>
          <a:xfrm>
            <a:off x="1709928" y="210312"/>
            <a:ext cx="4485959" cy="7048953"/>
            <a:chOff x="1712441" y="207823"/>
            <a:chExt cx="4485959" cy="7048953"/>
          </a:xfrm>
        </p:grpSpPr>
        <p:pic>
          <p:nvPicPr>
            <p:cNvPr id="24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47" name="Picture 246"/>
            <p:cNvPicPr/>
            <p:nvPr/>
          </p:nvPicPr>
          <p:blipFill>
            <a:blip r:embed="rId49" cstate="print">
              <a:extLst>
                <a:ext uri="{28A0092B-C50C-407E-A947-70E740481C1C}">
                  <a14:useLocalDpi xmlns:a14="http://schemas.microsoft.com/office/drawing/2010/main" val="0"/>
                </a:ext>
              </a:extLst>
            </a:blip>
            <a:stretch>
              <a:fillRect/>
            </a:stretch>
          </p:blipFill>
          <p:spPr>
            <a:xfrm>
              <a:off x="3571735" y="3648687"/>
              <a:ext cx="991091" cy="1224437"/>
            </a:xfrm>
            <a:prstGeom prst="rect">
              <a:avLst/>
            </a:prstGeom>
          </p:spPr>
        </p:pic>
        <p:sp>
          <p:nvSpPr>
            <p:cNvPr id="248" name="TextBox 247"/>
            <p:cNvSpPr txBox="1"/>
            <p:nvPr/>
          </p:nvSpPr>
          <p:spPr>
            <a:xfrm>
              <a:off x="2763462" y="849821"/>
              <a:ext cx="2649256" cy="1754326"/>
            </a:xfrm>
            <a:prstGeom prst="rect">
              <a:avLst/>
            </a:prstGeom>
            <a:noFill/>
          </p:spPr>
          <p:txBody>
            <a:bodyPr wrap="square" rtlCol="0">
              <a:spAutoFit/>
            </a:bodyPr>
            <a:lstStyle/>
            <a:p>
              <a:r>
                <a:rPr lang="en-US" b="1" dirty="0">
                  <a:latin typeface="Arial Narrow" panose="020B0606020202030204" pitchFamily="34" charset="0"/>
                </a:rPr>
                <a:t>A book containing recipes and instructions for cooking. I found a great recipe for Mac and Cheese in my mom’s _____________.</a:t>
              </a:r>
            </a:p>
          </p:txBody>
        </p:sp>
      </p:grpSp>
      <p:grpSp>
        <p:nvGrpSpPr>
          <p:cNvPr id="249" name="Group 248"/>
          <p:cNvGrpSpPr/>
          <p:nvPr/>
        </p:nvGrpSpPr>
        <p:grpSpPr>
          <a:xfrm>
            <a:off x="1600741" y="783681"/>
            <a:ext cx="1188209" cy="1684378"/>
            <a:chOff x="1703160" y="768710"/>
            <a:chExt cx="1188209" cy="1684378"/>
          </a:xfrm>
        </p:grpSpPr>
        <p:sp>
          <p:nvSpPr>
            <p:cNvPr id="25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TextBox 250"/>
            <p:cNvSpPr txBox="1"/>
            <p:nvPr/>
          </p:nvSpPr>
          <p:spPr>
            <a:xfrm rot="18845463">
              <a:off x="1583479" y="1400537"/>
              <a:ext cx="1602208" cy="338554"/>
            </a:xfrm>
            <a:prstGeom prst="rect">
              <a:avLst/>
            </a:prstGeom>
            <a:noFill/>
          </p:spPr>
          <p:txBody>
            <a:bodyPr wrap="square" rtlCol="0">
              <a:spAutoFit/>
            </a:bodyPr>
            <a:lstStyle/>
            <a:p>
              <a:r>
                <a:rPr lang="en-US" sz="1600" b="1" dirty="0" smtClean="0">
                  <a:solidFill>
                    <a:schemeClr val="bg1"/>
                  </a:solidFill>
                </a:rPr>
                <a:t>Biography</a:t>
              </a:r>
              <a:endParaRPr lang="en-US" sz="1600" b="1" dirty="0">
                <a:solidFill>
                  <a:schemeClr val="bg1"/>
                </a:solidFill>
              </a:endParaRPr>
            </a:p>
          </p:txBody>
        </p:sp>
      </p:grpSp>
      <p:grpSp>
        <p:nvGrpSpPr>
          <p:cNvPr id="252" name="Group 251"/>
          <p:cNvGrpSpPr/>
          <p:nvPr/>
        </p:nvGrpSpPr>
        <p:grpSpPr>
          <a:xfrm>
            <a:off x="5064760" y="739006"/>
            <a:ext cx="1113527" cy="1592472"/>
            <a:chOff x="5102948" y="720666"/>
            <a:chExt cx="1113527" cy="1592472"/>
          </a:xfrm>
        </p:grpSpPr>
        <p:sp>
          <p:nvSpPr>
            <p:cNvPr id="25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 name="TextBox 253"/>
            <p:cNvSpPr txBox="1"/>
            <p:nvPr/>
          </p:nvSpPr>
          <p:spPr>
            <a:xfrm rot="17733287">
              <a:off x="4978680" y="1357080"/>
              <a:ext cx="1580605" cy="307777"/>
            </a:xfrm>
            <a:prstGeom prst="rect">
              <a:avLst/>
            </a:prstGeom>
            <a:noFill/>
          </p:spPr>
          <p:txBody>
            <a:bodyPr wrap="square" rtlCol="0">
              <a:spAutoFit/>
            </a:bodyPr>
            <a:lstStyle/>
            <a:p>
              <a:r>
                <a:rPr lang="en-US" sz="1400" b="1" dirty="0" smtClean="0">
                  <a:solidFill>
                    <a:schemeClr val="bg1"/>
                  </a:solidFill>
                </a:rPr>
                <a:t>Cookbook</a:t>
              </a:r>
              <a:endParaRPr lang="en-US" sz="1400" b="1" dirty="0">
                <a:solidFill>
                  <a:schemeClr val="bg1"/>
                </a:solidFill>
              </a:endParaRPr>
            </a:p>
          </p:txBody>
        </p:sp>
      </p:grpSp>
      <p:pic>
        <p:nvPicPr>
          <p:cNvPr id="25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507602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5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509518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257" name="TextBox 256"/>
          <p:cNvSpPr txBox="1"/>
          <p:nvPr/>
        </p:nvSpPr>
        <p:spPr>
          <a:xfrm>
            <a:off x="7714620" y="5045135"/>
            <a:ext cx="1143088"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Cookbook</a:t>
            </a:r>
            <a:endParaRPr lang="en-US" sz="1400" b="1" dirty="0">
              <a:solidFill>
                <a:schemeClr val="bg1"/>
              </a:solidFill>
              <a:latin typeface="Arial Narrow" panose="020B0606020202030204" pitchFamily="34" charset="0"/>
            </a:endParaRPr>
          </a:p>
        </p:txBody>
      </p:sp>
      <p:pic>
        <p:nvPicPr>
          <p:cNvPr id="25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010108" y="8221402"/>
            <a:ext cx="609600" cy="609600"/>
          </a:xfrm>
          <a:prstGeom prst="rect">
            <a:avLst/>
          </a:prstGeom>
        </p:spPr>
      </p:pic>
      <p:pic>
        <p:nvPicPr>
          <p:cNvPr id="25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989292" y="8313061"/>
            <a:ext cx="609600" cy="609600"/>
          </a:xfrm>
          <a:prstGeom prst="rect">
            <a:avLst/>
          </a:prstGeom>
        </p:spPr>
      </p:pic>
      <p:pic>
        <p:nvPicPr>
          <p:cNvPr id="26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3822" y="549147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6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927926" y="5490925"/>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262" name="Group 261"/>
          <p:cNvGrpSpPr/>
          <p:nvPr/>
        </p:nvGrpSpPr>
        <p:grpSpPr>
          <a:xfrm>
            <a:off x="1709928" y="210312"/>
            <a:ext cx="4485959" cy="7048953"/>
            <a:chOff x="1710091" y="191669"/>
            <a:chExt cx="4485959" cy="7048953"/>
          </a:xfrm>
        </p:grpSpPr>
        <p:pic>
          <p:nvPicPr>
            <p:cNvPr id="263"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0091" y="191669"/>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64" name="Picture 263"/>
            <p:cNvPicPr/>
            <p:nvPr/>
          </p:nvPicPr>
          <p:blipFill>
            <a:blip r:embed="rId50">
              <a:extLst>
                <a:ext uri="{28A0092B-C50C-407E-A947-70E740481C1C}">
                  <a14:useLocalDpi xmlns:a14="http://schemas.microsoft.com/office/drawing/2010/main" val="0"/>
                </a:ext>
              </a:extLst>
            </a:blip>
            <a:stretch>
              <a:fillRect/>
            </a:stretch>
          </p:blipFill>
          <p:spPr>
            <a:xfrm>
              <a:off x="3292317" y="3562864"/>
              <a:ext cx="1543099" cy="1444499"/>
            </a:xfrm>
            <a:prstGeom prst="rect">
              <a:avLst/>
            </a:prstGeom>
          </p:spPr>
        </p:pic>
        <p:sp>
          <p:nvSpPr>
            <p:cNvPr id="265" name="TextBox 264"/>
            <p:cNvSpPr txBox="1"/>
            <p:nvPr/>
          </p:nvSpPr>
          <p:spPr>
            <a:xfrm>
              <a:off x="2907714" y="513059"/>
              <a:ext cx="2311767" cy="2308324"/>
            </a:xfrm>
            <a:prstGeom prst="rect">
              <a:avLst/>
            </a:prstGeom>
            <a:noFill/>
          </p:spPr>
          <p:txBody>
            <a:bodyPr wrap="square" rtlCol="0">
              <a:spAutoFit/>
            </a:bodyPr>
            <a:lstStyle/>
            <a:p>
              <a:r>
                <a:rPr lang="en-US" sz="1600" b="1" dirty="0">
                  <a:latin typeface="Arial Narrow" panose="020B0606020202030204" pitchFamily="34" charset="0"/>
                </a:rPr>
                <a:t>A reference book that contains words listed in alphabetical order and that gives information about the words' meanings, forms, pronunciations, etc.  I had to look up the word contagious in the ____________.</a:t>
              </a:r>
            </a:p>
          </p:txBody>
        </p:sp>
      </p:grpSp>
      <p:grpSp>
        <p:nvGrpSpPr>
          <p:cNvPr id="266" name="Group 265"/>
          <p:cNvGrpSpPr/>
          <p:nvPr/>
        </p:nvGrpSpPr>
        <p:grpSpPr>
          <a:xfrm>
            <a:off x="1600720" y="494898"/>
            <a:ext cx="1188209" cy="1939927"/>
            <a:chOff x="1703160" y="513161"/>
            <a:chExt cx="1188209" cy="1939927"/>
          </a:xfrm>
        </p:grpSpPr>
        <p:sp>
          <p:nvSpPr>
            <p:cNvPr id="267"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 name="TextBox 267"/>
            <p:cNvSpPr txBox="1"/>
            <p:nvPr/>
          </p:nvSpPr>
          <p:spPr>
            <a:xfrm rot="18692559">
              <a:off x="1571131" y="1289512"/>
              <a:ext cx="1891255" cy="338554"/>
            </a:xfrm>
            <a:prstGeom prst="rect">
              <a:avLst/>
            </a:prstGeom>
            <a:noFill/>
          </p:spPr>
          <p:txBody>
            <a:bodyPr wrap="square" rtlCol="0">
              <a:spAutoFit/>
            </a:bodyPr>
            <a:lstStyle/>
            <a:p>
              <a:r>
                <a:rPr lang="en-US" sz="1600" b="1" dirty="0" smtClean="0">
                  <a:solidFill>
                    <a:schemeClr val="bg1"/>
                  </a:solidFill>
                </a:rPr>
                <a:t>Dictionary</a:t>
              </a:r>
              <a:endParaRPr lang="en-US" sz="1600" b="1" dirty="0">
                <a:solidFill>
                  <a:schemeClr val="bg1"/>
                </a:solidFill>
              </a:endParaRPr>
            </a:p>
          </p:txBody>
        </p:sp>
      </p:grpSp>
      <p:grpSp>
        <p:nvGrpSpPr>
          <p:cNvPr id="269" name="Group 268"/>
          <p:cNvGrpSpPr/>
          <p:nvPr/>
        </p:nvGrpSpPr>
        <p:grpSpPr>
          <a:xfrm>
            <a:off x="5064760" y="944880"/>
            <a:ext cx="1113527" cy="1399242"/>
            <a:chOff x="5102948" y="913896"/>
            <a:chExt cx="1113527" cy="1399242"/>
          </a:xfrm>
        </p:grpSpPr>
        <p:sp>
          <p:nvSpPr>
            <p:cNvPr id="270"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 name="TextBox 270"/>
            <p:cNvSpPr txBox="1"/>
            <p:nvPr/>
          </p:nvSpPr>
          <p:spPr>
            <a:xfrm rot="18704414">
              <a:off x="5213076" y="1417918"/>
              <a:ext cx="1249870" cy="369332"/>
            </a:xfrm>
            <a:prstGeom prst="rect">
              <a:avLst/>
            </a:prstGeom>
            <a:noFill/>
          </p:spPr>
          <p:txBody>
            <a:bodyPr wrap="square" rtlCol="0">
              <a:spAutoFit/>
            </a:bodyPr>
            <a:lstStyle/>
            <a:p>
              <a:r>
                <a:rPr lang="en-US" b="1" dirty="0" smtClean="0">
                  <a:solidFill>
                    <a:schemeClr val="bg1"/>
                  </a:solidFill>
                </a:rPr>
                <a:t>Index</a:t>
              </a:r>
              <a:endParaRPr lang="en-US" b="1" dirty="0">
                <a:solidFill>
                  <a:schemeClr val="bg1"/>
                </a:solidFill>
              </a:endParaRPr>
            </a:p>
          </p:txBody>
        </p:sp>
      </p:grpSp>
      <p:sp>
        <p:nvSpPr>
          <p:cNvPr id="272" name="TextBox 271"/>
          <p:cNvSpPr txBox="1"/>
          <p:nvPr/>
        </p:nvSpPr>
        <p:spPr>
          <a:xfrm>
            <a:off x="7907936" y="5473240"/>
            <a:ext cx="905524" cy="307777"/>
          </a:xfrm>
          <a:prstGeom prst="rect">
            <a:avLst/>
          </a:prstGeom>
          <a:noFill/>
        </p:spPr>
        <p:txBody>
          <a:bodyPr wrap="square" rtlCol="0">
            <a:spAutoFit/>
          </a:bodyPr>
          <a:lstStyle/>
          <a:p>
            <a:r>
              <a:rPr lang="en-US" sz="1400" b="1" dirty="0" smtClean="0">
                <a:solidFill>
                  <a:schemeClr val="bg1"/>
                </a:solidFill>
                <a:latin typeface="Arial Narrow" panose="020B0606020202030204" pitchFamily="34" charset="0"/>
              </a:rPr>
              <a:t>Dictionary</a:t>
            </a:r>
            <a:endParaRPr lang="en-US" sz="1400" b="1" dirty="0">
              <a:solidFill>
                <a:schemeClr val="bg1"/>
              </a:solidFill>
              <a:latin typeface="Arial Narrow" panose="020B0606020202030204" pitchFamily="34" charset="0"/>
            </a:endParaRPr>
          </a:p>
        </p:txBody>
      </p:sp>
      <p:pic>
        <p:nvPicPr>
          <p:cNvPr id="27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162508" y="8373802"/>
            <a:ext cx="609600" cy="609600"/>
          </a:xfrm>
          <a:prstGeom prst="rect">
            <a:avLst/>
          </a:prstGeom>
        </p:spPr>
      </p:pic>
      <p:pic>
        <p:nvPicPr>
          <p:cNvPr id="27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141692" y="8465461"/>
            <a:ext cx="609600" cy="609600"/>
          </a:xfrm>
          <a:prstGeom prst="rect">
            <a:avLst/>
          </a:prstGeom>
        </p:spPr>
      </p:pic>
      <p:pic>
        <p:nvPicPr>
          <p:cNvPr id="27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46788" y="6042777"/>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7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47268" y="6043106"/>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277" name="Group 276"/>
          <p:cNvGrpSpPr/>
          <p:nvPr/>
        </p:nvGrpSpPr>
        <p:grpSpPr>
          <a:xfrm>
            <a:off x="1709928" y="210312"/>
            <a:ext cx="4485959" cy="7048953"/>
            <a:chOff x="1710091" y="191669"/>
            <a:chExt cx="4485959" cy="7048953"/>
          </a:xfrm>
        </p:grpSpPr>
        <p:pic>
          <p:nvPicPr>
            <p:cNvPr id="278"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0091" y="191669"/>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79" name="Picture 278"/>
            <p:cNvPicPr/>
            <p:nvPr/>
          </p:nvPicPr>
          <p:blipFill>
            <a:blip r:embed="rId51" cstate="print">
              <a:extLst>
                <a:ext uri="{28A0092B-C50C-407E-A947-70E740481C1C}">
                  <a14:useLocalDpi xmlns:a14="http://schemas.microsoft.com/office/drawing/2010/main" val="0"/>
                </a:ext>
              </a:extLst>
            </a:blip>
            <a:stretch>
              <a:fillRect/>
            </a:stretch>
          </p:blipFill>
          <p:spPr>
            <a:xfrm>
              <a:off x="3445440" y="4187675"/>
              <a:ext cx="1218184" cy="618609"/>
            </a:xfrm>
            <a:prstGeom prst="rect">
              <a:avLst/>
            </a:prstGeom>
          </p:spPr>
        </p:pic>
        <p:sp>
          <p:nvSpPr>
            <p:cNvPr id="280" name="TextBox 279"/>
            <p:cNvSpPr txBox="1"/>
            <p:nvPr/>
          </p:nvSpPr>
          <p:spPr>
            <a:xfrm>
              <a:off x="2793239" y="994574"/>
              <a:ext cx="2456191" cy="1323439"/>
            </a:xfrm>
            <a:prstGeom prst="rect">
              <a:avLst/>
            </a:prstGeom>
            <a:noFill/>
          </p:spPr>
          <p:txBody>
            <a:bodyPr wrap="square" rtlCol="0">
              <a:spAutoFit/>
            </a:bodyPr>
            <a:lstStyle/>
            <a:p>
              <a:r>
                <a:rPr lang="en-US" sz="1600" b="1" dirty="0" smtClean="0">
                  <a:latin typeface="Arial Narrow" panose="020B0606020202030204" pitchFamily="34" charset="0"/>
                </a:rPr>
                <a:t>A </a:t>
              </a:r>
              <a:r>
                <a:rPr lang="en-US" sz="1600" b="1" dirty="0">
                  <a:latin typeface="Arial Narrow" panose="020B0606020202030204" pitchFamily="34" charset="0"/>
                </a:rPr>
                <a:t>change that results when something is done or happens. The defeat had a terrible _______ on the team's spirits.           </a:t>
              </a:r>
            </a:p>
          </p:txBody>
        </p:sp>
      </p:grpSp>
      <p:grpSp>
        <p:nvGrpSpPr>
          <p:cNvPr id="281" name="Group 280"/>
          <p:cNvGrpSpPr/>
          <p:nvPr/>
        </p:nvGrpSpPr>
        <p:grpSpPr>
          <a:xfrm>
            <a:off x="1649187" y="494109"/>
            <a:ext cx="1188209" cy="1946257"/>
            <a:chOff x="1703160" y="506831"/>
            <a:chExt cx="1188209" cy="1946257"/>
          </a:xfrm>
        </p:grpSpPr>
        <p:sp>
          <p:nvSpPr>
            <p:cNvPr id="282"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TextBox 282"/>
            <p:cNvSpPr txBox="1"/>
            <p:nvPr/>
          </p:nvSpPr>
          <p:spPr>
            <a:xfrm rot="18781809">
              <a:off x="1691870" y="1283182"/>
              <a:ext cx="1891255" cy="338554"/>
            </a:xfrm>
            <a:prstGeom prst="rect">
              <a:avLst/>
            </a:prstGeom>
            <a:noFill/>
          </p:spPr>
          <p:txBody>
            <a:bodyPr wrap="square" rtlCol="0">
              <a:spAutoFit/>
            </a:bodyPr>
            <a:lstStyle/>
            <a:p>
              <a:r>
                <a:rPr lang="en-US" sz="1600" b="1" dirty="0" smtClean="0">
                  <a:solidFill>
                    <a:schemeClr val="bg1"/>
                  </a:solidFill>
                </a:rPr>
                <a:t>Effect</a:t>
              </a:r>
              <a:endParaRPr lang="en-US" sz="1600" b="1" dirty="0">
                <a:solidFill>
                  <a:schemeClr val="bg1"/>
                </a:solidFill>
              </a:endParaRPr>
            </a:p>
          </p:txBody>
        </p:sp>
      </p:grpSp>
      <p:grpSp>
        <p:nvGrpSpPr>
          <p:cNvPr id="284" name="Group 283"/>
          <p:cNvGrpSpPr/>
          <p:nvPr/>
        </p:nvGrpSpPr>
        <p:grpSpPr>
          <a:xfrm>
            <a:off x="5064760" y="944880"/>
            <a:ext cx="1113527" cy="1399242"/>
            <a:chOff x="5102948" y="913896"/>
            <a:chExt cx="1113527" cy="1399242"/>
          </a:xfrm>
        </p:grpSpPr>
        <p:sp>
          <p:nvSpPr>
            <p:cNvPr id="285"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 name="TextBox 285"/>
            <p:cNvSpPr txBox="1"/>
            <p:nvPr/>
          </p:nvSpPr>
          <p:spPr>
            <a:xfrm rot="18704414">
              <a:off x="5228636" y="1433774"/>
              <a:ext cx="1249870" cy="369332"/>
            </a:xfrm>
            <a:prstGeom prst="rect">
              <a:avLst/>
            </a:prstGeom>
            <a:noFill/>
          </p:spPr>
          <p:txBody>
            <a:bodyPr wrap="square" rtlCol="0">
              <a:spAutoFit/>
            </a:bodyPr>
            <a:lstStyle/>
            <a:p>
              <a:r>
                <a:rPr lang="en-US" b="1" dirty="0" smtClean="0">
                  <a:solidFill>
                    <a:schemeClr val="bg1"/>
                  </a:solidFill>
                </a:rPr>
                <a:t>Cause</a:t>
              </a:r>
              <a:endParaRPr lang="en-US" b="1" dirty="0">
                <a:solidFill>
                  <a:schemeClr val="bg1"/>
                </a:solidFill>
              </a:endParaRPr>
            </a:p>
          </p:txBody>
        </p:sp>
      </p:grpSp>
      <p:sp>
        <p:nvSpPr>
          <p:cNvPr id="287" name="TextBox 286"/>
          <p:cNvSpPr txBox="1"/>
          <p:nvPr/>
        </p:nvSpPr>
        <p:spPr>
          <a:xfrm>
            <a:off x="7688519" y="5944571"/>
            <a:ext cx="1288973"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Effect</a:t>
            </a:r>
            <a:endParaRPr lang="en-US" sz="1400" b="1" dirty="0">
              <a:solidFill>
                <a:schemeClr val="bg1"/>
              </a:solidFill>
              <a:latin typeface="Arial Narrow" panose="020B0606020202030204" pitchFamily="34" charset="0"/>
            </a:endParaRPr>
          </a:p>
        </p:txBody>
      </p:sp>
      <p:pic>
        <p:nvPicPr>
          <p:cNvPr id="28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314908" y="8526202"/>
            <a:ext cx="609600" cy="609600"/>
          </a:xfrm>
          <a:prstGeom prst="rect">
            <a:avLst/>
          </a:prstGeom>
        </p:spPr>
      </p:pic>
      <p:pic>
        <p:nvPicPr>
          <p:cNvPr id="28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294092" y="8617861"/>
            <a:ext cx="609600" cy="609600"/>
          </a:xfrm>
          <a:prstGeom prst="rect">
            <a:avLst/>
          </a:prstGeom>
        </p:spPr>
      </p:pic>
      <p:grpSp>
        <p:nvGrpSpPr>
          <p:cNvPr id="300" name="Group 299"/>
          <p:cNvGrpSpPr/>
          <p:nvPr/>
        </p:nvGrpSpPr>
        <p:grpSpPr>
          <a:xfrm>
            <a:off x="1709928" y="210312"/>
            <a:ext cx="4485959" cy="7048953"/>
            <a:chOff x="1712441" y="207823"/>
            <a:chExt cx="4485959" cy="7048953"/>
          </a:xfrm>
        </p:grpSpPr>
        <p:pic>
          <p:nvPicPr>
            <p:cNvPr id="30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302" name="Picture 301"/>
            <p:cNvPicPr/>
            <p:nvPr/>
          </p:nvPicPr>
          <p:blipFill>
            <a:blip r:embed="rId52" cstate="print">
              <a:extLst>
                <a:ext uri="{28A0092B-C50C-407E-A947-70E740481C1C}">
                  <a14:useLocalDpi xmlns:a14="http://schemas.microsoft.com/office/drawing/2010/main" val="0"/>
                </a:ext>
              </a:extLst>
            </a:blip>
            <a:stretch>
              <a:fillRect/>
            </a:stretch>
          </p:blipFill>
          <p:spPr>
            <a:xfrm>
              <a:off x="3460380" y="3629223"/>
              <a:ext cx="1258208" cy="1307078"/>
            </a:xfrm>
            <a:prstGeom prst="rect">
              <a:avLst/>
            </a:prstGeom>
          </p:spPr>
        </p:pic>
        <p:sp>
          <p:nvSpPr>
            <p:cNvPr id="303" name="TextBox 302"/>
            <p:cNvSpPr txBox="1"/>
            <p:nvPr/>
          </p:nvSpPr>
          <p:spPr>
            <a:xfrm>
              <a:off x="2779606" y="861501"/>
              <a:ext cx="2649256" cy="1754326"/>
            </a:xfrm>
            <a:prstGeom prst="rect">
              <a:avLst/>
            </a:prstGeom>
            <a:noFill/>
          </p:spPr>
          <p:txBody>
            <a:bodyPr wrap="square" rtlCol="0">
              <a:spAutoFit/>
            </a:bodyPr>
            <a:lstStyle/>
            <a:p>
              <a:r>
                <a:rPr lang="en-US" b="1" dirty="0">
                  <a:latin typeface="Arial Narrow" panose="020B0606020202030204" pitchFamily="34" charset="0"/>
                </a:rPr>
                <a:t>A short story that usually is about animals and that is intended to teach a lesson. One of my favorite ________ is the Tortoise and the Hare.</a:t>
              </a:r>
            </a:p>
          </p:txBody>
        </p:sp>
      </p:grpSp>
      <p:grpSp>
        <p:nvGrpSpPr>
          <p:cNvPr id="304" name="Group 303"/>
          <p:cNvGrpSpPr/>
          <p:nvPr/>
        </p:nvGrpSpPr>
        <p:grpSpPr>
          <a:xfrm>
            <a:off x="1601216" y="1024128"/>
            <a:ext cx="1727820" cy="1399242"/>
            <a:chOff x="1703160" y="1053846"/>
            <a:chExt cx="1727820" cy="1399242"/>
          </a:xfrm>
        </p:grpSpPr>
        <p:sp>
          <p:nvSpPr>
            <p:cNvPr id="30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 name="TextBox 305"/>
            <p:cNvSpPr txBox="1"/>
            <p:nvPr/>
          </p:nvSpPr>
          <p:spPr>
            <a:xfrm rot="19887282">
              <a:off x="1828772" y="1307978"/>
              <a:ext cx="1602208" cy="584775"/>
            </a:xfrm>
            <a:prstGeom prst="rect">
              <a:avLst/>
            </a:prstGeom>
            <a:noFill/>
          </p:spPr>
          <p:txBody>
            <a:bodyPr wrap="square" rtlCol="0">
              <a:spAutoFit/>
            </a:bodyPr>
            <a:lstStyle/>
            <a:p>
              <a:r>
                <a:rPr lang="en-US" sz="1600" b="1" dirty="0" smtClean="0">
                  <a:solidFill>
                    <a:schemeClr val="bg1"/>
                  </a:solidFill>
                </a:rPr>
                <a:t>Fairy</a:t>
              </a:r>
            </a:p>
            <a:p>
              <a:r>
                <a:rPr lang="en-US" sz="1600" b="1" dirty="0" smtClean="0">
                  <a:solidFill>
                    <a:schemeClr val="bg1"/>
                  </a:solidFill>
                </a:rPr>
                <a:t>Tale</a:t>
              </a:r>
              <a:endParaRPr lang="en-US" sz="1600" b="1" dirty="0">
                <a:solidFill>
                  <a:schemeClr val="bg1"/>
                </a:solidFill>
              </a:endParaRPr>
            </a:p>
          </p:txBody>
        </p:sp>
      </p:grpSp>
      <p:grpSp>
        <p:nvGrpSpPr>
          <p:cNvPr id="307" name="Group 306"/>
          <p:cNvGrpSpPr/>
          <p:nvPr/>
        </p:nvGrpSpPr>
        <p:grpSpPr>
          <a:xfrm>
            <a:off x="5088310" y="553713"/>
            <a:ext cx="1113527" cy="1781720"/>
            <a:chOff x="5102948" y="531418"/>
            <a:chExt cx="1113527" cy="1781720"/>
          </a:xfrm>
        </p:grpSpPr>
        <p:sp>
          <p:nvSpPr>
            <p:cNvPr id="30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 name="TextBox 308"/>
            <p:cNvSpPr txBox="1"/>
            <p:nvPr/>
          </p:nvSpPr>
          <p:spPr>
            <a:xfrm rot="17733287">
              <a:off x="5049949" y="1152444"/>
              <a:ext cx="1580605" cy="338554"/>
            </a:xfrm>
            <a:prstGeom prst="rect">
              <a:avLst/>
            </a:prstGeom>
            <a:noFill/>
          </p:spPr>
          <p:txBody>
            <a:bodyPr wrap="square" rtlCol="0">
              <a:spAutoFit/>
            </a:bodyPr>
            <a:lstStyle/>
            <a:p>
              <a:r>
                <a:rPr lang="en-US" sz="1600" b="1" dirty="0" smtClean="0">
                  <a:solidFill>
                    <a:schemeClr val="bg1"/>
                  </a:solidFill>
                </a:rPr>
                <a:t>Fable</a:t>
              </a:r>
              <a:endParaRPr lang="en-US" sz="1600" b="1" dirty="0">
                <a:solidFill>
                  <a:schemeClr val="bg1"/>
                </a:solidFill>
              </a:endParaRPr>
            </a:p>
          </p:txBody>
        </p:sp>
      </p:grpSp>
      <p:pic>
        <p:nvPicPr>
          <p:cNvPr id="31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82352" y="6473444"/>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31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44224" y="6492613"/>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312" name="TextBox 311"/>
          <p:cNvSpPr txBox="1"/>
          <p:nvPr/>
        </p:nvSpPr>
        <p:spPr>
          <a:xfrm>
            <a:off x="7734884" y="6442559"/>
            <a:ext cx="1143088"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Fable</a:t>
            </a:r>
            <a:endParaRPr lang="en-US" sz="1400" b="1" dirty="0">
              <a:solidFill>
                <a:schemeClr val="bg1"/>
              </a:solidFill>
              <a:latin typeface="Arial Narrow" panose="020B0606020202030204" pitchFamily="34" charset="0"/>
            </a:endParaRPr>
          </a:p>
        </p:txBody>
      </p:sp>
      <p:pic>
        <p:nvPicPr>
          <p:cNvPr id="31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467308" y="8678602"/>
            <a:ext cx="609600" cy="609600"/>
          </a:xfrm>
          <a:prstGeom prst="rect">
            <a:avLst/>
          </a:prstGeom>
        </p:spPr>
      </p:pic>
      <p:pic>
        <p:nvPicPr>
          <p:cNvPr id="31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446492" y="8770261"/>
            <a:ext cx="609600" cy="609600"/>
          </a:xfrm>
          <a:prstGeom prst="rect">
            <a:avLst/>
          </a:prstGeom>
        </p:spPr>
      </p:pic>
      <p:pic>
        <p:nvPicPr>
          <p:cNvPr id="290" name="Picture 289" descr="http://www.sidestalls.net/assets/images/pirate_ship.png"/>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253409" y="884289"/>
            <a:ext cx="6535160" cy="5855506"/>
          </a:xfrm>
          <a:prstGeom prst="rect">
            <a:avLst/>
          </a:prstGeom>
          <a:noFill/>
          <a:extLst>
            <a:ext uri="{909E8E84-426E-40DD-AFC4-6F175D3DCCD1}">
              <a14:hiddenFill xmlns:a14="http://schemas.microsoft.com/office/drawing/2010/main">
                <a:solidFill>
                  <a:srgbClr val="FFFFFF"/>
                </a:solidFill>
              </a14:hiddenFill>
            </a:ext>
          </a:extLst>
        </p:spPr>
      </p:pic>
      <p:sp>
        <p:nvSpPr>
          <p:cNvPr id="291" name="Rectangle 290"/>
          <p:cNvSpPr/>
          <p:nvPr/>
        </p:nvSpPr>
        <p:spPr>
          <a:xfrm>
            <a:off x="1582964" y="4973391"/>
            <a:ext cx="4286653" cy="1311975"/>
          </a:xfrm>
          <a:prstGeom prst="rect">
            <a:avLst/>
          </a:prstGeom>
          <a:solidFill>
            <a:schemeClr val="bg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50" dirty="0" smtClean="0">
                <a:solidFill>
                  <a:schemeClr val="tx1"/>
                </a:solidFill>
                <a:latin typeface="Arial Black" panose="020B0A04020102020204" pitchFamily="34" charset="0"/>
              </a:rPr>
              <a:t>During winter the Arctic Ocean is covered  by what percent Ice?</a:t>
            </a:r>
            <a:endParaRPr lang="en-US" sz="1350" dirty="0">
              <a:solidFill>
                <a:schemeClr val="tx1"/>
              </a:solidFill>
              <a:latin typeface="Arial Black" panose="020B0A04020102020204" pitchFamily="34" charset="0"/>
            </a:endParaRPr>
          </a:p>
        </p:txBody>
      </p:sp>
      <p:sp>
        <p:nvSpPr>
          <p:cNvPr id="292" name="Oval 291"/>
          <p:cNvSpPr/>
          <p:nvPr/>
        </p:nvSpPr>
        <p:spPr>
          <a:xfrm>
            <a:off x="3891711" y="5630401"/>
            <a:ext cx="902360" cy="433792"/>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99%</a:t>
            </a:r>
            <a:endParaRPr lang="en-US" dirty="0"/>
          </a:p>
        </p:txBody>
      </p:sp>
      <p:sp>
        <p:nvSpPr>
          <p:cNvPr id="293" name="Oval 292"/>
          <p:cNvSpPr/>
          <p:nvPr/>
        </p:nvSpPr>
        <p:spPr>
          <a:xfrm>
            <a:off x="2891054" y="5629722"/>
            <a:ext cx="902360" cy="433792"/>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r>
              <a:rPr lang="en-US" dirty="0" smtClean="0"/>
              <a:t>%</a:t>
            </a:r>
            <a:endParaRPr lang="en-US" dirty="0"/>
          </a:p>
        </p:txBody>
      </p:sp>
      <p:sp>
        <p:nvSpPr>
          <p:cNvPr id="294" name="Oval 293"/>
          <p:cNvSpPr/>
          <p:nvPr/>
        </p:nvSpPr>
        <p:spPr>
          <a:xfrm>
            <a:off x="1975869" y="5629379"/>
            <a:ext cx="824033" cy="433792"/>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78%</a:t>
            </a:r>
            <a:endParaRPr lang="en-US" dirty="0"/>
          </a:p>
        </p:txBody>
      </p:sp>
      <p:sp>
        <p:nvSpPr>
          <p:cNvPr id="295" name="Oval 294"/>
          <p:cNvSpPr/>
          <p:nvPr/>
        </p:nvSpPr>
        <p:spPr>
          <a:xfrm>
            <a:off x="4876420" y="5629379"/>
            <a:ext cx="902360" cy="433792"/>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45%</a:t>
            </a:r>
            <a:endParaRPr lang="en-US" dirty="0"/>
          </a:p>
        </p:txBody>
      </p:sp>
      <p:pic>
        <p:nvPicPr>
          <p:cNvPr id="296" name="Ship's Anchor Up Sound Effect">
            <a:hlinkClick r:id="" action="ppaction://media"/>
          </p:cNvPr>
          <p:cNvPicPr>
            <a:picLocks noChangeAspect="1"/>
          </p:cNvPicPr>
          <p:nvPr>
            <a:audioFile r:link="rId9"/>
            <p:extLst>
              <p:ext uri="{DAA4B4D4-6D71-4841-9C94-3DE7FCFB9230}">
                <p14:media xmlns:p14="http://schemas.microsoft.com/office/powerpoint/2010/main" r:embed="rId10">
                  <p14:trim st="726" end="25098.4375"/>
                </p14:media>
              </p:ext>
            </p:extLst>
          </p:nvPr>
        </p:nvPicPr>
        <p:blipFill>
          <a:blip r:embed="rId38"/>
          <a:stretch>
            <a:fillRect/>
          </a:stretch>
        </p:blipFill>
        <p:spPr>
          <a:xfrm>
            <a:off x="-1171319" y="6845350"/>
            <a:ext cx="609600" cy="609600"/>
          </a:xfrm>
          <a:prstGeom prst="rect">
            <a:avLst/>
          </a:prstGeom>
        </p:spPr>
      </p:pic>
      <p:pic>
        <p:nvPicPr>
          <p:cNvPr id="297" name="character pirate cheer 01  166 Sound Effect">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38"/>
          <a:stretch>
            <a:fillRect/>
          </a:stretch>
        </p:blipFill>
        <p:spPr>
          <a:xfrm>
            <a:off x="-934328" y="6341784"/>
            <a:ext cx="609600" cy="609600"/>
          </a:xfrm>
          <a:prstGeom prst="rect">
            <a:avLst/>
          </a:prstGeom>
        </p:spPr>
      </p:pic>
      <p:pic>
        <p:nvPicPr>
          <p:cNvPr id="298" name="Picture 297">
            <a:hlinkClick r:id="rId54" action="ppaction://hlinksldjump"/>
          </p:cNvPr>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7437680" y="36918"/>
            <a:ext cx="723749" cy="753906"/>
          </a:xfrm>
          <a:prstGeom prst="rect">
            <a:avLst/>
          </a:prstGeom>
        </p:spPr>
      </p:pic>
    </p:spTree>
    <p:extLst>
      <p:ext uri="{BB962C8B-B14F-4D97-AF65-F5344CB8AC3E}">
        <p14:creationId xmlns:p14="http://schemas.microsoft.com/office/powerpoint/2010/main" val="3874668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4"/>
                                        </p:tgtEl>
                                      </p:cBhvr>
                                    </p:cmd>
                                  </p:childTnLst>
                                </p:cTn>
                              </p:par>
                              <p:par>
                                <p:cTn id="7" presetID="0" presetClass="path" presetSubtype="0" repeatCount="indefinite" accel="5263" decel="5263" fill="hold" nodeType="withEffect">
                                  <p:stCondLst>
                                    <p:cond delay="0"/>
                                  </p:stCondLst>
                                  <p:endCondLst>
                                    <p:cond evt="onNext" delay="0">
                                      <p:tgtEl>
                                        <p:sldTgt/>
                                      </p:tgtEl>
                                    </p:cond>
                                  </p:endCondLst>
                                  <p:childTnLst>
                                    <p:animMotion origin="layout" path="M -0.00018 -3.7037E-6 L 1.35781 0.16783 L 1.37066 1.02361 L 0.00955 1.16111 L -0.12604 0.2838 L 1.48368 -0.01713 L 1.48368 -0.02569 " pathEditMode="relative" ptsTypes="AAAAAAA">
                                      <p:cBhvr>
                                        <p:cTn id="8" dur="19000" fill="hold"/>
                                        <p:tgtEl>
                                          <p:spTgt spid="1036"/>
                                        </p:tgtEl>
                                        <p:attrNameLst>
                                          <p:attrName>ppt_x</p:attrName>
                                          <p:attrName>ppt_y</p:attrName>
                                        </p:attrNameLst>
                                      </p:cBhvr>
                                    </p:animMotion>
                                  </p:childTnLst>
                                </p:cTn>
                              </p:par>
                              <p:par>
                                <p:cTn id="9" presetID="0" presetClass="path" presetSubtype="0" repeatCount="indefinite" accel="5000" decel="5000" fill="hold" nodeType="withEffect">
                                  <p:stCondLst>
                                    <p:cond delay="0"/>
                                  </p:stCondLst>
                                  <p:endCondLst>
                                    <p:cond evt="onNext" delay="0">
                                      <p:tgtEl>
                                        <p:sldTgt/>
                                      </p:tgtEl>
                                    </p:cond>
                                  </p:endCondLst>
                                  <p:childTnLst>
                                    <p:animMotion origin="layout" path="M -0.00035 -0.00069 L -0.66511 0.16343 C -0.84011 0.12686 -1.31945 0.18311 -1.49462 0.14653 C -1.60157 0.02477 -1.50296 -0.42245 -1.46875 -0.57592 C -1.43455 -0.73032 -1.51719 -0.74745 -1.28959 -0.77847 L 0.05729 -0.75254 C 0.0592 -0.64328 0.06093 -0.53449 0.06441 -0.42662 L -1.4658 -0.35764 " pathEditMode="relative" rAng="0" ptsTypes="AAAAAAAA">
                                      <p:cBhvr>
                                        <p:cTn id="10" dur="20000" fill="hold"/>
                                        <p:tgtEl>
                                          <p:spTgt spid="46"/>
                                        </p:tgtEl>
                                        <p:attrNameLst>
                                          <p:attrName>ppt_x</p:attrName>
                                          <p:attrName>ppt_y</p:attrName>
                                        </p:attrNameLst>
                                      </p:cBhvr>
                                      <p:rCtr x="-73906" y="-30694"/>
                                    </p:animMotion>
                                  </p:childTnLst>
                                </p:cTn>
                              </p:par>
                              <p:par>
                                <p:cTn id="11" presetID="0" presetClass="path" presetSubtype="0" repeatCount="indefinite" accel="5000" decel="5000" fill="hold" nodeType="withEffect">
                                  <p:stCondLst>
                                    <p:cond delay="0"/>
                                  </p:stCondLst>
                                  <p:endCondLst>
                                    <p:cond evt="onNext" delay="0">
                                      <p:tgtEl>
                                        <p:sldTgt/>
                                      </p:tgtEl>
                                    </p:cond>
                                  </p:endCondLst>
                                  <p:childTnLst>
                                    <p:animMotion origin="layout" path="M -1.11111E-6 -2.59259E-6 L 1.36128 -0.09444 L 1.31597 0.77871 L -0.03872 0.91644 L -0.03542 0.47755 L 1.32257 -0.06018 " pathEditMode="relative" ptsTypes="AAAAAA">
                                      <p:cBhvr>
                                        <p:cTn id="12" dur="20000" fill="hold"/>
                                        <p:tgtEl>
                                          <p:spTgt spid="55"/>
                                        </p:tgtEl>
                                        <p:attrNameLst>
                                          <p:attrName>ppt_x</p:attrName>
                                          <p:attrName>ppt_y</p:attrName>
                                        </p:attrNameLst>
                                      </p:cBhvr>
                                    </p:animMotion>
                                  </p:childTnLst>
                                </p:cTn>
                              </p:par>
                              <p:par>
                                <p:cTn id="13" presetID="42" presetClass="path" presetSubtype="0" repeatCount="indefinite" accel="33333" decel="33333" autoRev="1" fill="hold" nodeType="withEffect">
                                  <p:stCondLst>
                                    <p:cond delay="0"/>
                                  </p:stCondLst>
                                  <p:endCondLst>
                                    <p:cond evt="onNext" delay="0">
                                      <p:tgtEl>
                                        <p:sldTgt/>
                                      </p:tgtEl>
                                    </p:cond>
                                  </p:endCondLst>
                                  <p:childTnLst>
                                    <p:animMotion origin="layout" path="M -1.11111E-6 -4.07407E-6 L 0.21563 0.00834 " pathEditMode="relative" rAng="0" ptsTypes="AA">
                                      <p:cBhvr>
                                        <p:cTn id="14" dur="3000" fill="hold"/>
                                        <p:tgtEl>
                                          <p:spTgt spid="1044"/>
                                        </p:tgtEl>
                                        <p:attrNameLst>
                                          <p:attrName>ppt_x</p:attrName>
                                          <p:attrName>ppt_y</p:attrName>
                                        </p:attrNameLst>
                                      </p:cBhvr>
                                      <p:rCtr x="10781" y="417"/>
                                    </p:animMotion>
                                  </p:childTnLst>
                                </p:cTn>
                              </p:par>
                              <p:par>
                                <p:cTn id="15" presetID="0" presetClass="path" presetSubtype="0" repeatCount="indefinite" accel="5195" decel="5195" fill="hold" nodeType="withEffect">
                                  <p:stCondLst>
                                    <p:cond delay="1000"/>
                                  </p:stCondLst>
                                  <p:endCondLst>
                                    <p:cond evt="onNext" delay="0">
                                      <p:tgtEl>
                                        <p:sldTgt/>
                                      </p:tgtEl>
                                    </p:cond>
                                  </p:endCondLst>
                                  <p:childTnLst>
                                    <p:animMotion origin="layout" path="M 0.025 0.01713 L 1.31579 -0.21366 L 1.33368 -0.74931 L 0.09479 -0.72547 L 1.21927 -0.08519 " pathEditMode="relative" rAng="0" ptsTypes="AAAAA">
                                      <p:cBhvr>
                                        <p:cTn id="16" dur="15000" fill="hold"/>
                                        <p:tgtEl>
                                          <p:spTgt spid="1048"/>
                                        </p:tgtEl>
                                        <p:attrNameLst>
                                          <p:attrName>ppt_x</p:attrName>
                                          <p:attrName>ppt_y</p:attrName>
                                        </p:attrNameLst>
                                      </p:cBhvr>
                                      <p:rCtr x="65434" y="-38333"/>
                                    </p:animMotion>
                                  </p:childTnLst>
                                </p:cTn>
                              </p:par>
                              <p:par>
                                <p:cTn id="17" presetID="0" presetClass="path" presetSubtype="0" repeatCount="indefinite" accel="5195" decel="5195" fill="hold" nodeType="withEffect">
                                  <p:stCondLst>
                                    <p:cond delay="0"/>
                                  </p:stCondLst>
                                  <p:endCondLst>
                                    <p:cond evt="onNext" delay="0">
                                      <p:tgtEl>
                                        <p:sldTgt/>
                                      </p:tgtEl>
                                    </p:cond>
                                  </p:endCondLst>
                                  <p:childTnLst>
                                    <p:animMotion origin="layout" path="M 8.33333E-6 -2.22222E-6 L -1.24288 -0.03819 L -1.15173 -0.20231 L 0.05365 -0.19977 L 0.03212 0.24514 L -1.24097 0.3 L -1.24097 0.29745 " pathEditMode="relative" ptsTypes="AAAAAAA">
                                      <p:cBhvr>
                                        <p:cTn id="18" dur="10500" fill="hold"/>
                                        <p:tgtEl>
                                          <p:spTgt spid="1050"/>
                                        </p:tgtEl>
                                        <p:attrNameLst>
                                          <p:attrName>ppt_x</p:attrName>
                                          <p:attrName>ppt_y</p:attrName>
                                        </p:attrNameLst>
                                      </p:cBhvr>
                                    </p:animMotion>
                                  </p:childTnLst>
                                </p:cTn>
                              </p:par>
                              <p:par>
                                <p:cTn id="19" presetID="42" presetClass="path" presetSubtype="0" repeatCount="indefinite" accel="5195" decel="5195" fill="hold" nodeType="withEffect">
                                  <p:stCondLst>
                                    <p:cond delay="0"/>
                                  </p:stCondLst>
                                  <p:endCondLst>
                                    <p:cond evt="onNext" delay="0">
                                      <p:tgtEl>
                                        <p:sldTgt/>
                                      </p:tgtEl>
                                    </p:cond>
                                  </p:endCondLst>
                                  <p:childTnLst>
                                    <p:animMotion origin="layout" path="M -8.33333E-7 4.81481E-6 L 0.97622 -0.32755 " pathEditMode="relative" rAng="0" ptsTypes="AA">
                                      <p:cBhvr>
                                        <p:cTn id="20" dur="15000" fill="hold"/>
                                        <p:tgtEl>
                                          <p:spTgt spid="1052"/>
                                        </p:tgtEl>
                                        <p:attrNameLst>
                                          <p:attrName>ppt_x</p:attrName>
                                          <p:attrName>ppt_y</p:attrName>
                                        </p:attrNameLst>
                                      </p:cBhvr>
                                      <p:rCtr x="48802" y="-16389"/>
                                    </p:animMotion>
                                  </p:childTnLst>
                                </p:cTn>
                              </p:par>
                              <p:par>
                                <p:cTn id="21" presetID="42" presetClass="path" presetSubtype="0" repeatCount="indefinite" accel="5195" decel="5195" fill="hold" nodeType="withEffect">
                                  <p:stCondLst>
                                    <p:cond delay="0"/>
                                  </p:stCondLst>
                                  <p:endCondLst>
                                    <p:cond evt="onNext" delay="0">
                                      <p:tgtEl>
                                        <p:sldTgt/>
                                      </p:tgtEl>
                                    </p:cond>
                                  </p:endCondLst>
                                  <p:childTnLst>
                                    <p:animMotion origin="layout" path="M -8.33333E-7 -7.40741E-7 L -1.34601 0.36528 " pathEditMode="relative" rAng="0" ptsTypes="AA">
                                      <p:cBhvr>
                                        <p:cTn id="22" dur="5500" fill="hold"/>
                                        <p:tgtEl>
                                          <p:spTgt spid="1054"/>
                                        </p:tgtEl>
                                        <p:attrNameLst>
                                          <p:attrName>ppt_x</p:attrName>
                                          <p:attrName>ppt_y</p:attrName>
                                        </p:attrNameLst>
                                      </p:cBhvr>
                                      <p:rCtr x="-67309" y="18264"/>
                                    </p:animMotion>
                                  </p:childTnLst>
                                </p:cTn>
                              </p:par>
                              <p:par>
                                <p:cTn id="23" presetID="0" presetClass="path" presetSubtype="0" repeatCount="indefinite" accel="5195" decel="5195" fill="hold" nodeType="withEffect">
                                  <p:stCondLst>
                                    <p:cond delay="2000"/>
                                  </p:stCondLst>
                                  <p:endCondLst>
                                    <p:cond evt="onNext" delay="0">
                                      <p:tgtEl>
                                        <p:sldTgt/>
                                      </p:tgtEl>
                                    </p:cond>
                                  </p:endCondLst>
                                  <p:childTnLst>
                                    <p:animMotion origin="layout" path="M -0.00573 -3.7037E-6 C 0.43229 -0.00185 0.93524 -0.49652 1.37378 -0.49814 C 1.35503 -0.70902 1.24878 -0.64004 1.2302 -0.85092 L 0.05555 -0.9581 L -0.11858 -0.21412 L 1.5 0.12014 " pathEditMode="relative" rAng="0" ptsTypes="AAAAAA">
                                      <p:cBhvr>
                                        <p:cTn id="24" dur="15000" fill="hold"/>
                                        <p:tgtEl>
                                          <p:spTgt spid="1056"/>
                                        </p:tgtEl>
                                        <p:attrNameLst>
                                          <p:attrName>ppt_x</p:attrName>
                                          <p:attrName>ppt_y</p:attrName>
                                        </p:attrNameLst>
                                      </p:cBhvr>
                                      <p:rCtr x="69635" y="-41898"/>
                                    </p:animMotion>
                                  </p:childTnLst>
                                </p:cTn>
                              </p:par>
                              <p:par>
                                <p:cTn id="25" presetID="42" presetClass="path" presetSubtype="0" repeatCount="indefinite" accel="50000" decel="50000" fill="hold" nodeType="withEffect">
                                  <p:stCondLst>
                                    <p:cond delay="0"/>
                                  </p:stCondLst>
                                  <p:endCondLst>
                                    <p:cond evt="onNext" delay="0">
                                      <p:tgtEl>
                                        <p:sldTgt/>
                                      </p:tgtEl>
                                    </p:cond>
                                  </p:endCondLst>
                                  <p:childTnLst>
                                    <p:animMotion origin="layout" path="M -0.59566 -0.85347 L 0.06059 0.08333 " pathEditMode="relative" rAng="0" ptsTypes="AA">
                                      <p:cBhvr>
                                        <p:cTn id="26" dur="15000" spd="-100000" fill="hold"/>
                                        <p:tgtEl>
                                          <p:spTgt spid="1058"/>
                                        </p:tgtEl>
                                        <p:attrNameLst>
                                          <p:attrName>ppt_x</p:attrName>
                                          <p:attrName>ppt_y</p:attrName>
                                        </p:attrNameLst>
                                      </p:cBhvr>
                                      <p:rCtr x="32813" y="46829"/>
                                    </p:animMotion>
                                  </p:childTnLst>
                                </p:cTn>
                              </p:par>
                              <p:par>
                                <p:cTn id="27" presetID="42" presetClass="path" presetSubtype="0" repeatCount="indefinite" accel="50000" decel="50000" fill="hold" nodeType="withEffect">
                                  <p:stCondLst>
                                    <p:cond delay="0"/>
                                  </p:stCondLst>
                                  <p:endCondLst>
                                    <p:cond evt="onNext" delay="0">
                                      <p:tgtEl>
                                        <p:sldTgt/>
                                      </p:tgtEl>
                                    </p:cond>
                                  </p:endCondLst>
                                  <p:childTnLst>
                                    <p:animMotion origin="layout" path="M 0.00104 -0.00856 L -1.15972 -0.3331 " pathEditMode="relative" rAng="0" ptsTypes="AA">
                                      <p:cBhvr>
                                        <p:cTn id="28" dur="15000" fill="hold"/>
                                        <p:tgtEl>
                                          <p:spTgt spid="1060"/>
                                        </p:tgtEl>
                                        <p:attrNameLst>
                                          <p:attrName>ppt_x</p:attrName>
                                          <p:attrName>ppt_y</p:attrName>
                                        </p:attrNameLst>
                                      </p:cBhvr>
                                      <p:rCtr x="-58038" y="-16227"/>
                                    </p:animMotion>
                                  </p:childTnLst>
                                </p:cTn>
                              </p:par>
                              <p:par>
                                <p:cTn id="29" presetID="0" presetClass="path" presetSubtype="0" repeatCount="indefinite" accel="50000" decel="50000" fill="hold" nodeType="withEffect">
                                  <p:stCondLst>
                                    <p:cond delay="0"/>
                                  </p:stCondLst>
                                  <p:endCondLst>
                                    <p:cond evt="onNext" delay="0">
                                      <p:tgtEl>
                                        <p:sldTgt/>
                                      </p:tgtEl>
                                    </p:cond>
                                  </p:endCondLst>
                                  <p:childTnLst>
                                    <p:animMotion origin="layout" path="M 1.11111E-6 -4.81481E-6 L -1.29288 0.01899 " pathEditMode="relative" rAng="0" ptsTypes="AA">
                                      <p:cBhvr>
                                        <p:cTn id="30" dur="5000" fill="hold"/>
                                        <p:tgtEl>
                                          <p:spTgt spid="1062"/>
                                        </p:tgtEl>
                                        <p:attrNameLst>
                                          <p:attrName>ppt_x</p:attrName>
                                          <p:attrName>ppt_y</p:attrName>
                                        </p:attrNameLst>
                                      </p:cBhvr>
                                      <p:rCtr x="-64653" y="949"/>
                                    </p:animMotion>
                                  </p:childTnLst>
                                </p:cTn>
                              </p:par>
                              <p:par>
                                <p:cTn id="31" presetID="0" presetClass="path" presetSubtype="0" repeatCount="indefinite" accel="50000" decel="50000" fill="hold" nodeType="withEffect">
                                  <p:stCondLst>
                                    <p:cond delay="0"/>
                                  </p:stCondLst>
                                  <p:endCondLst>
                                    <p:cond evt="onNext" delay="0">
                                      <p:tgtEl>
                                        <p:sldTgt/>
                                      </p:tgtEl>
                                    </p:cond>
                                  </p:endCondLst>
                                  <p:childTnLst>
                                    <p:animMotion origin="layout" path="M 0.0099 0.01597 L 1.56702 -0.06736 " pathEditMode="relative" ptsTypes="AA">
                                      <p:cBhvr>
                                        <p:cTn id="32" dur="12500" fill="hold"/>
                                        <p:tgtEl>
                                          <p:spTgt spid="48"/>
                                        </p:tgtEl>
                                        <p:attrNameLst>
                                          <p:attrName>ppt_x</p:attrName>
                                          <p:attrName>ppt_y</p:attrName>
                                        </p:attrNameLst>
                                      </p:cBhvr>
                                    </p:animMotion>
                                  </p:childTnLst>
                                </p:cTn>
                              </p:par>
                              <p:par>
                                <p:cTn id="33" presetID="0" presetClass="path" presetSubtype="0" repeatCount="indefinite" accel="50000" decel="50000" fill="hold" nodeType="withEffect">
                                  <p:stCondLst>
                                    <p:cond delay="0"/>
                                  </p:stCondLst>
                                  <p:endCondLst>
                                    <p:cond evt="onNext" delay="0">
                                      <p:tgtEl>
                                        <p:sldTgt/>
                                      </p:tgtEl>
                                    </p:cond>
                                  </p:endCondLst>
                                  <p:childTnLst>
                                    <p:animMotion origin="layout" path="M 0.0007 -2.59259E-6 L 0.37987 0.0331 C 0.39046 0.03843 0.43698 0.02431 0.42362 0.03588 C 0.41025 0.04815 0.59237 0.05162 0.4816 0.04584 C 0.47987 0.04491 0.4783 0.04908 0.6 0.05324 C 0.72119 0.05741 1.21112 0.08959 1.21112 0.07199 C 1.09827 0.0963 1.28924 0.31736 1.17639 0.3419 C 0.90382 0.32037 0.63143 0.35232 0.35886 0.33102 C 0.20469 0.34653 0.05105 0.28912 -0.10329 0.30486 C -0.10503 0.20232 -0.10607 0.09954 -0.10781 -0.00254 L 0.0007 -2.59259E-6 Z " pathEditMode="relative" rAng="0" ptsTypes="AAAAAAAAAAA">
                                      <p:cBhvr>
                                        <p:cTn id="34" dur="10000" fill="hold"/>
                                        <p:tgtEl>
                                          <p:spTgt spid="49"/>
                                        </p:tgtEl>
                                        <p:attrNameLst>
                                          <p:attrName>ppt_x</p:attrName>
                                          <p:attrName>ppt_y</p:attrName>
                                        </p:attrNameLst>
                                      </p:cBhvr>
                                      <p:rCtr x="55208" y="16968"/>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036"/>
                    </p:tgtEl>
                  </p:cond>
                </p:stCondLst>
                <p:endSync evt="end" delay="0">
                  <p:rtn val="all"/>
                </p:endSync>
                <p:childTnLst>
                  <p:par>
                    <p:cTn id="36" fill="hold">
                      <p:stCondLst>
                        <p:cond delay="0"/>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36"/>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34"/>
                                        </p:tgtEl>
                                        <p:attrNameLst>
                                          <p:attrName>style.visibility</p:attrName>
                                        </p:attrNameLst>
                                      </p:cBhvr>
                                      <p:to>
                                        <p:strVal val="visible"/>
                                      </p:to>
                                    </p:set>
                                    <p:animEffect transition="in" filter="fade">
                                      <p:cBhvr>
                                        <p:cTn id="58" dur="500"/>
                                        <p:tgtEl>
                                          <p:spTgt spid="103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par>
                                <p:cTn id="62" presetID="1" presetClass="mediacall" presetSubtype="0" fill="hold" nodeType="withEffect">
                                  <p:stCondLst>
                                    <p:cond delay="0"/>
                                  </p:stCondLst>
                                  <p:childTnLst>
                                    <p:cmd type="call" cmd="playFrom(0.0)">
                                      <p:cBhvr>
                                        <p:cTn id="63" dur="3056" fill="hold"/>
                                        <p:tgtEl>
                                          <p:spTgt spid="21"/>
                                        </p:tgtEl>
                                      </p:cBhvr>
                                    </p:cmd>
                                  </p:childTnLst>
                                </p:cTn>
                              </p:par>
                              <p:par>
                                <p:cTn id="64" presetID="10" presetClass="exit" presetSubtype="0" fill="hold" nodeType="withEffect">
                                  <p:stCondLst>
                                    <p:cond delay="0"/>
                                  </p:stCondLst>
                                  <p:childTnLst>
                                    <p:animEffect transition="out" filter="fade">
                                      <p:cBhvr>
                                        <p:cTn id="65" dur="500"/>
                                        <p:tgtEl>
                                          <p:spTgt spid="17"/>
                                        </p:tgtEl>
                                      </p:cBhvr>
                                    </p:animEffect>
                                    <p:set>
                                      <p:cBhvr>
                                        <p:cTn id="66" dur="1" fill="hold">
                                          <p:stCondLst>
                                            <p:cond delay="499"/>
                                          </p:stCondLst>
                                        </p:cTn>
                                        <p:tgtEl>
                                          <p:spTgt spid="17"/>
                                        </p:tgtEl>
                                        <p:attrNameLst>
                                          <p:attrName>style.visibility</p:attrName>
                                        </p:attrNameLst>
                                      </p:cBhvr>
                                      <p:to>
                                        <p:strVal val="hidden"/>
                                      </p:to>
                                    </p:set>
                                  </p:childTnLst>
                                </p:cTn>
                              </p:par>
                              <p:par>
                                <p:cTn id="67" presetID="42" presetClass="exit" presetSubtype="0" fill="hold" nodeType="withEffect">
                                  <p:stCondLst>
                                    <p:cond delay="1000"/>
                                  </p:stCondLst>
                                  <p:childTnLst>
                                    <p:animEffect transition="out" filter="fade">
                                      <p:cBhvr>
                                        <p:cTn id="68" dur="1000"/>
                                        <p:tgtEl>
                                          <p:spTgt spid="18"/>
                                        </p:tgtEl>
                                      </p:cBhvr>
                                    </p:animEffect>
                                    <p:anim calcmode="lin" valueType="num">
                                      <p:cBhvr>
                                        <p:cTn id="69" dur="1000"/>
                                        <p:tgtEl>
                                          <p:spTgt spid="18"/>
                                        </p:tgtEl>
                                        <p:attrNameLst>
                                          <p:attrName>ppt_x</p:attrName>
                                        </p:attrNameLst>
                                      </p:cBhvr>
                                      <p:tavLst>
                                        <p:tav tm="0">
                                          <p:val>
                                            <p:strVal val="ppt_x"/>
                                          </p:val>
                                        </p:tav>
                                        <p:tav tm="100000">
                                          <p:val>
                                            <p:strVal val="ppt_x"/>
                                          </p:val>
                                        </p:tav>
                                      </p:tavLst>
                                    </p:anim>
                                    <p:anim calcmode="lin" valueType="num">
                                      <p:cBhvr>
                                        <p:cTn id="70" dur="1000"/>
                                        <p:tgtEl>
                                          <p:spTgt spid="18"/>
                                        </p:tgtEl>
                                        <p:attrNameLst>
                                          <p:attrName>ppt_y</p:attrName>
                                        </p:attrNameLst>
                                      </p:cBhvr>
                                      <p:tavLst>
                                        <p:tav tm="0">
                                          <p:val>
                                            <p:strVal val="ppt_y"/>
                                          </p:val>
                                        </p:tav>
                                        <p:tav tm="100000">
                                          <p:val>
                                            <p:strVal val="ppt_y+.1"/>
                                          </p:val>
                                        </p:tav>
                                      </p:tavLst>
                                    </p:anim>
                                    <p:set>
                                      <p:cBhvr>
                                        <p:cTn id="71" dur="1" fill="hold">
                                          <p:stCondLst>
                                            <p:cond delay="999"/>
                                          </p:stCondLst>
                                        </p:cTn>
                                        <p:tgtEl>
                                          <p:spTgt spid="18"/>
                                        </p:tgtEl>
                                        <p:attrNameLst>
                                          <p:attrName>style.visibility</p:attrName>
                                        </p:attrNameLst>
                                      </p:cBhvr>
                                      <p:to>
                                        <p:strVal val="hidden"/>
                                      </p:to>
                                    </p:set>
                                  </p:childTnLst>
                                </p:cTn>
                              </p:par>
                              <p:par>
                                <p:cTn id="72" presetID="42" presetClass="exit" presetSubtype="0" fill="hold" nodeType="withEffect">
                                  <p:stCondLst>
                                    <p:cond delay="1000"/>
                                  </p:stCondLst>
                                  <p:childTnLst>
                                    <p:animEffect transition="out" filter="fade">
                                      <p:cBhvr>
                                        <p:cTn id="73" dur="1000"/>
                                        <p:tgtEl>
                                          <p:spTgt spid="16"/>
                                        </p:tgtEl>
                                      </p:cBhvr>
                                    </p:animEffect>
                                    <p:anim calcmode="lin" valueType="num">
                                      <p:cBhvr>
                                        <p:cTn id="74" dur="1000"/>
                                        <p:tgtEl>
                                          <p:spTgt spid="16"/>
                                        </p:tgtEl>
                                        <p:attrNameLst>
                                          <p:attrName>ppt_x</p:attrName>
                                        </p:attrNameLst>
                                      </p:cBhvr>
                                      <p:tavLst>
                                        <p:tav tm="0">
                                          <p:val>
                                            <p:strVal val="ppt_x"/>
                                          </p:val>
                                        </p:tav>
                                        <p:tav tm="100000">
                                          <p:val>
                                            <p:strVal val="ppt_x"/>
                                          </p:val>
                                        </p:tav>
                                      </p:tavLst>
                                    </p:anim>
                                    <p:anim calcmode="lin" valueType="num">
                                      <p:cBhvr>
                                        <p:cTn id="75" dur="1000"/>
                                        <p:tgtEl>
                                          <p:spTgt spid="16"/>
                                        </p:tgtEl>
                                        <p:attrNameLst>
                                          <p:attrName>ppt_y</p:attrName>
                                        </p:attrNameLst>
                                      </p:cBhvr>
                                      <p:tavLst>
                                        <p:tav tm="0">
                                          <p:val>
                                            <p:strVal val="ppt_y"/>
                                          </p:val>
                                        </p:tav>
                                        <p:tav tm="100000">
                                          <p:val>
                                            <p:strVal val="ppt_y+.1"/>
                                          </p:val>
                                        </p:tav>
                                      </p:tavLst>
                                    </p:anim>
                                    <p:set>
                                      <p:cBhvr>
                                        <p:cTn id="76" dur="1" fill="hold">
                                          <p:stCondLst>
                                            <p:cond delay="999"/>
                                          </p:stCondLst>
                                        </p:cTn>
                                        <p:tgtEl>
                                          <p:spTgt spid="16"/>
                                        </p:tgtEl>
                                        <p:attrNameLst>
                                          <p:attrName>style.visibility</p:attrName>
                                        </p:attrNameLst>
                                      </p:cBhvr>
                                      <p:to>
                                        <p:strVal val="hidden"/>
                                      </p:to>
                                    </p:set>
                                  </p:childTnLst>
                                </p:cTn>
                              </p:par>
                              <p:par>
                                <p:cTn id="77" presetID="22" presetClass="exit" presetSubtype="4" fill="hold" nodeType="withEffect">
                                  <p:stCondLst>
                                    <p:cond delay="1000"/>
                                  </p:stCondLst>
                                  <p:childTnLst>
                                    <p:animEffect transition="out" filter="wipe(down)">
                                      <p:cBhvr>
                                        <p:cTn id="78" dur="500"/>
                                        <p:tgtEl>
                                          <p:spTgt spid="1036"/>
                                        </p:tgtEl>
                                      </p:cBhvr>
                                    </p:animEffect>
                                    <p:set>
                                      <p:cBhvr>
                                        <p:cTn id="79" dur="1" fill="hold">
                                          <p:stCondLst>
                                            <p:cond delay="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audio>
              <p:cMediaNode vol="80000" showWhenStopped="0">
                <p:cTn id="80" fill="hold" display="0">
                  <p:stCondLst>
                    <p:cond delay="indefinite"/>
                  </p:stCondLst>
                  <p:endCondLst>
                    <p:cond evt="onStopAudio" delay="0">
                      <p:tgtEl>
                        <p:sldTgt/>
                      </p:tgtEl>
                    </p:cond>
                  </p:endCondLst>
                </p:cTn>
                <p:tgtEl>
                  <p:spTgt spid="21"/>
                </p:tgtEl>
              </p:cMediaNode>
            </p:audio>
            <p:seq concurrent="1" nextAc="seek">
              <p:cTn id="81" restart="whenNotActive" fill="hold" evtFilter="cancelBubble" nodeType="interactiveSeq">
                <p:stCondLst>
                  <p:cond evt="onClick" delay="0">
                    <p:tgtEl>
                      <p:spTgt spid="17"/>
                    </p:tgtEl>
                  </p:cond>
                </p:stCondLst>
                <p:endSync evt="end" delay="0">
                  <p:rtn val="all"/>
                </p:endSync>
                <p:childTnLst>
                  <p:par>
                    <p:cTn id="82" fill="hold">
                      <p:stCondLst>
                        <p:cond delay="0"/>
                      </p:stCondLst>
                      <p:childTnLst>
                        <p:par>
                          <p:cTn id="83" fill="hold">
                            <p:stCondLst>
                              <p:cond delay="0"/>
                            </p:stCondLst>
                            <p:childTnLst>
                              <p:par>
                                <p:cTn id="84" presetID="10" presetClass="entr" presetSubtype="0" fill="hold" grpId="1"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500"/>
                                        <p:tgtEl>
                                          <p:spTgt spid="20"/>
                                        </p:tgtEl>
                                      </p:cBhvr>
                                    </p:animEffect>
                                  </p:childTnLst>
                                </p:cTn>
                              </p:par>
                              <p:par>
                                <p:cTn id="87" presetID="10" presetClass="entr" presetSubtype="0" fill="hold" nodeType="withEffect">
                                  <p:stCondLst>
                                    <p:cond delay="0"/>
                                  </p:stCondLst>
                                  <p:childTnLst>
                                    <p:set>
                                      <p:cBhvr>
                                        <p:cTn id="88" dur="1" fill="hold">
                                          <p:stCondLst>
                                            <p:cond delay="0"/>
                                          </p:stCondLst>
                                        </p:cTn>
                                        <p:tgtEl>
                                          <p:spTgt spid="1032"/>
                                        </p:tgtEl>
                                        <p:attrNameLst>
                                          <p:attrName>style.visibility</p:attrName>
                                        </p:attrNameLst>
                                      </p:cBhvr>
                                      <p:to>
                                        <p:strVal val="visible"/>
                                      </p:to>
                                    </p:set>
                                    <p:animEffect transition="in" filter="fade">
                                      <p:cBhvr>
                                        <p:cTn id="89" dur="500"/>
                                        <p:tgtEl>
                                          <p:spTgt spid="1032"/>
                                        </p:tgtEl>
                                      </p:cBhvr>
                                    </p:animEffect>
                                  </p:childTnLst>
                                </p:cTn>
                              </p:par>
                              <p:par>
                                <p:cTn id="90" presetID="1" presetClass="mediacall" presetSubtype="0" fill="hold" nodeType="withEffect">
                                  <p:stCondLst>
                                    <p:cond delay="0"/>
                                  </p:stCondLst>
                                  <p:childTnLst>
                                    <p:cmd type="call" cmd="playFrom(0.0)">
                                      <p:cBhvr>
                                        <p:cTn id="91" dur="3866" fill="hold"/>
                                        <p:tgtEl>
                                          <p:spTgt spid="22"/>
                                        </p:tgtEl>
                                      </p:cBhvr>
                                    </p:cmd>
                                  </p:childTnLst>
                                </p:cTn>
                              </p:par>
                              <p:par>
                                <p:cTn id="92" presetID="10" presetClass="exit" presetSubtype="0" fill="hold" nodeType="withEffect">
                                  <p:stCondLst>
                                    <p:cond delay="0"/>
                                  </p:stCondLst>
                                  <p:childTnLst>
                                    <p:animEffect transition="out" filter="fade">
                                      <p:cBhvr>
                                        <p:cTn id="93" dur="500"/>
                                        <p:tgtEl>
                                          <p:spTgt spid="16"/>
                                        </p:tgtEl>
                                      </p:cBhvr>
                                    </p:animEffect>
                                    <p:set>
                                      <p:cBhvr>
                                        <p:cTn id="94" dur="1" fill="hold">
                                          <p:stCondLst>
                                            <p:cond delay="499"/>
                                          </p:stCondLst>
                                        </p:cTn>
                                        <p:tgtEl>
                                          <p:spTgt spid="16"/>
                                        </p:tgtEl>
                                        <p:attrNameLst>
                                          <p:attrName>style.visibility</p:attrName>
                                        </p:attrNameLst>
                                      </p:cBhvr>
                                      <p:to>
                                        <p:strVal val="hidden"/>
                                      </p:to>
                                    </p:set>
                                  </p:childTnLst>
                                </p:cTn>
                              </p:par>
                              <p:par>
                                <p:cTn id="95" presetID="42" presetClass="exit" presetSubtype="0" fill="hold" nodeType="withEffect">
                                  <p:stCondLst>
                                    <p:cond delay="1000"/>
                                  </p:stCondLst>
                                  <p:childTnLst>
                                    <p:animEffect transition="out" filter="fade">
                                      <p:cBhvr>
                                        <p:cTn id="96" dur="1000"/>
                                        <p:tgtEl>
                                          <p:spTgt spid="18"/>
                                        </p:tgtEl>
                                      </p:cBhvr>
                                    </p:animEffect>
                                    <p:anim calcmode="lin" valueType="num">
                                      <p:cBhvr>
                                        <p:cTn id="97" dur="1000"/>
                                        <p:tgtEl>
                                          <p:spTgt spid="18"/>
                                        </p:tgtEl>
                                        <p:attrNameLst>
                                          <p:attrName>ppt_x</p:attrName>
                                        </p:attrNameLst>
                                      </p:cBhvr>
                                      <p:tavLst>
                                        <p:tav tm="0">
                                          <p:val>
                                            <p:strVal val="ppt_x"/>
                                          </p:val>
                                        </p:tav>
                                        <p:tav tm="100000">
                                          <p:val>
                                            <p:strVal val="ppt_x"/>
                                          </p:val>
                                        </p:tav>
                                      </p:tavLst>
                                    </p:anim>
                                    <p:anim calcmode="lin" valueType="num">
                                      <p:cBhvr>
                                        <p:cTn id="98" dur="1000"/>
                                        <p:tgtEl>
                                          <p:spTgt spid="18"/>
                                        </p:tgtEl>
                                        <p:attrNameLst>
                                          <p:attrName>ppt_y</p:attrName>
                                        </p:attrNameLst>
                                      </p:cBhvr>
                                      <p:tavLst>
                                        <p:tav tm="0">
                                          <p:val>
                                            <p:strVal val="ppt_y"/>
                                          </p:val>
                                        </p:tav>
                                        <p:tav tm="100000">
                                          <p:val>
                                            <p:strVal val="ppt_y+.1"/>
                                          </p:val>
                                        </p:tav>
                                      </p:tavLst>
                                    </p:anim>
                                    <p:set>
                                      <p:cBhvr>
                                        <p:cTn id="99" dur="1" fill="hold">
                                          <p:stCondLst>
                                            <p:cond delay="999"/>
                                          </p:stCondLst>
                                        </p:cTn>
                                        <p:tgtEl>
                                          <p:spTgt spid="18"/>
                                        </p:tgtEl>
                                        <p:attrNameLst>
                                          <p:attrName>style.visibility</p:attrName>
                                        </p:attrNameLst>
                                      </p:cBhvr>
                                      <p:to>
                                        <p:strVal val="hidden"/>
                                      </p:to>
                                    </p:set>
                                  </p:childTnLst>
                                </p:cTn>
                              </p:par>
                              <p:par>
                                <p:cTn id="100" presetID="42" presetClass="exit" presetSubtype="0" fill="hold" nodeType="withEffect">
                                  <p:stCondLst>
                                    <p:cond delay="1000"/>
                                  </p:stCondLst>
                                  <p:childTnLst>
                                    <p:animEffect transition="out" filter="fade">
                                      <p:cBhvr>
                                        <p:cTn id="101" dur="1000"/>
                                        <p:tgtEl>
                                          <p:spTgt spid="17"/>
                                        </p:tgtEl>
                                      </p:cBhvr>
                                    </p:animEffect>
                                    <p:anim calcmode="lin" valueType="num">
                                      <p:cBhvr>
                                        <p:cTn id="102" dur="1000"/>
                                        <p:tgtEl>
                                          <p:spTgt spid="17"/>
                                        </p:tgtEl>
                                        <p:attrNameLst>
                                          <p:attrName>ppt_x</p:attrName>
                                        </p:attrNameLst>
                                      </p:cBhvr>
                                      <p:tavLst>
                                        <p:tav tm="0">
                                          <p:val>
                                            <p:strVal val="ppt_x"/>
                                          </p:val>
                                        </p:tav>
                                        <p:tav tm="100000">
                                          <p:val>
                                            <p:strVal val="ppt_x"/>
                                          </p:val>
                                        </p:tav>
                                      </p:tavLst>
                                    </p:anim>
                                    <p:anim calcmode="lin" valueType="num">
                                      <p:cBhvr>
                                        <p:cTn id="103" dur="1000"/>
                                        <p:tgtEl>
                                          <p:spTgt spid="17"/>
                                        </p:tgtEl>
                                        <p:attrNameLst>
                                          <p:attrName>ppt_y</p:attrName>
                                        </p:attrNameLst>
                                      </p:cBhvr>
                                      <p:tavLst>
                                        <p:tav tm="0">
                                          <p:val>
                                            <p:strVal val="ppt_y"/>
                                          </p:val>
                                        </p:tav>
                                        <p:tav tm="100000">
                                          <p:val>
                                            <p:strVal val="ppt_y+.1"/>
                                          </p:val>
                                        </p:tav>
                                      </p:tavLst>
                                    </p:anim>
                                    <p:set>
                                      <p:cBhvr>
                                        <p:cTn id="104" dur="1" fill="hold">
                                          <p:stCondLst>
                                            <p:cond delay="999"/>
                                          </p:stCondLst>
                                        </p:cTn>
                                        <p:tgtEl>
                                          <p:spTgt spid="17"/>
                                        </p:tgtEl>
                                        <p:attrNameLst>
                                          <p:attrName>style.visibility</p:attrName>
                                        </p:attrNameLst>
                                      </p:cBhvr>
                                      <p:to>
                                        <p:strVal val="hidden"/>
                                      </p:to>
                                    </p:set>
                                  </p:childTnLst>
                                </p:cTn>
                              </p:par>
                              <p:par>
                                <p:cTn id="105" presetID="22" presetClass="exit" presetSubtype="4" fill="hold" nodeType="withEffect">
                                  <p:stCondLst>
                                    <p:cond delay="1000"/>
                                  </p:stCondLst>
                                  <p:childTnLst>
                                    <p:animEffect transition="out" filter="wipe(down)">
                                      <p:cBhvr>
                                        <p:cTn id="106" dur="500"/>
                                        <p:tgtEl>
                                          <p:spTgt spid="1036"/>
                                        </p:tgtEl>
                                      </p:cBhvr>
                                    </p:animEffect>
                                    <p:set>
                                      <p:cBhvr>
                                        <p:cTn id="107" dur="1" fill="hold">
                                          <p:stCondLst>
                                            <p:cond delay="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80000" showWhenStopped="0">
                <p:cTn id="108" fill="hold" display="0">
                  <p:stCondLst>
                    <p:cond delay="indefinite"/>
                  </p:stCondLst>
                  <p:endCondLst>
                    <p:cond evt="onStopAudio" delay="0">
                      <p:tgtEl>
                        <p:sldTgt/>
                      </p:tgtEl>
                    </p:cond>
                  </p:endCondLst>
                </p:cTn>
                <p:tgtEl>
                  <p:spTgt spid="22"/>
                </p:tgtEl>
              </p:cMediaNode>
            </p:audio>
            <p:seq concurrent="1" nextAc="seek">
              <p:cTn id="109" restart="whenNotActive" fill="hold" evtFilter="cancelBubble" nodeType="interactiveSeq">
                <p:stCondLst>
                  <p:cond evt="onClick" delay="0">
                    <p:tgtEl>
                      <p:spTgt spid="1046"/>
                    </p:tgtEl>
                  </p:cond>
                </p:stCondLst>
                <p:endSync evt="end" delay="0">
                  <p:rtn val="all"/>
                </p:endSync>
                <p:childTnLst>
                  <p:par>
                    <p:cTn id="110" fill="hold">
                      <p:stCondLst>
                        <p:cond delay="0"/>
                      </p:stCondLst>
                      <p:childTnLst>
                        <p:par>
                          <p:cTn id="111" fill="hold">
                            <p:stCondLst>
                              <p:cond delay="0"/>
                            </p:stCondLst>
                            <p:childTnLst>
                              <p:par>
                                <p:cTn id="112" presetID="42" presetClass="entr" presetSubtype="0" fill="hold" nodeType="clickEffect">
                                  <p:stCondLst>
                                    <p:cond delay="0"/>
                                  </p:stCondLst>
                                  <p:childTnLst>
                                    <p:set>
                                      <p:cBhvr>
                                        <p:cTn id="113" dur="1" fill="hold">
                                          <p:stCondLst>
                                            <p:cond delay="0"/>
                                          </p:stCondLst>
                                        </p:cTn>
                                        <p:tgtEl>
                                          <p:spTgt spid="51"/>
                                        </p:tgtEl>
                                        <p:attrNameLst>
                                          <p:attrName>style.visibility</p:attrName>
                                        </p:attrNameLst>
                                      </p:cBhvr>
                                      <p:to>
                                        <p:strVal val="visible"/>
                                      </p:to>
                                    </p:set>
                                    <p:animEffect transition="in" filter="fade">
                                      <p:cBhvr>
                                        <p:cTn id="114" dur="1000"/>
                                        <p:tgtEl>
                                          <p:spTgt spid="51"/>
                                        </p:tgtEl>
                                      </p:cBhvr>
                                    </p:animEffect>
                                    <p:anim calcmode="lin" valueType="num">
                                      <p:cBhvr>
                                        <p:cTn id="115" dur="1000" fill="hold"/>
                                        <p:tgtEl>
                                          <p:spTgt spid="51"/>
                                        </p:tgtEl>
                                        <p:attrNameLst>
                                          <p:attrName>ppt_x</p:attrName>
                                        </p:attrNameLst>
                                      </p:cBhvr>
                                      <p:tavLst>
                                        <p:tav tm="0">
                                          <p:val>
                                            <p:strVal val="#ppt_x"/>
                                          </p:val>
                                        </p:tav>
                                        <p:tav tm="100000">
                                          <p:val>
                                            <p:strVal val="#ppt_x"/>
                                          </p:val>
                                        </p:tav>
                                      </p:tavLst>
                                    </p:anim>
                                    <p:anim calcmode="lin" valueType="num">
                                      <p:cBhvr>
                                        <p:cTn id="116" dur="1000" fill="hold"/>
                                        <p:tgtEl>
                                          <p:spTgt spid="51"/>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fade">
                                      <p:cBhvr>
                                        <p:cTn id="119" dur="1000"/>
                                        <p:tgtEl>
                                          <p:spTgt spid="59"/>
                                        </p:tgtEl>
                                      </p:cBhvr>
                                    </p:animEffect>
                                    <p:anim calcmode="lin" valueType="num">
                                      <p:cBhvr>
                                        <p:cTn id="120" dur="1000" fill="hold"/>
                                        <p:tgtEl>
                                          <p:spTgt spid="59"/>
                                        </p:tgtEl>
                                        <p:attrNameLst>
                                          <p:attrName>ppt_x</p:attrName>
                                        </p:attrNameLst>
                                      </p:cBhvr>
                                      <p:tavLst>
                                        <p:tav tm="0">
                                          <p:val>
                                            <p:strVal val="#ppt_x"/>
                                          </p:val>
                                        </p:tav>
                                        <p:tav tm="100000">
                                          <p:val>
                                            <p:strVal val="#ppt_x"/>
                                          </p:val>
                                        </p:tav>
                                      </p:tavLst>
                                    </p:anim>
                                    <p:anim calcmode="lin" valueType="num">
                                      <p:cBhvr>
                                        <p:cTn id="121" dur="1000" fill="hold"/>
                                        <p:tgtEl>
                                          <p:spTgt spid="59"/>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6"/>
                  </p:tgtEl>
                </p:cond>
              </p:nextCondLst>
            </p:seq>
            <p:seq concurrent="1" nextAc="seek">
              <p:cTn id="127" restart="whenNotActive" fill="hold" evtFilter="cancelBubble" nodeType="interactiveSeq">
                <p:stCondLst>
                  <p:cond evt="onClick" delay="0">
                    <p:tgtEl>
                      <p:spTgt spid="59"/>
                    </p:tgtEl>
                  </p:cond>
                </p:stCondLst>
                <p:endSync evt="end" delay="0">
                  <p:rtn val="all"/>
                </p:endSync>
                <p:childTnLst>
                  <p:par>
                    <p:cTn id="128" fill="hold">
                      <p:stCondLst>
                        <p:cond delay="0"/>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500"/>
                                        <p:tgtEl>
                                          <p:spTgt spid="62"/>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64"/>
                                        </p:tgtEl>
                                        <p:attrNameLst>
                                          <p:attrName>style.visibility</p:attrName>
                                        </p:attrNameLst>
                                      </p:cBhvr>
                                      <p:to>
                                        <p:strVal val="visible"/>
                                      </p:to>
                                    </p:set>
                                    <p:animEffect transition="in" filter="fade">
                                      <p:cBhvr>
                                        <p:cTn id="135" dur="500"/>
                                        <p:tgtEl>
                                          <p:spTgt spid="64"/>
                                        </p:tgtEl>
                                      </p:cBhvr>
                                    </p:animEffect>
                                  </p:childTnLst>
                                </p:cTn>
                              </p:par>
                              <p:par>
                                <p:cTn id="136" presetID="1" presetClass="mediacall" presetSubtype="0" fill="hold" nodeType="withEffect">
                                  <p:stCondLst>
                                    <p:cond delay="0"/>
                                  </p:stCondLst>
                                  <p:childTnLst>
                                    <p:cmd type="call" cmd="playFrom(0.0)">
                                      <p:cBhvr>
                                        <p:cTn id="137" dur="3866" fill="hold"/>
                                        <p:tgtEl>
                                          <p:spTgt spid="22"/>
                                        </p:tgtEl>
                                      </p:cBhvr>
                                    </p:cmd>
                                  </p:childTnLst>
                                </p:cTn>
                              </p:par>
                              <p:par>
                                <p:cTn id="138" presetID="10" presetClass="exit" presetSubtype="0" fill="hold" nodeType="withEffect">
                                  <p:stCondLst>
                                    <p:cond delay="0"/>
                                  </p:stCondLst>
                                  <p:childTnLst>
                                    <p:animEffect transition="out" filter="fade">
                                      <p:cBhvr>
                                        <p:cTn id="139" dur="500"/>
                                        <p:tgtEl>
                                          <p:spTgt spid="56"/>
                                        </p:tgtEl>
                                      </p:cBhvr>
                                    </p:animEffect>
                                    <p:set>
                                      <p:cBhvr>
                                        <p:cTn id="140" dur="1" fill="hold">
                                          <p:stCondLst>
                                            <p:cond delay="499"/>
                                          </p:stCondLst>
                                        </p:cTn>
                                        <p:tgtEl>
                                          <p:spTgt spid="56"/>
                                        </p:tgtEl>
                                        <p:attrNameLst>
                                          <p:attrName>style.visibility</p:attrName>
                                        </p:attrNameLst>
                                      </p:cBhvr>
                                      <p:to>
                                        <p:strVal val="hidden"/>
                                      </p:to>
                                    </p:set>
                                  </p:childTnLst>
                                </p:cTn>
                              </p:par>
                              <p:par>
                                <p:cTn id="141" presetID="42" presetClass="exit" presetSubtype="0" fill="hold" nodeType="withEffect">
                                  <p:stCondLst>
                                    <p:cond delay="1000"/>
                                  </p:stCondLst>
                                  <p:childTnLst>
                                    <p:animEffect transition="out" filter="fade">
                                      <p:cBhvr>
                                        <p:cTn id="142" dur="1000"/>
                                        <p:tgtEl>
                                          <p:spTgt spid="51"/>
                                        </p:tgtEl>
                                      </p:cBhvr>
                                    </p:animEffect>
                                    <p:anim calcmode="lin" valueType="num">
                                      <p:cBhvr>
                                        <p:cTn id="143" dur="1000"/>
                                        <p:tgtEl>
                                          <p:spTgt spid="51"/>
                                        </p:tgtEl>
                                        <p:attrNameLst>
                                          <p:attrName>ppt_x</p:attrName>
                                        </p:attrNameLst>
                                      </p:cBhvr>
                                      <p:tavLst>
                                        <p:tav tm="0">
                                          <p:val>
                                            <p:strVal val="ppt_x"/>
                                          </p:val>
                                        </p:tav>
                                        <p:tav tm="100000">
                                          <p:val>
                                            <p:strVal val="ppt_x"/>
                                          </p:val>
                                        </p:tav>
                                      </p:tavLst>
                                    </p:anim>
                                    <p:anim calcmode="lin" valueType="num">
                                      <p:cBhvr>
                                        <p:cTn id="144" dur="1000"/>
                                        <p:tgtEl>
                                          <p:spTgt spid="51"/>
                                        </p:tgtEl>
                                        <p:attrNameLst>
                                          <p:attrName>ppt_y</p:attrName>
                                        </p:attrNameLst>
                                      </p:cBhvr>
                                      <p:tavLst>
                                        <p:tav tm="0">
                                          <p:val>
                                            <p:strVal val="ppt_y"/>
                                          </p:val>
                                        </p:tav>
                                        <p:tav tm="100000">
                                          <p:val>
                                            <p:strVal val="ppt_y+.1"/>
                                          </p:val>
                                        </p:tav>
                                      </p:tavLst>
                                    </p:anim>
                                    <p:set>
                                      <p:cBhvr>
                                        <p:cTn id="145" dur="1" fill="hold">
                                          <p:stCondLst>
                                            <p:cond delay="999"/>
                                          </p:stCondLst>
                                        </p:cTn>
                                        <p:tgtEl>
                                          <p:spTgt spid="51"/>
                                        </p:tgtEl>
                                        <p:attrNameLst>
                                          <p:attrName>style.visibility</p:attrName>
                                        </p:attrNameLst>
                                      </p:cBhvr>
                                      <p:to>
                                        <p:strVal val="hidden"/>
                                      </p:to>
                                    </p:set>
                                  </p:childTnLst>
                                </p:cTn>
                              </p:par>
                              <p:par>
                                <p:cTn id="146" presetID="42" presetClass="exit" presetSubtype="0" fill="hold" nodeType="withEffect">
                                  <p:stCondLst>
                                    <p:cond delay="1000"/>
                                  </p:stCondLst>
                                  <p:childTnLst>
                                    <p:animEffect transition="out" filter="fade">
                                      <p:cBhvr>
                                        <p:cTn id="147" dur="1000"/>
                                        <p:tgtEl>
                                          <p:spTgt spid="59"/>
                                        </p:tgtEl>
                                      </p:cBhvr>
                                    </p:animEffect>
                                    <p:anim calcmode="lin" valueType="num">
                                      <p:cBhvr>
                                        <p:cTn id="148" dur="1000"/>
                                        <p:tgtEl>
                                          <p:spTgt spid="59"/>
                                        </p:tgtEl>
                                        <p:attrNameLst>
                                          <p:attrName>ppt_x</p:attrName>
                                        </p:attrNameLst>
                                      </p:cBhvr>
                                      <p:tavLst>
                                        <p:tav tm="0">
                                          <p:val>
                                            <p:strVal val="ppt_x"/>
                                          </p:val>
                                        </p:tav>
                                        <p:tav tm="100000">
                                          <p:val>
                                            <p:strVal val="ppt_x"/>
                                          </p:val>
                                        </p:tav>
                                      </p:tavLst>
                                    </p:anim>
                                    <p:anim calcmode="lin" valueType="num">
                                      <p:cBhvr>
                                        <p:cTn id="149" dur="1000"/>
                                        <p:tgtEl>
                                          <p:spTgt spid="59"/>
                                        </p:tgtEl>
                                        <p:attrNameLst>
                                          <p:attrName>ppt_y</p:attrName>
                                        </p:attrNameLst>
                                      </p:cBhvr>
                                      <p:tavLst>
                                        <p:tav tm="0">
                                          <p:val>
                                            <p:strVal val="ppt_y"/>
                                          </p:val>
                                        </p:tav>
                                        <p:tav tm="100000">
                                          <p:val>
                                            <p:strVal val="ppt_y+.1"/>
                                          </p:val>
                                        </p:tav>
                                      </p:tavLst>
                                    </p:anim>
                                    <p:set>
                                      <p:cBhvr>
                                        <p:cTn id="150" dur="1" fill="hold">
                                          <p:stCondLst>
                                            <p:cond delay="999"/>
                                          </p:stCondLst>
                                        </p:cTn>
                                        <p:tgtEl>
                                          <p:spTgt spid="59"/>
                                        </p:tgtEl>
                                        <p:attrNameLst>
                                          <p:attrName>style.visibility</p:attrName>
                                        </p:attrNameLst>
                                      </p:cBhvr>
                                      <p:to>
                                        <p:strVal val="hidden"/>
                                      </p:to>
                                    </p:set>
                                  </p:childTnLst>
                                </p:cTn>
                              </p:par>
                              <p:par>
                                <p:cTn id="151" presetID="22" presetClass="exit" presetSubtype="4" fill="hold" nodeType="withEffect">
                                  <p:stCondLst>
                                    <p:cond delay="1000"/>
                                  </p:stCondLst>
                                  <p:childTnLst>
                                    <p:animEffect transition="out" filter="wipe(down)">
                                      <p:cBhvr>
                                        <p:cTn id="152" dur="500"/>
                                        <p:tgtEl>
                                          <p:spTgt spid="1046"/>
                                        </p:tgtEl>
                                      </p:cBhvr>
                                    </p:animEffect>
                                    <p:set>
                                      <p:cBhvr>
                                        <p:cTn id="153" dur="1" fill="hold">
                                          <p:stCondLst>
                                            <p:cond delay="499"/>
                                          </p:stCondLst>
                                        </p:cTn>
                                        <p:tgtEl>
                                          <p:spTgt spid="1046"/>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154" restart="whenNotActive" fill="hold" evtFilter="cancelBubble" nodeType="interactiveSeq">
                <p:stCondLst>
                  <p:cond evt="onClick" delay="0">
                    <p:tgtEl>
                      <p:spTgt spid="56"/>
                    </p:tgtEl>
                  </p:cond>
                </p:stCondLst>
                <p:endSync evt="end" delay="0">
                  <p:rtn val="all"/>
                </p:endSync>
                <p:childTnLst>
                  <p:par>
                    <p:cTn id="155" fill="hold">
                      <p:stCondLst>
                        <p:cond delay="0"/>
                      </p:stCondLst>
                      <p:childTnLst>
                        <p:par>
                          <p:cTn id="156" fill="hold">
                            <p:stCondLst>
                              <p:cond delay="0"/>
                            </p:stCondLst>
                            <p:childTnLst>
                              <p:par>
                                <p:cTn id="157" presetID="10" presetClass="entr" presetSubtype="0" fill="hold" grpId="1" nodeType="clickEffect">
                                  <p:stCondLst>
                                    <p:cond delay="0"/>
                                  </p:stCondLst>
                                  <p:childTnLst>
                                    <p:set>
                                      <p:cBhvr>
                                        <p:cTn id="158" dur="1" fill="hold">
                                          <p:stCondLst>
                                            <p:cond delay="0"/>
                                          </p:stCondLst>
                                        </p:cTn>
                                        <p:tgtEl>
                                          <p:spTgt spid="64"/>
                                        </p:tgtEl>
                                        <p:attrNameLst>
                                          <p:attrName>style.visibility</p:attrName>
                                        </p:attrNameLst>
                                      </p:cBhvr>
                                      <p:to>
                                        <p:strVal val="visible"/>
                                      </p:to>
                                    </p:set>
                                    <p:animEffect transition="in" filter="fade">
                                      <p:cBhvr>
                                        <p:cTn id="159" dur="500"/>
                                        <p:tgtEl>
                                          <p:spTgt spid="64"/>
                                        </p:tgtEl>
                                      </p:cBhvr>
                                    </p:animEffect>
                                  </p:childTnLst>
                                </p:cTn>
                              </p:par>
                              <p:par>
                                <p:cTn id="160" presetID="10" presetClass="entr" presetSubtype="0" fill="hold" nodeType="withEffect">
                                  <p:stCondLst>
                                    <p:cond delay="0"/>
                                  </p:stCondLst>
                                  <p:childTnLst>
                                    <p:set>
                                      <p:cBhvr>
                                        <p:cTn id="161" dur="1" fill="hold">
                                          <p:stCondLst>
                                            <p:cond delay="0"/>
                                          </p:stCondLst>
                                        </p:cTn>
                                        <p:tgtEl>
                                          <p:spTgt spid="63"/>
                                        </p:tgtEl>
                                        <p:attrNameLst>
                                          <p:attrName>style.visibility</p:attrName>
                                        </p:attrNameLst>
                                      </p:cBhvr>
                                      <p:to>
                                        <p:strVal val="visible"/>
                                      </p:to>
                                    </p:set>
                                    <p:animEffect transition="in" filter="fade">
                                      <p:cBhvr>
                                        <p:cTn id="162" dur="500"/>
                                        <p:tgtEl>
                                          <p:spTgt spid="63"/>
                                        </p:tgtEl>
                                      </p:cBhvr>
                                    </p:animEffect>
                                  </p:childTnLst>
                                </p:cTn>
                              </p:par>
                              <p:par>
                                <p:cTn id="163" presetID="1" presetClass="mediacall" presetSubtype="0" fill="hold" nodeType="withEffect">
                                  <p:stCondLst>
                                    <p:cond delay="0"/>
                                  </p:stCondLst>
                                  <p:childTnLst>
                                    <p:cmd type="call" cmd="playFrom(0.0)">
                                      <p:cBhvr>
                                        <p:cTn id="164" dur="3056" fill="hold"/>
                                        <p:tgtEl>
                                          <p:spTgt spid="21"/>
                                        </p:tgtEl>
                                      </p:cBhvr>
                                    </p:cmd>
                                  </p:childTnLst>
                                </p:cTn>
                              </p:par>
                              <p:par>
                                <p:cTn id="165" presetID="10" presetClass="exit" presetSubtype="0" fill="hold" nodeType="withEffect">
                                  <p:stCondLst>
                                    <p:cond delay="0"/>
                                  </p:stCondLst>
                                  <p:childTnLst>
                                    <p:animEffect transition="out" filter="fade">
                                      <p:cBhvr>
                                        <p:cTn id="166" dur="500"/>
                                        <p:tgtEl>
                                          <p:spTgt spid="59"/>
                                        </p:tgtEl>
                                      </p:cBhvr>
                                    </p:animEffect>
                                    <p:set>
                                      <p:cBhvr>
                                        <p:cTn id="167" dur="1" fill="hold">
                                          <p:stCondLst>
                                            <p:cond delay="499"/>
                                          </p:stCondLst>
                                        </p:cTn>
                                        <p:tgtEl>
                                          <p:spTgt spid="59"/>
                                        </p:tgtEl>
                                        <p:attrNameLst>
                                          <p:attrName>style.visibility</p:attrName>
                                        </p:attrNameLst>
                                      </p:cBhvr>
                                      <p:to>
                                        <p:strVal val="hidden"/>
                                      </p:to>
                                    </p:set>
                                  </p:childTnLst>
                                </p:cTn>
                              </p:par>
                              <p:par>
                                <p:cTn id="168" presetID="42" presetClass="exit" presetSubtype="0" fill="hold" nodeType="withEffect">
                                  <p:stCondLst>
                                    <p:cond delay="1000"/>
                                  </p:stCondLst>
                                  <p:childTnLst>
                                    <p:animEffect transition="out" filter="fade">
                                      <p:cBhvr>
                                        <p:cTn id="169" dur="1000"/>
                                        <p:tgtEl>
                                          <p:spTgt spid="51"/>
                                        </p:tgtEl>
                                      </p:cBhvr>
                                    </p:animEffect>
                                    <p:anim calcmode="lin" valueType="num">
                                      <p:cBhvr>
                                        <p:cTn id="170" dur="1000"/>
                                        <p:tgtEl>
                                          <p:spTgt spid="51"/>
                                        </p:tgtEl>
                                        <p:attrNameLst>
                                          <p:attrName>ppt_x</p:attrName>
                                        </p:attrNameLst>
                                      </p:cBhvr>
                                      <p:tavLst>
                                        <p:tav tm="0">
                                          <p:val>
                                            <p:strVal val="ppt_x"/>
                                          </p:val>
                                        </p:tav>
                                        <p:tav tm="100000">
                                          <p:val>
                                            <p:strVal val="ppt_x"/>
                                          </p:val>
                                        </p:tav>
                                      </p:tavLst>
                                    </p:anim>
                                    <p:anim calcmode="lin" valueType="num">
                                      <p:cBhvr>
                                        <p:cTn id="171" dur="1000"/>
                                        <p:tgtEl>
                                          <p:spTgt spid="51"/>
                                        </p:tgtEl>
                                        <p:attrNameLst>
                                          <p:attrName>ppt_y</p:attrName>
                                        </p:attrNameLst>
                                      </p:cBhvr>
                                      <p:tavLst>
                                        <p:tav tm="0">
                                          <p:val>
                                            <p:strVal val="ppt_y"/>
                                          </p:val>
                                        </p:tav>
                                        <p:tav tm="100000">
                                          <p:val>
                                            <p:strVal val="ppt_y+.1"/>
                                          </p:val>
                                        </p:tav>
                                      </p:tavLst>
                                    </p:anim>
                                    <p:set>
                                      <p:cBhvr>
                                        <p:cTn id="172" dur="1" fill="hold">
                                          <p:stCondLst>
                                            <p:cond delay="999"/>
                                          </p:stCondLst>
                                        </p:cTn>
                                        <p:tgtEl>
                                          <p:spTgt spid="51"/>
                                        </p:tgtEl>
                                        <p:attrNameLst>
                                          <p:attrName>style.visibility</p:attrName>
                                        </p:attrNameLst>
                                      </p:cBhvr>
                                      <p:to>
                                        <p:strVal val="hidden"/>
                                      </p:to>
                                    </p:set>
                                  </p:childTnLst>
                                </p:cTn>
                              </p:par>
                              <p:par>
                                <p:cTn id="173" presetID="42" presetClass="exit" presetSubtype="0" fill="hold" nodeType="withEffect">
                                  <p:stCondLst>
                                    <p:cond delay="1000"/>
                                  </p:stCondLst>
                                  <p:childTnLst>
                                    <p:animEffect transition="out" filter="fade">
                                      <p:cBhvr>
                                        <p:cTn id="174" dur="1000"/>
                                        <p:tgtEl>
                                          <p:spTgt spid="56"/>
                                        </p:tgtEl>
                                      </p:cBhvr>
                                    </p:animEffect>
                                    <p:anim calcmode="lin" valueType="num">
                                      <p:cBhvr>
                                        <p:cTn id="175" dur="1000"/>
                                        <p:tgtEl>
                                          <p:spTgt spid="56"/>
                                        </p:tgtEl>
                                        <p:attrNameLst>
                                          <p:attrName>ppt_x</p:attrName>
                                        </p:attrNameLst>
                                      </p:cBhvr>
                                      <p:tavLst>
                                        <p:tav tm="0">
                                          <p:val>
                                            <p:strVal val="ppt_x"/>
                                          </p:val>
                                        </p:tav>
                                        <p:tav tm="100000">
                                          <p:val>
                                            <p:strVal val="ppt_x"/>
                                          </p:val>
                                        </p:tav>
                                      </p:tavLst>
                                    </p:anim>
                                    <p:anim calcmode="lin" valueType="num">
                                      <p:cBhvr>
                                        <p:cTn id="176" dur="1000"/>
                                        <p:tgtEl>
                                          <p:spTgt spid="56"/>
                                        </p:tgtEl>
                                        <p:attrNameLst>
                                          <p:attrName>ppt_y</p:attrName>
                                        </p:attrNameLst>
                                      </p:cBhvr>
                                      <p:tavLst>
                                        <p:tav tm="0">
                                          <p:val>
                                            <p:strVal val="ppt_y"/>
                                          </p:val>
                                        </p:tav>
                                        <p:tav tm="100000">
                                          <p:val>
                                            <p:strVal val="ppt_y+.1"/>
                                          </p:val>
                                        </p:tav>
                                      </p:tavLst>
                                    </p:anim>
                                    <p:set>
                                      <p:cBhvr>
                                        <p:cTn id="177" dur="1" fill="hold">
                                          <p:stCondLst>
                                            <p:cond delay="999"/>
                                          </p:stCondLst>
                                        </p:cTn>
                                        <p:tgtEl>
                                          <p:spTgt spid="56"/>
                                        </p:tgtEl>
                                        <p:attrNameLst>
                                          <p:attrName>style.visibility</p:attrName>
                                        </p:attrNameLst>
                                      </p:cBhvr>
                                      <p:to>
                                        <p:strVal val="hidden"/>
                                      </p:to>
                                    </p:set>
                                  </p:childTnLst>
                                </p:cTn>
                              </p:par>
                              <p:par>
                                <p:cTn id="178" presetID="10" presetClass="exit" presetSubtype="0" fill="hold" nodeType="withEffect">
                                  <p:stCondLst>
                                    <p:cond delay="1000"/>
                                  </p:stCondLst>
                                  <p:childTnLst>
                                    <p:animEffect transition="out" filter="fade">
                                      <p:cBhvr>
                                        <p:cTn id="179" dur="500"/>
                                        <p:tgtEl>
                                          <p:spTgt spid="1046"/>
                                        </p:tgtEl>
                                      </p:cBhvr>
                                    </p:animEffect>
                                    <p:set>
                                      <p:cBhvr>
                                        <p:cTn id="180" dur="1" fill="hold">
                                          <p:stCondLst>
                                            <p:cond delay="499"/>
                                          </p:stCondLst>
                                        </p:cTn>
                                        <p:tgtEl>
                                          <p:spTgt spid="104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audio>
              <p:cMediaNode vol="80000" numSld="999" showWhenStopped="0">
                <p:cTn id="181" repeatCount="indefinite" fill="hold" display="0">
                  <p:stCondLst>
                    <p:cond delay="indefinite"/>
                  </p:stCondLst>
                  <p:endCondLst>
                    <p:cond evt="onStopAudio" delay="0">
                      <p:tgtEl>
                        <p:sldTgt/>
                      </p:tgtEl>
                    </p:cond>
                  </p:endCondLst>
                </p:cTn>
                <p:tgtEl>
                  <p:spTgt spid="24"/>
                </p:tgtEl>
              </p:cMediaNode>
            </p:audio>
            <p:seq concurrent="1" nextAc="seek">
              <p:cTn id="182" restart="whenNotActive" fill="hold" evtFilter="cancelBubble" nodeType="interactiveSeq">
                <p:stCondLst>
                  <p:cond evt="onClick" delay="0">
                    <p:tgtEl>
                      <p:spTgt spid="1044"/>
                    </p:tgtEl>
                  </p:cond>
                </p:stCondLst>
                <p:endSync evt="end" delay="0">
                  <p:rtn val="all"/>
                </p:endSync>
                <p:childTnLst>
                  <p:par>
                    <p:cTn id="183" fill="hold">
                      <p:stCondLst>
                        <p:cond delay="0"/>
                      </p:stCondLst>
                      <p:childTnLst>
                        <p:par>
                          <p:cTn id="184" fill="hold">
                            <p:stCondLst>
                              <p:cond delay="0"/>
                            </p:stCondLst>
                            <p:childTnLst>
                              <p:par>
                                <p:cTn id="185" presetID="42" presetClass="entr" presetSubtype="0" fill="hold" nodeType="clickEffect">
                                  <p:stCondLst>
                                    <p:cond delay="0"/>
                                  </p:stCondLst>
                                  <p:childTnLst>
                                    <p:set>
                                      <p:cBhvr>
                                        <p:cTn id="186" dur="1" fill="hold">
                                          <p:stCondLst>
                                            <p:cond delay="0"/>
                                          </p:stCondLst>
                                        </p:cTn>
                                        <p:tgtEl>
                                          <p:spTgt spid="65"/>
                                        </p:tgtEl>
                                        <p:attrNameLst>
                                          <p:attrName>style.visibility</p:attrName>
                                        </p:attrNameLst>
                                      </p:cBhvr>
                                      <p:to>
                                        <p:strVal val="visible"/>
                                      </p:to>
                                    </p:set>
                                    <p:animEffect transition="in" filter="fade">
                                      <p:cBhvr>
                                        <p:cTn id="187" dur="1000"/>
                                        <p:tgtEl>
                                          <p:spTgt spid="65"/>
                                        </p:tgtEl>
                                      </p:cBhvr>
                                    </p:animEffect>
                                    <p:anim calcmode="lin" valueType="num">
                                      <p:cBhvr>
                                        <p:cTn id="188" dur="1000" fill="hold"/>
                                        <p:tgtEl>
                                          <p:spTgt spid="65"/>
                                        </p:tgtEl>
                                        <p:attrNameLst>
                                          <p:attrName>ppt_x</p:attrName>
                                        </p:attrNameLst>
                                      </p:cBhvr>
                                      <p:tavLst>
                                        <p:tav tm="0">
                                          <p:val>
                                            <p:strVal val="#ppt_x"/>
                                          </p:val>
                                        </p:tav>
                                        <p:tav tm="100000">
                                          <p:val>
                                            <p:strVal val="#ppt_x"/>
                                          </p:val>
                                        </p:tav>
                                      </p:tavLst>
                                    </p:anim>
                                    <p:anim calcmode="lin" valueType="num">
                                      <p:cBhvr>
                                        <p:cTn id="189" dur="1000" fill="hold"/>
                                        <p:tgtEl>
                                          <p:spTgt spid="65"/>
                                        </p:tgtEl>
                                        <p:attrNameLst>
                                          <p:attrName>ppt_y</p:attrName>
                                        </p:attrNameLst>
                                      </p:cBhvr>
                                      <p:tavLst>
                                        <p:tav tm="0">
                                          <p:val>
                                            <p:strVal val="#ppt_y+.1"/>
                                          </p:val>
                                        </p:tav>
                                        <p:tav tm="100000">
                                          <p:val>
                                            <p:strVal val="#ppt_y"/>
                                          </p:val>
                                        </p:tav>
                                      </p:tavLst>
                                    </p:anim>
                                  </p:childTnLst>
                                </p:cTn>
                              </p:par>
                              <p:par>
                                <p:cTn id="190" presetID="42" presetClass="entr" presetSubtype="0" fill="hold" nodeType="withEffect">
                                  <p:stCondLst>
                                    <p:cond delay="0"/>
                                  </p:stCondLst>
                                  <p:childTnLst>
                                    <p:set>
                                      <p:cBhvr>
                                        <p:cTn id="191" dur="1" fill="hold">
                                          <p:stCondLst>
                                            <p:cond delay="0"/>
                                          </p:stCondLst>
                                        </p:cTn>
                                        <p:tgtEl>
                                          <p:spTgt spid="69"/>
                                        </p:tgtEl>
                                        <p:attrNameLst>
                                          <p:attrName>style.visibility</p:attrName>
                                        </p:attrNameLst>
                                      </p:cBhvr>
                                      <p:to>
                                        <p:strVal val="visible"/>
                                      </p:to>
                                    </p:set>
                                    <p:animEffect transition="in" filter="fade">
                                      <p:cBhvr>
                                        <p:cTn id="192" dur="1000"/>
                                        <p:tgtEl>
                                          <p:spTgt spid="69"/>
                                        </p:tgtEl>
                                      </p:cBhvr>
                                    </p:animEffect>
                                    <p:anim calcmode="lin" valueType="num">
                                      <p:cBhvr>
                                        <p:cTn id="193" dur="1000" fill="hold"/>
                                        <p:tgtEl>
                                          <p:spTgt spid="69"/>
                                        </p:tgtEl>
                                        <p:attrNameLst>
                                          <p:attrName>ppt_x</p:attrName>
                                        </p:attrNameLst>
                                      </p:cBhvr>
                                      <p:tavLst>
                                        <p:tav tm="0">
                                          <p:val>
                                            <p:strVal val="#ppt_x"/>
                                          </p:val>
                                        </p:tav>
                                        <p:tav tm="100000">
                                          <p:val>
                                            <p:strVal val="#ppt_x"/>
                                          </p:val>
                                        </p:tav>
                                      </p:tavLst>
                                    </p:anim>
                                    <p:anim calcmode="lin" valueType="num">
                                      <p:cBhvr>
                                        <p:cTn id="194" dur="1000" fill="hold"/>
                                        <p:tgtEl>
                                          <p:spTgt spid="69"/>
                                        </p:tgtEl>
                                        <p:attrNameLst>
                                          <p:attrName>ppt_y</p:attrName>
                                        </p:attrNameLst>
                                      </p:cBhvr>
                                      <p:tavLst>
                                        <p:tav tm="0">
                                          <p:val>
                                            <p:strVal val="#ppt_y+.1"/>
                                          </p:val>
                                        </p:tav>
                                        <p:tav tm="100000">
                                          <p:val>
                                            <p:strVal val="#ppt_y"/>
                                          </p:val>
                                        </p:tav>
                                      </p:tavLst>
                                    </p:anim>
                                  </p:childTnLst>
                                </p:cTn>
                              </p:par>
                              <p:par>
                                <p:cTn id="195" presetID="42" presetClass="entr" presetSubtype="0" fill="hold" nodeType="withEffect">
                                  <p:stCondLst>
                                    <p:cond delay="0"/>
                                  </p:stCondLst>
                                  <p:childTnLst>
                                    <p:set>
                                      <p:cBhvr>
                                        <p:cTn id="196" dur="1" fill="hold">
                                          <p:stCondLst>
                                            <p:cond delay="0"/>
                                          </p:stCondLst>
                                        </p:cTn>
                                        <p:tgtEl>
                                          <p:spTgt spid="72"/>
                                        </p:tgtEl>
                                        <p:attrNameLst>
                                          <p:attrName>style.visibility</p:attrName>
                                        </p:attrNameLst>
                                      </p:cBhvr>
                                      <p:to>
                                        <p:strVal val="visible"/>
                                      </p:to>
                                    </p:set>
                                    <p:animEffect transition="in" filter="fade">
                                      <p:cBhvr>
                                        <p:cTn id="197" dur="1000"/>
                                        <p:tgtEl>
                                          <p:spTgt spid="72"/>
                                        </p:tgtEl>
                                      </p:cBhvr>
                                    </p:animEffect>
                                    <p:anim calcmode="lin" valueType="num">
                                      <p:cBhvr>
                                        <p:cTn id="198" dur="1000" fill="hold"/>
                                        <p:tgtEl>
                                          <p:spTgt spid="72"/>
                                        </p:tgtEl>
                                        <p:attrNameLst>
                                          <p:attrName>ppt_x</p:attrName>
                                        </p:attrNameLst>
                                      </p:cBhvr>
                                      <p:tavLst>
                                        <p:tav tm="0">
                                          <p:val>
                                            <p:strVal val="#ppt_x"/>
                                          </p:val>
                                        </p:tav>
                                        <p:tav tm="100000">
                                          <p:val>
                                            <p:strVal val="#ppt_x"/>
                                          </p:val>
                                        </p:tav>
                                      </p:tavLst>
                                    </p:anim>
                                    <p:anim calcmode="lin" valueType="num">
                                      <p:cBhvr>
                                        <p:cTn id="199"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4"/>
                  </p:tgtEl>
                </p:cond>
              </p:nextCondLst>
            </p:seq>
            <p:seq concurrent="1" nextAc="seek">
              <p:cTn id="200" restart="whenNotActive" fill="hold" evtFilter="cancelBubble" nodeType="interactiveSeq">
                <p:stCondLst>
                  <p:cond evt="onClick" delay="0">
                    <p:tgtEl>
                      <p:spTgt spid="72"/>
                    </p:tgtEl>
                  </p:cond>
                </p:stCondLst>
                <p:endSync evt="end" delay="0">
                  <p:rtn val="all"/>
                </p:endSync>
                <p:childTnLst>
                  <p:par>
                    <p:cTn id="201" fill="hold">
                      <p:stCondLst>
                        <p:cond delay="0"/>
                      </p:stCondLst>
                      <p:childTnLst>
                        <p:par>
                          <p:cTn id="202" fill="hold">
                            <p:stCondLst>
                              <p:cond delay="0"/>
                            </p:stCondLst>
                            <p:childTnLst>
                              <p:par>
                                <p:cTn id="203" presetID="10" presetClass="entr" presetSubtype="0" fill="hold" nodeType="clickEffect">
                                  <p:stCondLst>
                                    <p:cond delay="0"/>
                                  </p:stCondLst>
                                  <p:childTnLst>
                                    <p:set>
                                      <p:cBhvr>
                                        <p:cTn id="204" dur="1" fill="hold">
                                          <p:stCondLst>
                                            <p:cond delay="0"/>
                                          </p:stCondLst>
                                        </p:cTn>
                                        <p:tgtEl>
                                          <p:spTgt spid="75"/>
                                        </p:tgtEl>
                                        <p:attrNameLst>
                                          <p:attrName>style.visibility</p:attrName>
                                        </p:attrNameLst>
                                      </p:cBhvr>
                                      <p:to>
                                        <p:strVal val="visible"/>
                                      </p:to>
                                    </p:set>
                                    <p:animEffect transition="in" filter="fade">
                                      <p:cBhvr>
                                        <p:cTn id="205" dur="500"/>
                                        <p:tgtEl>
                                          <p:spTgt spid="75"/>
                                        </p:tgtEl>
                                      </p:cBhvr>
                                    </p:animEffect>
                                  </p:childTnLst>
                                </p:cTn>
                              </p:par>
                              <p:par>
                                <p:cTn id="206" presetID="10" presetClass="entr" presetSubtype="0" fill="hold" grpId="1" nodeType="withEffect">
                                  <p:stCondLst>
                                    <p:cond delay="0"/>
                                  </p:stCondLst>
                                  <p:childTnLst>
                                    <p:set>
                                      <p:cBhvr>
                                        <p:cTn id="207" dur="1" fill="hold">
                                          <p:stCondLst>
                                            <p:cond delay="0"/>
                                          </p:stCondLst>
                                        </p:cTn>
                                        <p:tgtEl>
                                          <p:spTgt spid="77"/>
                                        </p:tgtEl>
                                        <p:attrNameLst>
                                          <p:attrName>style.visibility</p:attrName>
                                        </p:attrNameLst>
                                      </p:cBhvr>
                                      <p:to>
                                        <p:strVal val="visible"/>
                                      </p:to>
                                    </p:set>
                                    <p:animEffect transition="in" filter="fade">
                                      <p:cBhvr>
                                        <p:cTn id="208" dur="500"/>
                                        <p:tgtEl>
                                          <p:spTgt spid="77"/>
                                        </p:tgtEl>
                                      </p:cBhvr>
                                    </p:animEffect>
                                  </p:childTnLst>
                                </p:cTn>
                              </p:par>
                              <p:par>
                                <p:cTn id="209" presetID="1" presetClass="mediacall" presetSubtype="0" fill="hold" nodeType="withEffect">
                                  <p:stCondLst>
                                    <p:cond delay="0"/>
                                  </p:stCondLst>
                                  <p:childTnLst>
                                    <p:cmd type="call" cmd="playFrom(0.0)">
                                      <p:cBhvr>
                                        <p:cTn id="210" dur="3866" fill="hold"/>
                                        <p:tgtEl>
                                          <p:spTgt spid="22"/>
                                        </p:tgtEl>
                                      </p:cBhvr>
                                    </p:cmd>
                                  </p:childTnLst>
                                </p:cTn>
                              </p:par>
                              <p:par>
                                <p:cTn id="211" presetID="10" presetClass="exit" presetSubtype="0" fill="hold" nodeType="withEffect">
                                  <p:stCondLst>
                                    <p:cond delay="0"/>
                                  </p:stCondLst>
                                  <p:childTnLst>
                                    <p:animEffect transition="out" filter="fade">
                                      <p:cBhvr>
                                        <p:cTn id="212" dur="500"/>
                                        <p:tgtEl>
                                          <p:spTgt spid="69"/>
                                        </p:tgtEl>
                                      </p:cBhvr>
                                    </p:animEffect>
                                    <p:set>
                                      <p:cBhvr>
                                        <p:cTn id="213" dur="1" fill="hold">
                                          <p:stCondLst>
                                            <p:cond delay="499"/>
                                          </p:stCondLst>
                                        </p:cTn>
                                        <p:tgtEl>
                                          <p:spTgt spid="69"/>
                                        </p:tgtEl>
                                        <p:attrNameLst>
                                          <p:attrName>style.visibility</p:attrName>
                                        </p:attrNameLst>
                                      </p:cBhvr>
                                      <p:to>
                                        <p:strVal val="hidden"/>
                                      </p:to>
                                    </p:set>
                                  </p:childTnLst>
                                </p:cTn>
                              </p:par>
                              <p:par>
                                <p:cTn id="214" presetID="42" presetClass="exit" presetSubtype="0" fill="hold" nodeType="withEffect">
                                  <p:stCondLst>
                                    <p:cond delay="1000"/>
                                  </p:stCondLst>
                                  <p:childTnLst>
                                    <p:animEffect transition="out" filter="fade">
                                      <p:cBhvr>
                                        <p:cTn id="215" dur="1000"/>
                                        <p:tgtEl>
                                          <p:spTgt spid="65"/>
                                        </p:tgtEl>
                                      </p:cBhvr>
                                    </p:animEffect>
                                    <p:anim calcmode="lin" valueType="num">
                                      <p:cBhvr>
                                        <p:cTn id="216" dur="1000"/>
                                        <p:tgtEl>
                                          <p:spTgt spid="65"/>
                                        </p:tgtEl>
                                        <p:attrNameLst>
                                          <p:attrName>ppt_x</p:attrName>
                                        </p:attrNameLst>
                                      </p:cBhvr>
                                      <p:tavLst>
                                        <p:tav tm="0">
                                          <p:val>
                                            <p:strVal val="ppt_x"/>
                                          </p:val>
                                        </p:tav>
                                        <p:tav tm="100000">
                                          <p:val>
                                            <p:strVal val="ppt_x"/>
                                          </p:val>
                                        </p:tav>
                                      </p:tavLst>
                                    </p:anim>
                                    <p:anim calcmode="lin" valueType="num">
                                      <p:cBhvr>
                                        <p:cTn id="217" dur="1000"/>
                                        <p:tgtEl>
                                          <p:spTgt spid="65"/>
                                        </p:tgtEl>
                                        <p:attrNameLst>
                                          <p:attrName>ppt_y</p:attrName>
                                        </p:attrNameLst>
                                      </p:cBhvr>
                                      <p:tavLst>
                                        <p:tav tm="0">
                                          <p:val>
                                            <p:strVal val="ppt_y"/>
                                          </p:val>
                                        </p:tav>
                                        <p:tav tm="100000">
                                          <p:val>
                                            <p:strVal val="ppt_y+.1"/>
                                          </p:val>
                                        </p:tav>
                                      </p:tavLst>
                                    </p:anim>
                                    <p:set>
                                      <p:cBhvr>
                                        <p:cTn id="218" dur="1" fill="hold">
                                          <p:stCondLst>
                                            <p:cond delay="999"/>
                                          </p:stCondLst>
                                        </p:cTn>
                                        <p:tgtEl>
                                          <p:spTgt spid="65"/>
                                        </p:tgtEl>
                                        <p:attrNameLst>
                                          <p:attrName>style.visibility</p:attrName>
                                        </p:attrNameLst>
                                      </p:cBhvr>
                                      <p:to>
                                        <p:strVal val="hidden"/>
                                      </p:to>
                                    </p:set>
                                  </p:childTnLst>
                                </p:cTn>
                              </p:par>
                              <p:par>
                                <p:cTn id="219" presetID="42" presetClass="exit" presetSubtype="0" fill="hold" nodeType="withEffect">
                                  <p:stCondLst>
                                    <p:cond delay="1000"/>
                                  </p:stCondLst>
                                  <p:childTnLst>
                                    <p:animEffect transition="out" filter="fade">
                                      <p:cBhvr>
                                        <p:cTn id="220" dur="1000"/>
                                        <p:tgtEl>
                                          <p:spTgt spid="72"/>
                                        </p:tgtEl>
                                      </p:cBhvr>
                                    </p:animEffect>
                                    <p:anim calcmode="lin" valueType="num">
                                      <p:cBhvr>
                                        <p:cTn id="221" dur="1000"/>
                                        <p:tgtEl>
                                          <p:spTgt spid="72"/>
                                        </p:tgtEl>
                                        <p:attrNameLst>
                                          <p:attrName>ppt_x</p:attrName>
                                        </p:attrNameLst>
                                      </p:cBhvr>
                                      <p:tavLst>
                                        <p:tav tm="0">
                                          <p:val>
                                            <p:strVal val="ppt_x"/>
                                          </p:val>
                                        </p:tav>
                                        <p:tav tm="100000">
                                          <p:val>
                                            <p:strVal val="ppt_x"/>
                                          </p:val>
                                        </p:tav>
                                      </p:tavLst>
                                    </p:anim>
                                    <p:anim calcmode="lin" valueType="num">
                                      <p:cBhvr>
                                        <p:cTn id="222" dur="1000"/>
                                        <p:tgtEl>
                                          <p:spTgt spid="72"/>
                                        </p:tgtEl>
                                        <p:attrNameLst>
                                          <p:attrName>ppt_y</p:attrName>
                                        </p:attrNameLst>
                                      </p:cBhvr>
                                      <p:tavLst>
                                        <p:tav tm="0">
                                          <p:val>
                                            <p:strVal val="ppt_y"/>
                                          </p:val>
                                        </p:tav>
                                        <p:tav tm="100000">
                                          <p:val>
                                            <p:strVal val="ppt_y+.1"/>
                                          </p:val>
                                        </p:tav>
                                      </p:tavLst>
                                    </p:anim>
                                    <p:set>
                                      <p:cBhvr>
                                        <p:cTn id="223" dur="1" fill="hold">
                                          <p:stCondLst>
                                            <p:cond delay="999"/>
                                          </p:stCondLst>
                                        </p:cTn>
                                        <p:tgtEl>
                                          <p:spTgt spid="72"/>
                                        </p:tgtEl>
                                        <p:attrNameLst>
                                          <p:attrName>style.visibility</p:attrName>
                                        </p:attrNameLst>
                                      </p:cBhvr>
                                      <p:to>
                                        <p:strVal val="hidden"/>
                                      </p:to>
                                    </p:set>
                                  </p:childTnLst>
                                </p:cTn>
                              </p:par>
                              <p:par>
                                <p:cTn id="224" presetID="10" presetClass="exit" presetSubtype="0" fill="hold" nodeType="withEffect">
                                  <p:stCondLst>
                                    <p:cond delay="1000"/>
                                  </p:stCondLst>
                                  <p:childTnLst>
                                    <p:animEffect transition="out" filter="fade">
                                      <p:cBhvr>
                                        <p:cTn id="225" dur="500"/>
                                        <p:tgtEl>
                                          <p:spTgt spid="1044"/>
                                        </p:tgtEl>
                                      </p:cBhvr>
                                    </p:animEffect>
                                    <p:set>
                                      <p:cBhvr>
                                        <p:cTn id="226" dur="1" fill="hold">
                                          <p:stCondLst>
                                            <p:cond delay="499"/>
                                          </p:stCondLst>
                                        </p:cTn>
                                        <p:tgtEl>
                                          <p:spTgt spid="1044"/>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227" restart="whenNotActive" fill="hold" evtFilter="cancelBubble" nodeType="interactiveSeq">
                <p:stCondLst>
                  <p:cond evt="onClick" delay="0">
                    <p:tgtEl>
                      <p:spTgt spid="69"/>
                    </p:tgtEl>
                  </p:cond>
                </p:stCondLst>
                <p:endSync evt="end" delay="0">
                  <p:rtn val="all"/>
                </p:endSync>
                <p:childTnLst>
                  <p:par>
                    <p:cTn id="228" fill="hold">
                      <p:stCondLst>
                        <p:cond delay="0"/>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77"/>
                                        </p:tgtEl>
                                        <p:attrNameLst>
                                          <p:attrName>style.visibility</p:attrName>
                                        </p:attrNameLst>
                                      </p:cBhvr>
                                      <p:to>
                                        <p:strVal val="visible"/>
                                      </p:to>
                                    </p:set>
                                    <p:animEffect transition="in" filter="fade">
                                      <p:cBhvr>
                                        <p:cTn id="232" dur="500"/>
                                        <p:tgtEl>
                                          <p:spTgt spid="77"/>
                                        </p:tgtEl>
                                      </p:cBhvr>
                                    </p:animEffect>
                                  </p:childTnLst>
                                </p:cTn>
                              </p:par>
                              <p:par>
                                <p:cTn id="233" presetID="10" presetClass="entr" presetSubtype="0" fill="hold" nodeType="withEffect">
                                  <p:stCondLst>
                                    <p:cond delay="0"/>
                                  </p:stCondLst>
                                  <p:childTnLst>
                                    <p:set>
                                      <p:cBhvr>
                                        <p:cTn id="234" dur="1" fill="hold">
                                          <p:stCondLst>
                                            <p:cond delay="0"/>
                                          </p:stCondLst>
                                        </p:cTn>
                                        <p:tgtEl>
                                          <p:spTgt spid="76"/>
                                        </p:tgtEl>
                                        <p:attrNameLst>
                                          <p:attrName>style.visibility</p:attrName>
                                        </p:attrNameLst>
                                      </p:cBhvr>
                                      <p:to>
                                        <p:strVal val="visible"/>
                                      </p:to>
                                    </p:set>
                                    <p:animEffect transition="in" filter="fade">
                                      <p:cBhvr>
                                        <p:cTn id="235" dur="500"/>
                                        <p:tgtEl>
                                          <p:spTgt spid="76"/>
                                        </p:tgtEl>
                                      </p:cBhvr>
                                    </p:animEffect>
                                  </p:childTnLst>
                                </p:cTn>
                              </p:par>
                              <p:par>
                                <p:cTn id="236" presetID="1" presetClass="mediacall" presetSubtype="0" fill="hold" nodeType="withEffect">
                                  <p:stCondLst>
                                    <p:cond delay="0"/>
                                  </p:stCondLst>
                                  <p:childTnLst>
                                    <p:cmd type="call" cmd="playFrom(0.0)">
                                      <p:cBhvr>
                                        <p:cTn id="237" dur="3056" fill="hold"/>
                                        <p:tgtEl>
                                          <p:spTgt spid="21"/>
                                        </p:tgtEl>
                                      </p:cBhvr>
                                    </p:cmd>
                                  </p:childTnLst>
                                </p:cTn>
                              </p:par>
                              <p:par>
                                <p:cTn id="238" presetID="10" presetClass="exit" presetSubtype="0" fill="hold" nodeType="withEffect">
                                  <p:stCondLst>
                                    <p:cond delay="0"/>
                                  </p:stCondLst>
                                  <p:childTnLst>
                                    <p:animEffect transition="out" filter="fade">
                                      <p:cBhvr>
                                        <p:cTn id="239" dur="500"/>
                                        <p:tgtEl>
                                          <p:spTgt spid="72"/>
                                        </p:tgtEl>
                                      </p:cBhvr>
                                    </p:animEffect>
                                    <p:set>
                                      <p:cBhvr>
                                        <p:cTn id="240" dur="1" fill="hold">
                                          <p:stCondLst>
                                            <p:cond delay="499"/>
                                          </p:stCondLst>
                                        </p:cTn>
                                        <p:tgtEl>
                                          <p:spTgt spid="72"/>
                                        </p:tgtEl>
                                        <p:attrNameLst>
                                          <p:attrName>style.visibility</p:attrName>
                                        </p:attrNameLst>
                                      </p:cBhvr>
                                      <p:to>
                                        <p:strVal val="hidden"/>
                                      </p:to>
                                    </p:set>
                                  </p:childTnLst>
                                </p:cTn>
                              </p:par>
                              <p:par>
                                <p:cTn id="241" presetID="42" presetClass="exit" presetSubtype="0" fill="hold" nodeType="withEffect">
                                  <p:stCondLst>
                                    <p:cond delay="1000"/>
                                  </p:stCondLst>
                                  <p:childTnLst>
                                    <p:animEffect transition="out" filter="fade">
                                      <p:cBhvr>
                                        <p:cTn id="242" dur="1000"/>
                                        <p:tgtEl>
                                          <p:spTgt spid="65"/>
                                        </p:tgtEl>
                                      </p:cBhvr>
                                    </p:animEffect>
                                    <p:anim calcmode="lin" valueType="num">
                                      <p:cBhvr>
                                        <p:cTn id="243" dur="1000"/>
                                        <p:tgtEl>
                                          <p:spTgt spid="65"/>
                                        </p:tgtEl>
                                        <p:attrNameLst>
                                          <p:attrName>ppt_x</p:attrName>
                                        </p:attrNameLst>
                                      </p:cBhvr>
                                      <p:tavLst>
                                        <p:tav tm="0">
                                          <p:val>
                                            <p:strVal val="ppt_x"/>
                                          </p:val>
                                        </p:tav>
                                        <p:tav tm="100000">
                                          <p:val>
                                            <p:strVal val="ppt_x"/>
                                          </p:val>
                                        </p:tav>
                                      </p:tavLst>
                                    </p:anim>
                                    <p:anim calcmode="lin" valueType="num">
                                      <p:cBhvr>
                                        <p:cTn id="244" dur="1000"/>
                                        <p:tgtEl>
                                          <p:spTgt spid="65"/>
                                        </p:tgtEl>
                                        <p:attrNameLst>
                                          <p:attrName>ppt_y</p:attrName>
                                        </p:attrNameLst>
                                      </p:cBhvr>
                                      <p:tavLst>
                                        <p:tav tm="0">
                                          <p:val>
                                            <p:strVal val="ppt_y"/>
                                          </p:val>
                                        </p:tav>
                                        <p:tav tm="100000">
                                          <p:val>
                                            <p:strVal val="ppt_y+.1"/>
                                          </p:val>
                                        </p:tav>
                                      </p:tavLst>
                                    </p:anim>
                                    <p:set>
                                      <p:cBhvr>
                                        <p:cTn id="245" dur="1" fill="hold">
                                          <p:stCondLst>
                                            <p:cond delay="999"/>
                                          </p:stCondLst>
                                        </p:cTn>
                                        <p:tgtEl>
                                          <p:spTgt spid="65"/>
                                        </p:tgtEl>
                                        <p:attrNameLst>
                                          <p:attrName>style.visibility</p:attrName>
                                        </p:attrNameLst>
                                      </p:cBhvr>
                                      <p:to>
                                        <p:strVal val="hidden"/>
                                      </p:to>
                                    </p:set>
                                  </p:childTnLst>
                                </p:cTn>
                              </p:par>
                              <p:par>
                                <p:cTn id="246" presetID="42" presetClass="exit" presetSubtype="0" fill="hold" nodeType="withEffect">
                                  <p:stCondLst>
                                    <p:cond delay="1000"/>
                                  </p:stCondLst>
                                  <p:childTnLst>
                                    <p:animEffect transition="out" filter="fade">
                                      <p:cBhvr>
                                        <p:cTn id="247" dur="1000"/>
                                        <p:tgtEl>
                                          <p:spTgt spid="69"/>
                                        </p:tgtEl>
                                      </p:cBhvr>
                                    </p:animEffect>
                                    <p:anim calcmode="lin" valueType="num">
                                      <p:cBhvr>
                                        <p:cTn id="248" dur="1000"/>
                                        <p:tgtEl>
                                          <p:spTgt spid="69"/>
                                        </p:tgtEl>
                                        <p:attrNameLst>
                                          <p:attrName>ppt_x</p:attrName>
                                        </p:attrNameLst>
                                      </p:cBhvr>
                                      <p:tavLst>
                                        <p:tav tm="0">
                                          <p:val>
                                            <p:strVal val="ppt_x"/>
                                          </p:val>
                                        </p:tav>
                                        <p:tav tm="100000">
                                          <p:val>
                                            <p:strVal val="ppt_x"/>
                                          </p:val>
                                        </p:tav>
                                      </p:tavLst>
                                    </p:anim>
                                    <p:anim calcmode="lin" valueType="num">
                                      <p:cBhvr>
                                        <p:cTn id="249" dur="1000"/>
                                        <p:tgtEl>
                                          <p:spTgt spid="69"/>
                                        </p:tgtEl>
                                        <p:attrNameLst>
                                          <p:attrName>ppt_y</p:attrName>
                                        </p:attrNameLst>
                                      </p:cBhvr>
                                      <p:tavLst>
                                        <p:tav tm="0">
                                          <p:val>
                                            <p:strVal val="ppt_y"/>
                                          </p:val>
                                        </p:tav>
                                        <p:tav tm="100000">
                                          <p:val>
                                            <p:strVal val="ppt_y+.1"/>
                                          </p:val>
                                        </p:tav>
                                      </p:tavLst>
                                    </p:anim>
                                    <p:set>
                                      <p:cBhvr>
                                        <p:cTn id="250" dur="1" fill="hold">
                                          <p:stCondLst>
                                            <p:cond delay="999"/>
                                          </p:stCondLst>
                                        </p:cTn>
                                        <p:tgtEl>
                                          <p:spTgt spid="69"/>
                                        </p:tgtEl>
                                        <p:attrNameLst>
                                          <p:attrName>style.visibility</p:attrName>
                                        </p:attrNameLst>
                                      </p:cBhvr>
                                      <p:to>
                                        <p:strVal val="hidden"/>
                                      </p:to>
                                    </p:set>
                                  </p:childTnLst>
                                </p:cTn>
                              </p:par>
                              <p:par>
                                <p:cTn id="251" presetID="22" presetClass="exit" presetSubtype="4" fill="hold" nodeType="withEffect">
                                  <p:stCondLst>
                                    <p:cond delay="1000"/>
                                  </p:stCondLst>
                                  <p:childTnLst>
                                    <p:animEffect transition="out" filter="wipe(down)">
                                      <p:cBhvr>
                                        <p:cTn id="252" dur="500"/>
                                        <p:tgtEl>
                                          <p:spTgt spid="1044"/>
                                        </p:tgtEl>
                                      </p:cBhvr>
                                    </p:animEffect>
                                    <p:set>
                                      <p:cBhvr>
                                        <p:cTn id="253" dur="1" fill="hold">
                                          <p:stCondLst>
                                            <p:cond delay="499"/>
                                          </p:stCondLst>
                                        </p:cTn>
                                        <p:tgtEl>
                                          <p:spTgt spid="1044"/>
                                        </p:tgtEl>
                                        <p:attrNameLst>
                                          <p:attrName>style.visibility</p:attrName>
                                        </p:attrNameLst>
                                      </p:cBhvr>
                                      <p:to>
                                        <p:strVal val="hidden"/>
                                      </p:to>
                                    </p:set>
                                  </p:childTnLst>
                                </p:cTn>
                              </p:par>
                            </p:childTnLst>
                          </p:cTn>
                        </p:par>
                      </p:childTnLst>
                    </p:cTn>
                  </p:par>
                </p:childTnLst>
              </p:cTn>
              <p:nextCondLst>
                <p:cond evt="onClick" delay="0">
                  <p:tgtEl>
                    <p:spTgt spid="69"/>
                  </p:tgtEl>
                </p:cond>
              </p:nextCondLst>
            </p:seq>
            <p:audio>
              <p:cMediaNode vol="80000" showWhenStopped="0">
                <p:cTn id="254" fill="hold" display="0">
                  <p:stCondLst>
                    <p:cond delay="indefinite"/>
                  </p:stCondLst>
                  <p:endCondLst>
                    <p:cond evt="onStopAudio" delay="0">
                      <p:tgtEl>
                        <p:sldTgt/>
                      </p:tgtEl>
                    </p:cond>
                  </p:endCondLst>
                </p:cTn>
                <p:tgtEl>
                  <p:spTgt spid="78"/>
                </p:tgtEl>
              </p:cMediaNode>
            </p:audio>
            <p:audio>
              <p:cMediaNode vol="80000" showWhenStopped="0">
                <p:cTn id="255" fill="hold" display="0">
                  <p:stCondLst>
                    <p:cond delay="indefinite"/>
                  </p:stCondLst>
                  <p:endCondLst>
                    <p:cond evt="onStopAudio" delay="0">
                      <p:tgtEl>
                        <p:sldTgt/>
                      </p:tgtEl>
                    </p:cond>
                  </p:endCondLst>
                </p:cTn>
                <p:tgtEl>
                  <p:spTgt spid="79"/>
                </p:tgtEl>
              </p:cMediaNode>
            </p:audio>
            <p:seq concurrent="1" nextAc="seek">
              <p:cTn id="256" restart="whenNotActive" fill="hold" evtFilter="cancelBubble" nodeType="interactiveSeq">
                <p:stCondLst>
                  <p:cond evt="onClick" delay="0">
                    <p:tgtEl>
                      <p:spTgt spid="48"/>
                    </p:tgtEl>
                  </p:cond>
                </p:stCondLst>
                <p:endSync evt="end" delay="0">
                  <p:rtn val="all"/>
                </p:endSync>
                <p:childTnLst>
                  <p:par>
                    <p:cTn id="257" fill="hold">
                      <p:stCondLst>
                        <p:cond delay="0"/>
                      </p:stCondLst>
                      <p:childTnLst>
                        <p:par>
                          <p:cTn id="258" fill="hold">
                            <p:stCondLst>
                              <p:cond delay="0"/>
                            </p:stCondLst>
                            <p:childTnLst>
                              <p:par>
                                <p:cTn id="259" presetID="42" presetClass="entr" presetSubtype="0" fill="hold" nodeType="clickEffect">
                                  <p:stCondLst>
                                    <p:cond delay="0"/>
                                  </p:stCondLst>
                                  <p:childTnLst>
                                    <p:set>
                                      <p:cBhvr>
                                        <p:cTn id="260" dur="1" fill="hold">
                                          <p:stCondLst>
                                            <p:cond delay="0"/>
                                          </p:stCondLst>
                                        </p:cTn>
                                        <p:tgtEl>
                                          <p:spTgt spid="84"/>
                                        </p:tgtEl>
                                        <p:attrNameLst>
                                          <p:attrName>style.visibility</p:attrName>
                                        </p:attrNameLst>
                                      </p:cBhvr>
                                      <p:to>
                                        <p:strVal val="visible"/>
                                      </p:to>
                                    </p:set>
                                    <p:animEffect transition="in" filter="fade">
                                      <p:cBhvr>
                                        <p:cTn id="261" dur="1000"/>
                                        <p:tgtEl>
                                          <p:spTgt spid="84"/>
                                        </p:tgtEl>
                                      </p:cBhvr>
                                    </p:animEffect>
                                    <p:anim calcmode="lin" valueType="num">
                                      <p:cBhvr>
                                        <p:cTn id="262" dur="1000" fill="hold"/>
                                        <p:tgtEl>
                                          <p:spTgt spid="84"/>
                                        </p:tgtEl>
                                        <p:attrNameLst>
                                          <p:attrName>ppt_x</p:attrName>
                                        </p:attrNameLst>
                                      </p:cBhvr>
                                      <p:tavLst>
                                        <p:tav tm="0">
                                          <p:val>
                                            <p:strVal val="#ppt_x"/>
                                          </p:val>
                                        </p:tav>
                                        <p:tav tm="100000">
                                          <p:val>
                                            <p:strVal val="#ppt_x"/>
                                          </p:val>
                                        </p:tav>
                                      </p:tavLst>
                                    </p:anim>
                                    <p:anim calcmode="lin" valueType="num">
                                      <p:cBhvr>
                                        <p:cTn id="263" dur="1000" fill="hold"/>
                                        <p:tgtEl>
                                          <p:spTgt spid="84"/>
                                        </p:tgtEl>
                                        <p:attrNameLst>
                                          <p:attrName>ppt_y</p:attrName>
                                        </p:attrNameLst>
                                      </p:cBhvr>
                                      <p:tavLst>
                                        <p:tav tm="0">
                                          <p:val>
                                            <p:strVal val="#ppt_y+.1"/>
                                          </p:val>
                                        </p:tav>
                                        <p:tav tm="100000">
                                          <p:val>
                                            <p:strVal val="#ppt_y"/>
                                          </p:val>
                                        </p:tav>
                                      </p:tavLst>
                                    </p:anim>
                                  </p:childTnLst>
                                </p:cTn>
                              </p:par>
                              <p:par>
                                <p:cTn id="264" presetID="42" presetClass="entr" presetSubtype="0" fill="hold" nodeType="withEffect">
                                  <p:stCondLst>
                                    <p:cond delay="0"/>
                                  </p:stCondLst>
                                  <p:childTnLst>
                                    <p:set>
                                      <p:cBhvr>
                                        <p:cTn id="265" dur="1" fill="hold">
                                          <p:stCondLst>
                                            <p:cond delay="0"/>
                                          </p:stCondLst>
                                        </p:cTn>
                                        <p:tgtEl>
                                          <p:spTgt spid="80"/>
                                        </p:tgtEl>
                                        <p:attrNameLst>
                                          <p:attrName>style.visibility</p:attrName>
                                        </p:attrNameLst>
                                      </p:cBhvr>
                                      <p:to>
                                        <p:strVal val="visible"/>
                                      </p:to>
                                    </p:set>
                                    <p:animEffect transition="in" filter="fade">
                                      <p:cBhvr>
                                        <p:cTn id="266" dur="1000"/>
                                        <p:tgtEl>
                                          <p:spTgt spid="80"/>
                                        </p:tgtEl>
                                      </p:cBhvr>
                                    </p:animEffect>
                                    <p:anim calcmode="lin" valueType="num">
                                      <p:cBhvr>
                                        <p:cTn id="267" dur="1000" fill="hold"/>
                                        <p:tgtEl>
                                          <p:spTgt spid="80"/>
                                        </p:tgtEl>
                                        <p:attrNameLst>
                                          <p:attrName>ppt_x</p:attrName>
                                        </p:attrNameLst>
                                      </p:cBhvr>
                                      <p:tavLst>
                                        <p:tav tm="0">
                                          <p:val>
                                            <p:strVal val="#ppt_x"/>
                                          </p:val>
                                        </p:tav>
                                        <p:tav tm="100000">
                                          <p:val>
                                            <p:strVal val="#ppt_x"/>
                                          </p:val>
                                        </p:tav>
                                      </p:tavLst>
                                    </p:anim>
                                    <p:anim calcmode="lin" valueType="num">
                                      <p:cBhvr>
                                        <p:cTn id="268" dur="1000" fill="hold"/>
                                        <p:tgtEl>
                                          <p:spTgt spid="80"/>
                                        </p:tgtEl>
                                        <p:attrNameLst>
                                          <p:attrName>ppt_y</p:attrName>
                                        </p:attrNameLst>
                                      </p:cBhvr>
                                      <p:tavLst>
                                        <p:tav tm="0">
                                          <p:val>
                                            <p:strVal val="#ppt_y+.1"/>
                                          </p:val>
                                        </p:tav>
                                        <p:tav tm="100000">
                                          <p:val>
                                            <p:strVal val="#ppt_y"/>
                                          </p:val>
                                        </p:tav>
                                      </p:tavLst>
                                    </p:anim>
                                  </p:childTnLst>
                                </p:cTn>
                              </p:par>
                              <p:par>
                                <p:cTn id="269" presetID="42" presetClass="entr" presetSubtype="0" fill="hold" nodeType="withEffect">
                                  <p:stCondLst>
                                    <p:cond delay="0"/>
                                  </p:stCondLst>
                                  <p:childTnLst>
                                    <p:set>
                                      <p:cBhvr>
                                        <p:cTn id="270" dur="1" fill="hold">
                                          <p:stCondLst>
                                            <p:cond delay="0"/>
                                          </p:stCondLst>
                                        </p:cTn>
                                        <p:tgtEl>
                                          <p:spTgt spid="87"/>
                                        </p:tgtEl>
                                        <p:attrNameLst>
                                          <p:attrName>style.visibility</p:attrName>
                                        </p:attrNameLst>
                                      </p:cBhvr>
                                      <p:to>
                                        <p:strVal val="visible"/>
                                      </p:to>
                                    </p:set>
                                    <p:animEffect transition="in" filter="fade">
                                      <p:cBhvr>
                                        <p:cTn id="271" dur="1000"/>
                                        <p:tgtEl>
                                          <p:spTgt spid="87"/>
                                        </p:tgtEl>
                                      </p:cBhvr>
                                    </p:animEffect>
                                    <p:anim calcmode="lin" valueType="num">
                                      <p:cBhvr>
                                        <p:cTn id="272" dur="1000" fill="hold"/>
                                        <p:tgtEl>
                                          <p:spTgt spid="87"/>
                                        </p:tgtEl>
                                        <p:attrNameLst>
                                          <p:attrName>ppt_x</p:attrName>
                                        </p:attrNameLst>
                                      </p:cBhvr>
                                      <p:tavLst>
                                        <p:tav tm="0">
                                          <p:val>
                                            <p:strVal val="#ppt_x"/>
                                          </p:val>
                                        </p:tav>
                                        <p:tav tm="100000">
                                          <p:val>
                                            <p:strVal val="#ppt_x"/>
                                          </p:val>
                                        </p:tav>
                                      </p:tavLst>
                                    </p:anim>
                                    <p:anim calcmode="lin" valueType="num">
                                      <p:cBhvr>
                                        <p:cTn id="273"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8"/>
                  </p:tgtEl>
                </p:cond>
              </p:nextCondLst>
            </p:seq>
            <p:seq concurrent="1" nextAc="seek">
              <p:cTn id="274" restart="whenNotActive" fill="hold" evtFilter="cancelBubble" nodeType="interactiveSeq">
                <p:stCondLst>
                  <p:cond evt="onClick" delay="0">
                    <p:tgtEl>
                      <p:spTgt spid="87"/>
                    </p:tgtEl>
                  </p:cond>
                </p:stCondLst>
                <p:endSync evt="end" delay="0">
                  <p:rtn val="all"/>
                </p:endSync>
                <p:childTnLst>
                  <p:par>
                    <p:cTn id="275" fill="hold">
                      <p:stCondLst>
                        <p:cond delay="0"/>
                      </p:stCondLst>
                      <p:childTnLst>
                        <p:par>
                          <p:cTn id="276" fill="hold">
                            <p:stCondLst>
                              <p:cond delay="0"/>
                            </p:stCondLst>
                            <p:childTnLst>
                              <p:par>
                                <p:cTn id="277" presetID="10" presetClass="entr" presetSubtype="0" fill="hold" nodeType="clickEffect">
                                  <p:stCondLst>
                                    <p:cond delay="0"/>
                                  </p:stCondLst>
                                  <p:childTnLst>
                                    <p:set>
                                      <p:cBhvr>
                                        <p:cTn id="278" dur="1" fill="hold">
                                          <p:stCondLst>
                                            <p:cond delay="0"/>
                                          </p:stCondLst>
                                        </p:cTn>
                                        <p:tgtEl>
                                          <p:spTgt spid="90"/>
                                        </p:tgtEl>
                                        <p:attrNameLst>
                                          <p:attrName>style.visibility</p:attrName>
                                        </p:attrNameLst>
                                      </p:cBhvr>
                                      <p:to>
                                        <p:strVal val="visible"/>
                                      </p:to>
                                    </p:set>
                                    <p:animEffect transition="in" filter="fade">
                                      <p:cBhvr>
                                        <p:cTn id="279" dur="500"/>
                                        <p:tgtEl>
                                          <p:spTgt spid="90"/>
                                        </p:tgtEl>
                                      </p:cBhvr>
                                    </p:animEffect>
                                  </p:childTnLst>
                                </p:cTn>
                              </p:par>
                              <p:par>
                                <p:cTn id="280" presetID="10" presetClass="entr" presetSubtype="0" fill="hold" grpId="1" nodeType="withEffect">
                                  <p:stCondLst>
                                    <p:cond delay="0"/>
                                  </p:stCondLst>
                                  <p:childTnLst>
                                    <p:set>
                                      <p:cBhvr>
                                        <p:cTn id="281" dur="1" fill="hold">
                                          <p:stCondLst>
                                            <p:cond delay="0"/>
                                          </p:stCondLst>
                                        </p:cTn>
                                        <p:tgtEl>
                                          <p:spTgt spid="92"/>
                                        </p:tgtEl>
                                        <p:attrNameLst>
                                          <p:attrName>style.visibility</p:attrName>
                                        </p:attrNameLst>
                                      </p:cBhvr>
                                      <p:to>
                                        <p:strVal val="visible"/>
                                      </p:to>
                                    </p:set>
                                    <p:animEffect transition="in" filter="fade">
                                      <p:cBhvr>
                                        <p:cTn id="282" dur="500"/>
                                        <p:tgtEl>
                                          <p:spTgt spid="92"/>
                                        </p:tgtEl>
                                      </p:cBhvr>
                                    </p:animEffect>
                                  </p:childTnLst>
                                </p:cTn>
                              </p:par>
                              <p:par>
                                <p:cTn id="283" presetID="1" presetClass="mediacall" presetSubtype="0" fill="hold" nodeType="withEffect">
                                  <p:stCondLst>
                                    <p:cond delay="0"/>
                                  </p:stCondLst>
                                  <p:childTnLst>
                                    <p:cmd type="call" cmd="playFrom(0.0)">
                                      <p:cBhvr>
                                        <p:cTn id="284" dur="3866" fill="hold"/>
                                        <p:tgtEl>
                                          <p:spTgt spid="79"/>
                                        </p:tgtEl>
                                      </p:cBhvr>
                                    </p:cmd>
                                  </p:childTnLst>
                                </p:cTn>
                              </p:par>
                              <p:par>
                                <p:cTn id="285" presetID="10" presetClass="exit" presetSubtype="0" fill="hold" nodeType="withEffect">
                                  <p:stCondLst>
                                    <p:cond delay="0"/>
                                  </p:stCondLst>
                                  <p:childTnLst>
                                    <p:animEffect transition="out" filter="fade">
                                      <p:cBhvr>
                                        <p:cTn id="286" dur="500"/>
                                        <p:tgtEl>
                                          <p:spTgt spid="84"/>
                                        </p:tgtEl>
                                      </p:cBhvr>
                                    </p:animEffect>
                                    <p:set>
                                      <p:cBhvr>
                                        <p:cTn id="287" dur="1" fill="hold">
                                          <p:stCondLst>
                                            <p:cond delay="499"/>
                                          </p:stCondLst>
                                        </p:cTn>
                                        <p:tgtEl>
                                          <p:spTgt spid="84"/>
                                        </p:tgtEl>
                                        <p:attrNameLst>
                                          <p:attrName>style.visibility</p:attrName>
                                        </p:attrNameLst>
                                      </p:cBhvr>
                                      <p:to>
                                        <p:strVal val="hidden"/>
                                      </p:to>
                                    </p:set>
                                  </p:childTnLst>
                                </p:cTn>
                              </p:par>
                              <p:par>
                                <p:cTn id="288" presetID="42" presetClass="exit" presetSubtype="0" fill="hold" nodeType="withEffect">
                                  <p:stCondLst>
                                    <p:cond delay="1000"/>
                                  </p:stCondLst>
                                  <p:childTnLst>
                                    <p:animEffect transition="out" filter="fade">
                                      <p:cBhvr>
                                        <p:cTn id="289" dur="1000"/>
                                        <p:tgtEl>
                                          <p:spTgt spid="80"/>
                                        </p:tgtEl>
                                      </p:cBhvr>
                                    </p:animEffect>
                                    <p:anim calcmode="lin" valueType="num">
                                      <p:cBhvr>
                                        <p:cTn id="290" dur="1000"/>
                                        <p:tgtEl>
                                          <p:spTgt spid="80"/>
                                        </p:tgtEl>
                                        <p:attrNameLst>
                                          <p:attrName>ppt_x</p:attrName>
                                        </p:attrNameLst>
                                      </p:cBhvr>
                                      <p:tavLst>
                                        <p:tav tm="0">
                                          <p:val>
                                            <p:strVal val="ppt_x"/>
                                          </p:val>
                                        </p:tav>
                                        <p:tav tm="100000">
                                          <p:val>
                                            <p:strVal val="ppt_x"/>
                                          </p:val>
                                        </p:tav>
                                      </p:tavLst>
                                    </p:anim>
                                    <p:anim calcmode="lin" valueType="num">
                                      <p:cBhvr>
                                        <p:cTn id="291" dur="1000"/>
                                        <p:tgtEl>
                                          <p:spTgt spid="80"/>
                                        </p:tgtEl>
                                        <p:attrNameLst>
                                          <p:attrName>ppt_y</p:attrName>
                                        </p:attrNameLst>
                                      </p:cBhvr>
                                      <p:tavLst>
                                        <p:tav tm="0">
                                          <p:val>
                                            <p:strVal val="ppt_y"/>
                                          </p:val>
                                        </p:tav>
                                        <p:tav tm="100000">
                                          <p:val>
                                            <p:strVal val="ppt_y+.1"/>
                                          </p:val>
                                        </p:tav>
                                      </p:tavLst>
                                    </p:anim>
                                    <p:set>
                                      <p:cBhvr>
                                        <p:cTn id="292" dur="1" fill="hold">
                                          <p:stCondLst>
                                            <p:cond delay="999"/>
                                          </p:stCondLst>
                                        </p:cTn>
                                        <p:tgtEl>
                                          <p:spTgt spid="80"/>
                                        </p:tgtEl>
                                        <p:attrNameLst>
                                          <p:attrName>style.visibility</p:attrName>
                                        </p:attrNameLst>
                                      </p:cBhvr>
                                      <p:to>
                                        <p:strVal val="hidden"/>
                                      </p:to>
                                    </p:set>
                                  </p:childTnLst>
                                </p:cTn>
                              </p:par>
                              <p:par>
                                <p:cTn id="293" presetID="42" presetClass="exit" presetSubtype="0" fill="hold" nodeType="withEffect">
                                  <p:stCondLst>
                                    <p:cond delay="1000"/>
                                  </p:stCondLst>
                                  <p:childTnLst>
                                    <p:animEffect transition="out" filter="fade">
                                      <p:cBhvr>
                                        <p:cTn id="294" dur="1000"/>
                                        <p:tgtEl>
                                          <p:spTgt spid="87"/>
                                        </p:tgtEl>
                                      </p:cBhvr>
                                    </p:animEffect>
                                    <p:anim calcmode="lin" valueType="num">
                                      <p:cBhvr>
                                        <p:cTn id="295" dur="1000"/>
                                        <p:tgtEl>
                                          <p:spTgt spid="87"/>
                                        </p:tgtEl>
                                        <p:attrNameLst>
                                          <p:attrName>ppt_x</p:attrName>
                                        </p:attrNameLst>
                                      </p:cBhvr>
                                      <p:tavLst>
                                        <p:tav tm="0">
                                          <p:val>
                                            <p:strVal val="ppt_x"/>
                                          </p:val>
                                        </p:tav>
                                        <p:tav tm="100000">
                                          <p:val>
                                            <p:strVal val="ppt_x"/>
                                          </p:val>
                                        </p:tav>
                                      </p:tavLst>
                                    </p:anim>
                                    <p:anim calcmode="lin" valueType="num">
                                      <p:cBhvr>
                                        <p:cTn id="296" dur="1000"/>
                                        <p:tgtEl>
                                          <p:spTgt spid="87"/>
                                        </p:tgtEl>
                                        <p:attrNameLst>
                                          <p:attrName>ppt_y</p:attrName>
                                        </p:attrNameLst>
                                      </p:cBhvr>
                                      <p:tavLst>
                                        <p:tav tm="0">
                                          <p:val>
                                            <p:strVal val="ppt_y"/>
                                          </p:val>
                                        </p:tav>
                                        <p:tav tm="100000">
                                          <p:val>
                                            <p:strVal val="ppt_y+.1"/>
                                          </p:val>
                                        </p:tav>
                                      </p:tavLst>
                                    </p:anim>
                                    <p:set>
                                      <p:cBhvr>
                                        <p:cTn id="297" dur="1" fill="hold">
                                          <p:stCondLst>
                                            <p:cond delay="999"/>
                                          </p:stCondLst>
                                        </p:cTn>
                                        <p:tgtEl>
                                          <p:spTgt spid="87"/>
                                        </p:tgtEl>
                                        <p:attrNameLst>
                                          <p:attrName>style.visibility</p:attrName>
                                        </p:attrNameLst>
                                      </p:cBhvr>
                                      <p:to>
                                        <p:strVal val="hidden"/>
                                      </p:to>
                                    </p:set>
                                  </p:childTnLst>
                                </p:cTn>
                              </p:par>
                              <p:par>
                                <p:cTn id="298" presetID="22" presetClass="exit" presetSubtype="4" fill="hold" nodeType="withEffect">
                                  <p:stCondLst>
                                    <p:cond delay="1000"/>
                                  </p:stCondLst>
                                  <p:childTnLst>
                                    <p:animEffect transition="out" filter="wipe(down)">
                                      <p:cBhvr>
                                        <p:cTn id="299" dur="500"/>
                                        <p:tgtEl>
                                          <p:spTgt spid="48"/>
                                        </p:tgtEl>
                                      </p:cBhvr>
                                    </p:animEffect>
                                    <p:set>
                                      <p:cBhvr>
                                        <p:cTn id="300"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301" restart="whenNotActive" fill="hold" evtFilter="cancelBubble" nodeType="interactiveSeq">
                <p:stCondLst>
                  <p:cond evt="onClick" delay="0">
                    <p:tgtEl>
                      <p:spTgt spid="84"/>
                    </p:tgtEl>
                  </p:cond>
                </p:stCondLst>
                <p:endSync evt="end" delay="0">
                  <p:rtn val="all"/>
                </p:endSync>
                <p:childTnLst>
                  <p:par>
                    <p:cTn id="302" fill="hold">
                      <p:stCondLst>
                        <p:cond delay="0"/>
                      </p:stCondLst>
                      <p:childTnLst>
                        <p:par>
                          <p:cTn id="303" fill="hold">
                            <p:stCondLst>
                              <p:cond delay="0"/>
                            </p:stCondLst>
                            <p:childTnLst>
                              <p:par>
                                <p:cTn id="304" presetID="10" presetClass="entr" presetSubtype="0" fill="hold" grpId="0" nodeType="clickEffect">
                                  <p:stCondLst>
                                    <p:cond delay="0"/>
                                  </p:stCondLst>
                                  <p:childTnLst>
                                    <p:set>
                                      <p:cBhvr>
                                        <p:cTn id="305" dur="1" fill="hold">
                                          <p:stCondLst>
                                            <p:cond delay="0"/>
                                          </p:stCondLst>
                                        </p:cTn>
                                        <p:tgtEl>
                                          <p:spTgt spid="92"/>
                                        </p:tgtEl>
                                        <p:attrNameLst>
                                          <p:attrName>style.visibility</p:attrName>
                                        </p:attrNameLst>
                                      </p:cBhvr>
                                      <p:to>
                                        <p:strVal val="visible"/>
                                      </p:to>
                                    </p:set>
                                    <p:animEffect transition="in" filter="fade">
                                      <p:cBhvr>
                                        <p:cTn id="306" dur="500"/>
                                        <p:tgtEl>
                                          <p:spTgt spid="92"/>
                                        </p:tgtEl>
                                      </p:cBhvr>
                                    </p:animEffect>
                                  </p:childTnLst>
                                </p:cTn>
                              </p:par>
                              <p:par>
                                <p:cTn id="307" presetID="10" presetClass="entr" presetSubtype="0" fill="hold" nodeType="withEffect">
                                  <p:stCondLst>
                                    <p:cond delay="0"/>
                                  </p:stCondLst>
                                  <p:childTnLst>
                                    <p:set>
                                      <p:cBhvr>
                                        <p:cTn id="308" dur="1" fill="hold">
                                          <p:stCondLst>
                                            <p:cond delay="0"/>
                                          </p:stCondLst>
                                        </p:cTn>
                                        <p:tgtEl>
                                          <p:spTgt spid="91"/>
                                        </p:tgtEl>
                                        <p:attrNameLst>
                                          <p:attrName>style.visibility</p:attrName>
                                        </p:attrNameLst>
                                      </p:cBhvr>
                                      <p:to>
                                        <p:strVal val="visible"/>
                                      </p:to>
                                    </p:set>
                                    <p:animEffect transition="in" filter="fade">
                                      <p:cBhvr>
                                        <p:cTn id="309" dur="500"/>
                                        <p:tgtEl>
                                          <p:spTgt spid="91"/>
                                        </p:tgtEl>
                                      </p:cBhvr>
                                    </p:animEffect>
                                  </p:childTnLst>
                                </p:cTn>
                              </p:par>
                              <p:par>
                                <p:cTn id="310" presetID="1" presetClass="mediacall" presetSubtype="0" fill="hold" nodeType="withEffect">
                                  <p:stCondLst>
                                    <p:cond delay="0"/>
                                  </p:stCondLst>
                                  <p:childTnLst>
                                    <p:cmd type="call" cmd="playFrom(0.0)">
                                      <p:cBhvr>
                                        <p:cTn id="311" dur="3056" fill="hold"/>
                                        <p:tgtEl>
                                          <p:spTgt spid="78"/>
                                        </p:tgtEl>
                                      </p:cBhvr>
                                    </p:cmd>
                                  </p:childTnLst>
                                </p:cTn>
                              </p:par>
                              <p:par>
                                <p:cTn id="312" presetID="10" presetClass="exit" presetSubtype="0" fill="hold" nodeType="withEffect">
                                  <p:stCondLst>
                                    <p:cond delay="0"/>
                                  </p:stCondLst>
                                  <p:childTnLst>
                                    <p:animEffect transition="out" filter="fade">
                                      <p:cBhvr>
                                        <p:cTn id="313" dur="500"/>
                                        <p:tgtEl>
                                          <p:spTgt spid="87"/>
                                        </p:tgtEl>
                                      </p:cBhvr>
                                    </p:animEffect>
                                    <p:set>
                                      <p:cBhvr>
                                        <p:cTn id="314" dur="1" fill="hold">
                                          <p:stCondLst>
                                            <p:cond delay="499"/>
                                          </p:stCondLst>
                                        </p:cTn>
                                        <p:tgtEl>
                                          <p:spTgt spid="87"/>
                                        </p:tgtEl>
                                        <p:attrNameLst>
                                          <p:attrName>style.visibility</p:attrName>
                                        </p:attrNameLst>
                                      </p:cBhvr>
                                      <p:to>
                                        <p:strVal val="hidden"/>
                                      </p:to>
                                    </p:set>
                                  </p:childTnLst>
                                </p:cTn>
                              </p:par>
                              <p:par>
                                <p:cTn id="315" presetID="42" presetClass="exit" presetSubtype="0" fill="hold" nodeType="withEffect">
                                  <p:stCondLst>
                                    <p:cond delay="1000"/>
                                  </p:stCondLst>
                                  <p:childTnLst>
                                    <p:animEffect transition="out" filter="fade">
                                      <p:cBhvr>
                                        <p:cTn id="316" dur="1000"/>
                                        <p:tgtEl>
                                          <p:spTgt spid="84"/>
                                        </p:tgtEl>
                                      </p:cBhvr>
                                    </p:animEffect>
                                    <p:anim calcmode="lin" valueType="num">
                                      <p:cBhvr>
                                        <p:cTn id="317" dur="1000"/>
                                        <p:tgtEl>
                                          <p:spTgt spid="84"/>
                                        </p:tgtEl>
                                        <p:attrNameLst>
                                          <p:attrName>ppt_x</p:attrName>
                                        </p:attrNameLst>
                                      </p:cBhvr>
                                      <p:tavLst>
                                        <p:tav tm="0">
                                          <p:val>
                                            <p:strVal val="ppt_x"/>
                                          </p:val>
                                        </p:tav>
                                        <p:tav tm="100000">
                                          <p:val>
                                            <p:strVal val="ppt_x"/>
                                          </p:val>
                                        </p:tav>
                                      </p:tavLst>
                                    </p:anim>
                                    <p:anim calcmode="lin" valueType="num">
                                      <p:cBhvr>
                                        <p:cTn id="318" dur="1000"/>
                                        <p:tgtEl>
                                          <p:spTgt spid="84"/>
                                        </p:tgtEl>
                                        <p:attrNameLst>
                                          <p:attrName>ppt_y</p:attrName>
                                        </p:attrNameLst>
                                      </p:cBhvr>
                                      <p:tavLst>
                                        <p:tav tm="0">
                                          <p:val>
                                            <p:strVal val="ppt_y"/>
                                          </p:val>
                                        </p:tav>
                                        <p:tav tm="100000">
                                          <p:val>
                                            <p:strVal val="ppt_y+.1"/>
                                          </p:val>
                                        </p:tav>
                                      </p:tavLst>
                                    </p:anim>
                                    <p:set>
                                      <p:cBhvr>
                                        <p:cTn id="319" dur="1" fill="hold">
                                          <p:stCondLst>
                                            <p:cond delay="999"/>
                                          </p:stCondLst>
                                        </p:cTn>
                                        <p:tgtEl>
                                          <p:spTgt spid="84"/>
                                        </p:tgtEl>
                                        <p:attrNameLst>
                                          <p:attrName>style.visibility</p:attrName>
                                        </p:attrNameLst>
                                      </p:cBhvr>
                                      <p:to>
                                        <p:strVal val="hidden"/>
                                      </p:to>
                                    </p:set>
                                  </p:childTnLst>
                                </p:cTn>
                              </p:par>
                              <p:par>
                                <p:cTn id="320" presetID="42" presetClass="exit" presetSubtype="0" fill="hold" nodeType="withEffect">
                                  <p:stCondLst>
                                    <p:cond delay="1000"/>
                                  </p:stCondLst>
                                  <p:childTnLst>
                                    <p:animEffect transition="out" filter="fade">
                                      <p:cBhvr>
                                        <p:cTn id="321" dur="1000"/>
                                        <p:tgtEl>
                                          <p:spTgt spid="80"/>
                                        </p:tgtEl>
                                      </p:cBhvr>
                                    </p:animEffect>
                                    <p:anim calcmode="lin" valueType="num">
                                      <p:cBhvr>
                                        <p:cTn id="322" dur="1000"/>
                                        <p:tgtEl>
                                          <p:spTgt spid="80"/>
                                        </p:tgtEl>
                                        <p:attrNameLst>
                                          <p:attrName>ppt_x</p:attrName>
                                        </p:attrNameLst>
                                      </p:cBhvr>
                                      <p:tavLst>
                                        <p:tav tm="0">
                                          <p:val>
                                            <p:strVal val="ppt_x"/>
                                          </p:val>
                                        </p:tav>
                                        <p:tav tm="100000">
                                          <p:val>
                                            <p:strVal val="ppt_x"/>
                                          </p:val>
                                        </p:tav>
                                      </p:tavLst>
                                    </p:anim>
                                    <p:anim calcmode="lin" valueType="num">
                                      <p:cBhvr>
                                        <p:cTn id="323" dur="1000"/>
                                        <p:tgtEl>
                                          <p:spTgt spid="80"/>
                                        </p:tgtEl>
                                        <p:attrNameLst>
                                          <p:attrName>ppt_y</p:attrName>
                                        </p:attrNameLst>
                                      </p:cBhvr>
                                      <p:tavLst>
                                        <p:tav tm="0">
                                          <p:val>
                                            <p:strVal val="ppt_y"/>
                                          </p:val>
                                        </p:tav>
                                        <p:tav tm="100000">
                                          <p:val>
                                            <p:strVal val="ppt_y+.1"/>
                                          </p:val>
                                        </p:tav>
                                      </p:tavLst>
                                    </p:anim>
                                    <p:set>
                                      <p:cBhvr>
                                        <p:cTn id="324" dur="1" fill="hold">
                                          <p:stCondLst>
                                            <p:cond delay="999"/>
                                          </p:stCondLst>
                                        </p:cTn>
                                        <p:tgtEl>
                                          <p:spTgt spid="80"/>
                                        </p:tgtEl>
                                        <p:attrNameLst>
                                          <p:attrName>style.visibility</p:attrName>
                                        </p:attrNameLst>
                                      </p:cBhvr>
                                      <p:to>
                                        <p:strVal val="hidden"/>
                                      </p:to>
                                    </p:set>
                                  </p:childTnLst>
                                </p:cTn>
                              </p:par>
                              <p:par>
                                <p:cTn id="325" presetID="16" presetClass="exit" presetSubtype="21" fill="hold" nodeType="withEffect">
                                  <p:stCondLst>
                                    <p:cond delay="1000"/>
                                  </p:stCondLst>
                                  <p:childTnLst>
                                    <p:animEffect transition="out" filter="barn(inVertical)">
                                      <p:cBhvr>
                                        <p:cTn id="326" dur="500"/>
                                        <p:tgtEl>
                                          <p:spTgt spid="48"/>
                                        </p:tgtEl>
                                      </p:cBhvr>
                                    </p:animEffect>
                                    <p:set>
                                      <p:cBhvr>
                                        <p:cTn id="327"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84"/>
                  </p:tgtEl>
                </p:cond>
              </p:nextCondLst>
            </p:seq>
            <p:audio>
              <p:cMediaNode vol="80000" showWhenStopped="0">
                <p:cTn id="328" fill="hold" display="0">
                  <p:stCondLst>
                    <p:cond delay="indefinite"/>
                  </p:stCondLst>
                  <p:endCondLst>
                    <p:cond evt="onStopAudio" delay="0">
                      <p:tgtEl>
                        <p:sldTgt/>
                      </p:tgtEl>
                    </p:cond>
                  </p:endCondLst>
                </p:cTn>
                <p:tgtEl>
                  <p:spTgt spid="93"/>
                </p:tgtEl>
              </p:cMediaNode>
            </p:audio>
            <p:audio>
              <p:cMediaNode vol="80000" showWhenStopped="0">
                <p:cTn id="329" fill="hold" display="0">
                  <p:stCondLst>
                    <p:cond delay="indefinite"/>
                  </p:stCondLst>
                  <p:endCondLst>
                    <p:cond evt="onStopAudio" delay="0">
                      <p:tgtEl>
                        <p:sldTgt/>
                      </p:tgtEl>
                    </p:cond>
                  </p:endCondLst>
                </p:cTn>
                <p:tgtEl>
                  <p:spTgt spid="94"/>
                </p:tgtEl>
              </p:cMediaNode>
            </p:audio>
            <p:seq concurrent="1" nextAc="seek">
              <p:cTn id="330" restart="whenNotActive" fill="hold" evtFilter="cancelBubble" nodeType="interactiveSeq">
                <p:stCondLst>
                  <p:cond evt="onClick" delay="0">
                    <p:tgtEl>
                      <p:spTgt spid="1056"/>
                    </p:tgtEl>
                  </p:cond>
                </p:stCondLst>
                <p:endSync evt="end" delay="0">
                  <p:rtn val="all"/>
                </p:endSync>
                <p:childTnLst>
                  <p:par>
                    <p:cTn id="331" fill="hold">
                      <p:stCondLst>
                        <p:cond delay="0"/>
                      </p:stCondLst>
                      <p:childTnLst>
                        <p:par>
                          <p:cTn id="332" fill="hold">
                            <p:stCondLst>
                              <p:cond delay="0"/>
                            </p:stCondLst>
                            <p:childTnLst>
                              <p:par>
                                <p:cTn id="333" presetID="42" presetClass="entr" presetSubtype="0" fill="hold" nodeType="clickEffect">
                                  <p:stCondLst>
                                    <p:cond delay="0"/>
                                  </p:stCondLst>
                                  <p:childTnLst>
                                    <p:set>
                                      <p:cBhvr>
                                        <p:cTn id="334" dur="1" fill="hold">
                                          <p:stCondLst>
                                            <p:cond delay="0"/>
                                          </p:stCondLst>
                                        </p:cTn>
                                        <p:tgtEl>
                                          <p:spTgt spid="99"/>
                                        </p:tgtEl>
                                        <p:attrNameLst>
                                          <p:attrName>style.visibility</p:attrName>
                                        </p:attrNameLst>
                                      </p:cBhvr>
                                      <p:to>
                                        <p:strVal val="visible"/>
                                      </p:to>
                                    </p:set>
                                    <p:animEffect transition="in" filter="fade">
                                      <p:cBhvr>
                                        <p:cTn id="335" dur="1000"/>
                                        <p:tgtEl>
                                          <p:spTgt spid="99"/>
                                        </p:tgtEl>
                                      </p:cBhvr>
                                    </p:animEffect>
                                    <p:anim calcmode="lin" valueType="num">
                                      <p:cBhvr>
                                        <p:cTn id="336" dur="1000" fill="hold"/>
                                        <p:tgtEl>
                                          <p:spTgt spid="99"/>
                                        </p:tgtEl>
                                        <p:attrNameLst>
                                          <p:attrName>ppt_x</p:attrName>
                                        </p:attrNameLst>
                                      </p:cBhvr>
                                      <p:tavLst>
                                        <p:tav tm="0">
                                          <p:val>
                                            <p:strVal val="#ppt_x"/>
                                          </p:val>
                                        </p:tav>
                                        <p:tav tm="100000">
                                          <p:val>
                                            <p:strVal val="#ppt_x"/>
                                          </p:val>
                                        </p:tav>
                                      </p:tavLst>
                                    </p:anim>
                                    <p:anim calcmode="lin" valueType="num">
                                      <p:cBhvr>
                                        <p:cTn id="337" dur="1000" fill="hold"/>
                                        <p:tgtEl>
                                          <p:spTgt spid="99"/>
                                        </p:tgtEl>
                                        <p:attrNameLst>
                                          <p:attrName>ppt_y</p:attrName>
                                        </p:attrNameLst>
                                      </p:cBhvr>
                                      <p:tavLst>
                                        <p:tav tm="0">
                                          <p:val>
                                            <p:strVal val="#ppt_y+.1"/>
                                          </p:val>
                                        </p:tav>
                                        <p:tav tm="100000">
                                          <p:val>
                                            <p:strVal val="#ppt_y"/>
                                          </p:val>
                                        </p:tav>
                                      </p:tavLst>
                                    </p:anim>
                                  </p:childTnLst>
                                </p:cTn>
                              </p:par>
                              <p:par>
                                <p:cTn id="338" presetID="42" presetClass="entr" presetSubtype="0" fill="hold" nodeType="withEffect">
                                  <p:stCondLst>
                                    <p:cond delay="0"/>
                                  </p:stCondLst>
                                  <p:childTnLst>
                                    <p:set>
                                      <p:cBhvr>
                                        <p:cTn id="339" dur="1" fill="hold">
                                          <p:stCondLst>
                                            <p:cond delay="0"/>
                                          </p:stCondLst>
                                        </p:cTn>
                                        <p:tgtEl>
                                          <p:spTgt spid="95"/>
                                        </p:tgtEl>
                                        <p:attrNameLst>
                                          <p:attrName>style.visibility</p:attrName>
                                        </p:attrNameLst>
                                      </p:cBhvr>
                                      <p:to>
                                        <p:strVal val="visible"/>
                                      </p:to>
                                    </p:set>
                                    <p:animEffect transition="in" filter="fade">
                                      <p:cBhvr>
                                        <p:cTn id="340" dur="1000"/>
                                        <p:tgtEl>
                                          <p:spTgt spid="95"/>
                                        </p:tgtEl>
                                      </p:cBhvr>
                                    </p:animEffect>
                                    <p:anim calcmode="lin" valueType="num">
                                      <p:cBhvr>
                                        <p:cTn id="341" dur="1000" fill="hold"/>
                                        <p:tgtEl>
                                          <p:spTgt spid="95"/>
                                        </p:tgtEl>
                                        <p:attrNameLst>
                                          <p:attrName>ppt_x</p:attrName>
                                        </p:attrNameLst>
                                      </p:cBhvr>
                                      <p:tavLst>
                                        <p:tav tm="0">
                                          <p:val>
                                            <p:strVal val="#ppt_x"/>
                                          </p:val>
                                        </p:tav>
                                        <p:tav tm="100000">
                                          <p:val>
                                            <p:strVal val="#ppt_x"/>
                                          </p:val>
                                        </p:tav>
                                      </p:tavLst>
                                    </p:anim>
                                    <p:anim calcmode="lin" valueType="num">
                                      <p:cBhvr>
                                        <p:cTn id="342" dur="1000" fill="hold"/>
                                        <p:tgtEl>
                                          <p:spTgt spid="95"/>
                                        </p:tgtEl>
                                        <p:attrNameLst>
                                          <p:attrName>ppt_y</p:attrName>
                                        </p:attrNameLst>
                                      </p:cBhvr>
                                      <p:tavLst>
                                        <p:tav tm="0">
                                          <p:val>
                                            <p:strVal val="#ppt_y+.1"/>
                                          </p:val>
                                        </p:tav>
                                        <p:tav tm="100000">
                                          <p:val>
                                            <p:strVal val="#ppt_y"/>
                                          </p:val>
                                        </p:tav>
                                      </p:tavLst>
                                    </p:anim>
                                  </p:childTnLst>
                                </p:cTn>
                              </p:par>
                              <p:par>
                                <p:cTn id="343" presetID="42" presetClass="entr" presetSubtype="0" fill="hold" nodeType="withEffect">
                                  <p:stCondLst>
                                    <p:cond delay="0"/>
                                  </p:stCondLst>
                                  <p:childTnLst>
                                    <p:set>
                                      <p:cBhvr>
                                        <p:cTn id="344" dur="1" fill="hold">
                                          <p:stCondLst>
                                            <p:cond delay="0"/>
                                          </p:stCondLst>
                                        </p:cTn>
                                        <p:tgtEl>
                                          <p:spTgt spid="102"/>
                                        </p:tgtEl>
                                        <p:attrNameLst>
                                          <p:attrName>style.visibility</p:attrName>
                                        </p:attrNameLst>
                                      </p:cBhvr>
                                      <p:to>
                                        <p:strVal val="visible"/>
                                      </p:to>
                                    </p:set>
                                    <p:animEffect transition="in" filter="fade">
                                      <p:cBhvr>
                                        <p:cTn id="345" dur="1000"/>
                                        <p:tgtEl>
                                          <p:spTgt spid="102"/>
                                        </p:tgtEl>
                                      </p:cBhvr>
                                    </p:animEffect>
                                    <p:anim calcmode="lin" valueType="num">
                                      <p:cBhvr>
                                        <p:cTn id="346" dur="1000" fill="hold"/>
                                        <p:tgtEl>
                                          <p:spTgt spid="102"/>
                                        </p:tgtEl>
                                        <p:attrNameLst>
                                          <p:attrName>ppt_x</p:attrName>
                                        </p:attrNameLst>
                                      </p:cBhvr>
                                      <p:tavLst>
                                        <p:tav tm="0">
                                          <p:val>
                                            <p:strVal val="#ppt_x"/>
                                          </p:val>
                                        </p:tav>
                                        <p:tav tm="100000">
                                          <p:val>
                                            <p:strVal val="#ppt_x"/>
                                          </p:val>
                                        </p:tav>
                                      </p:tavLst>
                                    </p:anim>
                                    <p:anim calcmode="lin" valueType="num">
                                      <p:cBhvr>
                                        <p:cTn id="347"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6"/>
                  </p:tgtEl>
                </p:cond>
              </p:nextCondLst>
            </p:seq>
            <p:seq concurrent="1" nextAc="seek">
              <p:cTn id="348" restart="whenNotActive" fill="hold" evtFilter="cancelBubble" nodeType="interactiveSeq">
                <p:stCondLst>
                  <p:cond evt="onClick" delay="0">
                    <p:tgtEl>
                      <p:spTgt spid="99"/>
                    </p:tgtEl>
                  </p:cond>
                </p:stCondLst>
                <p:endSync evt="end" delay="0">
                  <p:rtn val="all"/>
                </p:endSync>
                <p:childTnLst>
                  <p:par>
                    <p:cTn id="349" fill="hold">
                      <p:stCondLst>
                        <p:cond delay="0"/>
                      </p:stCondLst>
                      <p:childTnLst>
                        <p:par>
                          <p:cTn id="350" fill="hold">
                            <p:stCondLst>
                              <p:cond delay="0"/>
                            </p:stCondLst>
                            <p:childTnLst>
                              <p:par>
                                <p:cTn id="351" presetID="10" presetClass="entr" presetSubtype="0" fill="hold" grpId="0" nodeType="clickEffect">
                                  <p:stCondLst>
                                    <p:cond delay="0"/>
                                  </p:stCondLst>
                                  <p:childTnLst>
                                    <p:set>
                                      <p:cBhvr>
                                        <p:cTn id="352" dur="1" fill="hold">
                                          <p:stCondLst>
                                            <p:cond delay="0"/>
                                          </p:stCondLst>
                                        </p:cTn>
                                        <p:tgtEl>
                                          <p:spTgt spid="107"/>
                                        </p:tgtEl>
                                        <p:attrNameLst>
                                          <p:attrName>style.visibility</p:attrName>
                                        </p:attrNameLst>
                                      </p:cBhvr>
                                      <p:to>
                                        <p:strVal val="visible"/>
                                      </p:to>
                                    </p:set>
                                    <p:animEffect transition="in" filter="fade">
                                      <p:cBhvr>
                                        <p:cTn id="353" dur="500"/>
                                        <p:tgtEl>
                                          <p:spTgt spid="107"/>
                                        </p:tgtEl>
                                      </p:cBhvr>
                                    </p:animEffect>
                                  </p:childTnLst>
                                </p:cTn>
                              </p:par>
                              <p:par>
                                <p:cTn id="354" presetID="10" presetClass="entr" presetSubtype="0" fill="hold" nodeType="withEffect">
                                  <p:stCondLst>
                                    <p:cond delay="0"/>
                                  </p:stCondLst>
                                  <p:childTnLst>
                                    <p:set>
                                      <p:cBhvr>
                                        <p:cTn id="355" dur="1" fill="hold">
                                          <p:stCondLst>
                                            <p:cond delay="0"/>
                                          </p:stCondLst>
                                        </p:cTn>
                                        <p:tgtEl>
                                          <p:spTgt spid="106"/>
                                        </p:tgtEl>
                                        <p:attrNameLst>
                                          <p:attrName>style.visibility</p:attrName>
                                        </p:attrNameLst>
                                      </p:cBhvr>
                                      <p:to>
                                        <p:strVal val="visible"/>
                                      </p:to>
                                    </p:set>
                                    <p:animEffect transition="in" filter="fade">
                                      <p:cBhvr>
                                        <p:cTn id="356" dur="500"/>
                                        <p:tgtEl>
                                          <p:spTgt spid="106"/>
                                        </p:tgtEl>
                                      </p:cBhvr>
                                    </p:animEffect>
                                  </p:childTnLst>
                                </p:cTn>
                              </p:par>
                              <p:par>
                                <p:cTn id="357" presetID="1" presetClass="mediacall" presetSubtype="0" fill="hold" nodeType="withEffect">
                                  <p:stCondLst>
                                    <p:cond delay="0"/>
                                  </p:stCondLst>
                                  <p:childTnLst>
                                    <p:cmd type="call" cmd="playFrom(0.0)">
                                      <p:cBhvr>
                                        <p:cTn id="358" dur="3056" fill="hold"/>
                                        <p:tgtEl>
                                          <p:spTgt spid="93"/>
                                        </p:tgtEl>
                                      </p:cBhvr>
                                    </p:cmd>
                                  </p:childTnLst>
                                </p:cTn>
                              </p:par>
                              <p:par>
                                <p:cTn id="359" presetID="10" presetClass="exit" presetSubtype="0" fill="hold" nodeType="withEffect">
                                  <p:stCondLst>
                                    <p:cond delay="0"/>
                                  </p:stCondLst>
                                  <p:childTnLst>
                                    <p:animEffect transition="out" filter="fade">
                                      <p:cBhvr>
                                        <p:cTn id="360" dur="500"/>
                                        <p:tgtEl>
                                          <p:spTgt spid="102"/>
                                        </p:tgtEl>
                                      </p:cBhvr>
                                    </p:animEffect>
                                    <p:set>
                                      <p:cBhvr>
                                        <p:cTn id="361" dur="1" fill="hold">
                                          <p:stCondLst>
                                            <p:cond delay="499"/>
                                          </p:stCondLst>
                                        </p:cTn>
                                        <p:tgtEl>
                                          <p:spTgt spid="102"/>
                                        </p:tgtEl>
                                        <p:attrNameLst>
                                          <p:attrName>style.visibility</p:attrName>
                                        </p:attrNameLst>
                                      </p:cBhvr>
                                      <p:to>
                                        <p:strVal val="hidden"/>
                                      </p:to>
                                    </p:set>
                                  </p:childTnLst>
                                </p:cTn>
                              </p:par>
                              <p:par>
                                <p:cTn id="362" presetID="42" presetClass="exit" presetSubtype="0" fill="hold" nodeType="withEffect">
                                  <p:stCondLst>
                                    <p:cond delay="1000"/>
                                  </p:stCondLst>
                                  <p:childTnLst>
                                    <p:animEffect transition="out" filter="fade">
                                      <p:cBhvr>
                                        <p:cTn id="363" dur="1000"/>
                                        <p:tgtEl>
                                          <p:spTgt spid="99"/>
                                        </p:tgtEl>
                                      </p:cBhvr>
                                    </p:animEffect>
                                    <p:anim calcmode="lin" valueType="num">
                                      <p:cBhvr>
                                        <p:cTn id="364" dur="1000"/>
                                        <p:tgtEl>
                                          <p:spTgt spid="99"/>
                                        </p:tgtEl>
                                        <p:attrNameLst>
                                          <p:attrName>ppt_x</p:attrName>
                                        </p:attrNameLst>
                                      </p:cBhvr>
                                      <p:tavLst>
                                        <p:tav tm="0">
                                          <p:val>
                                            <p:strVal val="ppt_x"/>
                                          </p:val>
                                        </p:tav>
                                        <p:tav tm="100000">
                                          <p:val>
                                            <p:strVal val="ppt_x"/>
                                          </p:val>
                                        </p:tav>
                                      </p:tavLst>
                                    </p:anim>
                                    <p:anim calcmode="lin" valueType="num">
                                      <p:cBhvr>
                                        <p:cTn id="365" dur="1000"/>
                                        <p:tgtEl>
                                          <p:spTgt spid="99"/>
                                        </p:tgtEl>
                                        <p:attrNameLst>
                                          <p:attrName>ppt_y</p:attrName>
                                        </p:attrNameLst>
                                      </p:cBhvr>
                                      <p:tavLst>
                                        <p:tav tm="0">
                                          <p:val>
                                            <p:strVal val="ppt_y"/>
                                          </p:val>
                                        </p:tav>
                                        <p:tav tm="100000">
                                          <p:val>
                                            <p:strVal val="ppt_y+.1"/>
                                          </p:val>
                                        </p:tav>
                                      </p:tavLst>
                                    </p:anim>
                                    <p:set>
                                      <p:cBhvr>
                                        <p:cTn id="366" dur="1" fill="hold">
                                          <p:stCondLst>
                                            <p:cond delay="999"/>
                                          </p:stCondLst>
                                        </p:cTn>
                                        <p:tgtEl>
                                          <p:spTgt spid="99"/>
                                        </p:tgtEl>
                                        <p:attrNameLst>
                                          <p:attrName>style.visibility</p:attrName>
                                        </p:attrNameLst>
                                      </p:cBhvr>
                                      <p:to>
                                        <p:strVal val="hidden"/>
                                      </p:to>
                                    </p:set>
                                  </p:childTnLst>
                                </p:cTn>
                              </p:par>
                              <p:par>
                                <p:cTn id="367" presetID="42" presetClass="exit" presetSubtype="0" fill="hold" nodeType="withEffect">
                                  <p:stCondLst>
                                    <p:cond delay="1000"/>
                                  </p:stCondLst>
                                  <p:childTnLst>
                                    <p:animEffect transition="out" filter="fade">
                                      <p:cBhvr>
                                        <p:cTn id="368" dur="1000"/>
                                        <p:tgtEl>
                                          <p:spTgt spid="95"/>
                                        </p:tgtEl>
                                      </p:cBhvr>
                                    </p:animEffect>
                                    <p:anim calcmode="lin" valueType="num">
                                      <p:cBhvr>
                                        <p:cTn id="369" dur="1000"/>
                                        <p:tgtEl>
                                          <p:spTgt spid="95"/>
                                        </p:tgtEl>
                                        <p:attrNameLst>
                                          <p:attrName>ppt_x</p:attrName>
                                        </p:attrNameLst>
                                      </p:cBhvr>
                                      <p:tavLst>
                                        <p:tav tm="0">
                                          <p:val>
                                            <p:strVal val="ppt_x"/>
                                          </p:val>
                                        </p:tav>
                                        <p:tav tm="100000">
                                          <p:val>
                                            <p:strVal val="ppt_x"/>
                                          </p:val>
                                        </p:tav>
                                      </p:tavLst>
                                    </p:anim>
                                    <p:anim calcmode="lin" valueType="num">
                                      <p:cBhvr>
                                        <p:cTn id="370" dur="1000"/>
                                        <p:tgtEl>
                                          <p:spTgt spid="95"/>
                                        </p:tgtEl>
                                        <p:attrNameLst>
                                          <p:attrName>ppt_y</p:attrName>
                                        </p:attrNameLst>
                                      </p:cBhvr>
                                      <p:tavLst>
                                        <p:tav tm="0">
                                          <p:val>
                                            <p:strVal val="ppt_y"/>
                                          </p:val>
                                        </p:tav>
                                        <p:tav tm="100000">
                                          <p:val>
                                            <p:strVal val="ppt_y+.1"/>
                                          </p:val>
                                        </p:tav>
                                      </p:tavLst>
                                    </p:anim>
                                    <p:set>
                                      <p:cBhvr>
                                        <p:cTn id="371" dur="1" fill="hold">
                                          <p:stCondLst>
                                            <p:cond delay="999"/>
                                          </p:stCondLst>
                                        </p:cTn>
                                        <p:tgtEl>
                                          <p:spTgt spid="95"/>
                                        </p:tgtEl>
                                        <p:attrNameLst>
                                          <p:attrName>style.visibility</p:attrName>
                                        </p:attrNameLst>
                                      </p:cBhvr>
                                      <p:to>
                                        <p:strVal val="hidden"/>
                                      </p:to>
                                    </p:set>
                                  </p:childTnLst>
                                </p:cTn>
                              </p:par>
                              <p:par>
                                <p:cTn id="372" presetID="22" presetClass="exit" presetSubtype="4" fill="hold" nodeType="withEffect">
                                  <p:stCondLst>
                                    <p:cond delay="1000"/>
                                  </p:stCondLst>
                                  <p:childTnLst>
                                    <p:animEffect transition="out" filter="wipe(down)">
                                      <p:cBhvr>
                                        <p:cTn id="373" dur="500"/>
                                        <p:tgtEl>
                                          <p:spTgt spid="1056"/>
                                        </p:tgtEl>
                                      </p:cBhvr>
                                    </p:animEffect>
                                    <p:set>
                                      <p:cBhvr>
                                        <p:cTn id="374" dur="1" fill="hold">
                                          <p:stCondLst>
                                            <p:cond delay="499"/>
                                          </p:stCondLst>
                                        </p:cTn>
                                        <p:tgtEl>
                                          <p:spTgt spid="1056"/>
                                        </p:tgtEl>
                                        <p:attrNameLst>
                                          <p:attrName>style.visibility</p:attrName>
                                        </p:attrNameLst>
                                      </p:cBhvr>
                                      <p:to>
                                        <p:strVal val="hidden"/>
                                      </p:to>
                                    </p:set>
                                  </p:childTnLst>
                                </p:cTn>
                              </p:par>
                            </p:childTnLst>
                          </p:cTn>
                        </p:par>
                      </p:childTnLst>
                    </p:cTn>
                  </p:par>
                </p:childTnLst>
              </p:cTn>
              <p:nextCondLst>
                <p:cond evt="onClick" delay="0">
                  <p:tgtEl>
                    <p:spTgt spid="99"/>
                  </p:tgtEl>
                </p:cond>
              </p:nextCondLst>
            </p:seq>
            <p:seq concurrent="1" nextAc="seek">
              <p:cTn id="375" restart="whenNotActive" fill="hold" evtFilter="cancelBubble" nodeType="interactiveSeq">
                <p:stCondLst>
                  <p:cond evt="onClick" delay="0">
                    <p:tgtEl>
                      <p:spTgt spid="102"/>
                    </p:tgtEl>
                  </p:cond>
                </p:stCondLst>
                <p:endSync evt="end" delay="0">
                  <p:rtn val="all"/>
                </p:endSync>
                <p:childTnLst>
                  <p:par>
                    <p:cTn id="376" fill="hold">
                      <p:stCondLst>
                        <p:cond delay="0"/>
                      </p:stCondLst>
                      <p:childTnLst>
                        <p:par>
                          <p:cTn id="377" fill="hold">
                            <p:stCondLst>
                              <p:cond delay="0"/>
                            </p:stCondLst>
                            <p:childTnLst>
                              <p:par>
                                <p:cTn id="378" presetID="10" presetClass="entr" presetSubtype="0" fill="hold" nodeType="clickEffect">
                                  <p:stCondLst>
                                    <p:cond delay="0"/>
                                  </p:stCondLst>
                                  <p:childTnLst>
                                    <p:set>
                                      <p:cBhvr>
                                        <p:cTn id="379" dur="1" fill="hold">
                                          <p:stCondLst>
                                            <p:cond delay="0"/>
                                          </p:stCondLst>
                                        </p:cTn>
                                        <p:tgtEl>
                                          <p:spTgt spid="105"/>
                                        </p:tgtEl>
                                        <p:attrNameLst>
                                          <p:attrName>style.visibility</p:attrName>
                                        </p:attrNameLst>
                                      </p:cBhvr>
                                      <p:to>
                                        <p:strVal val="visible"/>
                                      </p:to>
                                    </p:set>
                                    <p:animEffect transition="in" filter="fade">
                                      <p:cBhvr>
                                        <p:cTn id="380" dur="500"/>
                                        <p:tgtEl>
                                          <p:spTgt spid="105"/>
                                        </p:tgtEl>
                                      </p:cBhvr>
                                    </p:animEffect>
                                  </p:childTnLst>
                                </p:cTn>
                              </p:par>
                              <p:par>
                                <p:cTn id="381" presetID="10" presetClass="entr" presetSubtype="0" fill="hold" grpId="1" nodeType="withEffect">
                                  <p:stCondLst>
                                    <p:cond delay="0"/>
                                  </p:stCondLst>
                                  <p:childTnLst>
                                    <p:set>
                                      <p:cBhvr>
                                        <p:cTn id="382" dur="1" fill="hold">
                                          <p:stCondLst>
                                            <p:cond delay="0"/>
                                          </p:stCondLst>
                                        </p:cTn>
                                        <p:tgtEl>
                                          <p:spTgt spid="107"/>
                                        </p:tgtEl>
                                        <p:attrNameLst>
                                          <p:attrName>style.visibility</p:attrName>
                                        </p:attrNameLst>
                                      </p:cBhvr>
                                      <p:to>
                                        <p:strVal val="visible"/>
                                      </p:to>
                                    </p:set>
                                    <p:animEffect transition="in" filter="fade">
                                      <p:cBhvr>
                                        <p:cTn id="383" dur="500"/>
                                        <p:tgtEl>
                                          <p:spTgt spid="107"/>
                                        </p:tgtEl>
                                      </p:cBhvr>
                                    </p:animEffect>
                                  </p:childTnLst>
                                </p:cTn>
                              </p:par>
                              <p:par>
                                <p:cTn id="384" presetID="1" presetClass="mediacall" presetSubtype="0" fill="hold" nodeType="withEffect">
                                  <p:stCondLst>
                                    <p:cond delay="0"/>
                                  </p:stCondLst>
                                  <p:childTnLst>
                                    <p:cmd type="call" cmd="playFrom(0.0)">
                                      <p:cBhvr>
                                        <p:cTn id="385" dur="3866" fill="hold"/>
                                        <p:tgtEl>
                                          <p:spTgt spid="94"/>
                                        </p:tgtEl>
                                      </p:cBhvr>
                                    </p:cmd>
                                  </p:childTnLst>
                                </p:cTn>
                              </p:par>
                              <p:par>
                                <p:cTn id="386" presetID="10" presetClass="exit" presetSubtype="0" fill="hold" nodeType="withEffect">
                                  <p:stCondLst>
                                    <p:cond delay="0"/>
                                  </p:stCondLst>
                                  <p:childTnLst>
                                    <p:animEffect transition="out" filter="fade">
                                      <p:cBhvr>
                                        <p:cTn id="387" dur="500"/>
                                        <p:tgtEl>
                                          <p:spTgt spid="99"/>
                                        </p:tgtEl>
                                      </p:cBhvr>
                                    </p:animEffect>
                                    <p:set>
                                      <p:cBhvr>
                                        <p:cTn id="388" dur="1" fill="hold">
                                          <p:stCondLst>
                                            <p:cond delay="499"/>
                                          </p:stCondLst>
                                        </p:cTn>
                                        <p:tgtEl>
                                          <p:spTgt spid="99"/>
                                        </p:tgtEl>
                                        <p:attrNameLst>
                                          <p:attrName>style.visibility</p:attrName>
                                        </p:attrNameLst>
                                      </p:cBhvr>
                                      <p:to>
                                        <p:strVal val="hidden"/>
                                      </p:to>
                                    </p:set>
                                  </p:childTnLst>
                                </p:cTn>
                              </p:par>
                              <p:par>
                                <p:cTn id="389" presetID="42" presetClass="exit" presetSubtype="0" fill="hold" nodeType="withEffect">
                                  <p:stCondLst>
                                    <p:cond delay="1000"/>
                                  </p:stCondLst>
                                  <p:childTnLst>
                                    <p:animEffect transition="out" filter="fade">
                                      <p:cBhvr>
                                        <p:cTn id="390" dur="1000"/>
                                        <p:tgtEl>
                                          <p:spTgt spid="95"/>
                                        </p:tgtEl>
                                      </p:cBhvr>
                                    </p:animEffect>
                                    <p:anim calcmode="lin" valueType="num">
                                      <p:cBhvr>
                                        <p:cTn id="391" dur="1000"/>
                                        <p:tgtEl>
                                          <p:spTgt spid="95"/>
                                        </p:tgtEl>
                                        <p:attrNameLst>
                                          <p:attrName>ppt_x</p:attrName>
                                        </p:attrNameLst>
                                      </p:cBhvr>
                                      <p:tavLst>
                                        <p:tav tm="0">
                                          <p:val>
                                            <p:strVal val="ppt_x"/>
                                          </p:val>
                                        </p:tav>
                                        <p:tav tm="100000">
                                          <p:val>
                                            <p:strVal val="ppt_x"/>
                                          </p:val>
                                        </p:tav>
                                      </p:tavLst>
                                    </p:anim>
                                    <p:anim calcmode="lin" valueType="num">
                                      <p:cBhvr>
                                        <p:cTn id="392" dur="1000"/>
                                        <p:tgtEl>
                                          <p:spTgt spid="95"/>
                                        </p:tgtEl>
                                        <p:attrNameLst>
                                          <p:attrName>ppt_y</p:attrName>
                                        </p:attrNameLst>
                                      </p:cBhvr>
                                      <p:tavLst>
                                        <p:tav tm="0">
                                          <p:val>
                                            <p:strVal val="ppt_y"/>
                                          </p:val>
                                        </p:tav>
                                        <p:tav tm="100000">
                                          <p:val>
                                            <p:strVal val="ppt_y+.1"/>
                                          </p:val>
                                        </p:tav>
                                      </p:tavLst>
                                    </p:anim>
                                    <p:set>
                                      <p:cBhvr>
                                        <p:cTn id="393" dur="1" fill="hold">
                                          <p:stCondLst>
                                            <p:cond delay="999"/>
                                          </p:stCondLst>
                                        </p:cTn>
                                        <p:tgtEl>
                                          <p:spTgt spid="95"/>
                                        </p:tgtEl>
                                        <p:attrNameLst>
                                          <p:attrName>style.visibility</p:attrName>
                                        </p:attrNameLst>
                                      </p:cBhvr>
                                      <p:to>
                                        <p:strVal val="hidden"/>
                                      </p:to>
                                    </p:set>
                                  </p:childTnLst>
                                </p:cTn>
                              </p:par>
                              <p:par>
                                <p:cTn id="394" presetID="42" presetClass="exit" presetSubtype="0" fill="hold" nodeType="withEffect">
                                  <p:stCondLst>
                                    <p:cond delay="1000"/>
                                  </p:stCondLst>
                                  <p:childTnLst>
                                    <p:animEffect transition="out" filter="fade">
                                      <p:cBhvr>
                                        <p:cTn id="395" dur="1000"/>
                                        <p:tgtEl>
                                          <p:spTgt spid="102"/>
                                        </p:tgtEl>
                                      </p:cBhvr>
                                    </p:animEffect>
                                    <p:anim calcmode="lin" valueType="num">
                                      <p:cBhvr>
                                        <p:cTn id="396" dur="1000"/>
                                        <p:tgtEl>
                                          <p:spTgt spid="102"/>
                                        </p:tgtEl>
                                        <p:attrNameLst>
                                          <p:attrName>ppt_x</p:attrName>
                                        </p:attrNameLst>
                                      </p:cBhvr>
                                      <p:tavLst>
                                        <p:tav tm="0">
                                          <p:val>
                                            <p:strVal val="ppt_x"/>
                                          </p:val>
                                        </p:tav>
                                        <p:tav tm="100000">
                                          <p:val>
                                            <p:strVal val="ppt_x"/>
                                          </p:val>
                                        </p:tav>
                                      </p:tavLst>
                                    </p:anim>
                                    <p:anim calcmode="lin" valueType="num">
                                      <p:cBhvr>
                                        <p:cTn id="397" dur="1000"/>
                                        <p:tgtEl>
                                          <p:spTgt spid="102"/>
                                        </p:tgtEl>
                                        <p:attrNameLst>
                                          <p:attrName>ppt_y</p:attrName>
                                        </p:attrNameLst>
                                      </p:cBhvr>
                                      <p:tavLst>
                                        <p:tav tm="0">
                                          <p:val>
                                            <p:strVal val="ppt_y"/>
                                          </p:val>
                                        </p:tav>
                                        <p:tav tm="100000">
                                          <p:val>
                                            <p:strVal val="ppt_y+.1"/>
                                          </p:val>
                                        </p:tav>
                                      </p:tavLst>
                                    </p:anim>
                                    <p:set>
                                      <p:cBhvr>
                                        <p:cTn id="398" dur="1" fill="hold">
                                          <p:stCondLst>
                                            <p:cond delay="999"/>
                                          </p:stCondLst>
                                        </p:cTn>
                                        <p:tgtEl>
                                          <p:spTgt spid="102"/>
                                        </p:tgtEl>
                                        <p:attrNameLst>
                                          <p:attrName>style.visibility</p:attrName>
                                        </p:attrNameLst>
                                      </p:cBhvr>
                                      <p:to>
                                        <p:strVal val="hidden"/>
                                      </p:to>
                                    </p:set>
                                  </p:childTnLst>
                                </p:cTn>
                              </p:par>
                              <p:par>
                                <p:cTn id="399" presetID="22" presetClass="exit" presetSubtype="4" fill="hold" nodeType="withEffect">
                                  <p:stCondLst>
                                    <p:cond delay="1000"/>
                                  </p:stCondLst>
                                  <p:childTnLst>
                                    <p:animEffect transition="out" filter="wipe(down)">
                                      <p:cBhvr>
                                        <p:cTn id="400" dur="500"/>
                                        <p:tgtEl>
                                          <p:spTgt spid="1056"/>
                                        </p:tgtEl>
                                      </p:cBhvr>
                                    </p:animEffect>
                                    <p:set>
                                      <p:cBhvr>
                                        <p:cTn id="401" dur="1" fill="hold">
                                          <p:stCondLst>
                                            <p:cond delay="499"/>
                                          </p:stCondLst>
                                        </p:cTn>
                                        <p:tgtEl>
                                          <p:spTgt spid="1056"/>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seq concurrent="1" nextAc="seek">
              <p:cTn id="402" restart="whenNotActive" fill="hold" evtFilter="cancelBubble" nodeType="interactiveSeq">
                <p:stCondLst>
                  <p:cond evt="onClick" delay="0">
                    <p:tgtEl>
                      <p:spTgt spid="49"/>
                    </p:tgtEl>
                  </p:cond>
                </p:stCondLst>
                <p:endSync evt="end" delay="0">
                  <p:rtn val="all"/>
                </p:endSync>
                <p:childTnLst>
                  <p:par>
                    <p:cTn id="403" fill="hold">
                      <p:stCondLst>
                        <p:cond delay="0"/>
                      </p:stCondLst>
                      <p:childTnLst>
                        <p:par>
                          <p:cTn id="404" fill="hold">
                            <p:stCondLst>
                              <p:cond delay="0"/>
                            </p:stCondLst>
                            <p:childTnLst>
                              <p:par>
                                <p:cTn id="405" presetID="42" presetClass="entr" presetSubtype="0" fill="hold" nodeType="clickEffect">
                                  <p:stCondLst>
                                    <p:cond delay="0"/>
                                  </p:stCondLst>
                                  <p:childTnLst>
                                    <p:set>
                                      <p:cBhvr>
                                        <p:cTn id="406" dur="1" fill="hold">
                                          <p:stCondLst>
                                            <p:cond delay="0"/>
                                          </p:stCondLst>
                                        </p:cTn>
                                        <p:tgtEl>
                                          <p:spTgt spid="139"/>
                                        </p:tgtEl>
                                        <p:attrNameLst>
                                          <p:attrName>style.visibility</p:attrName>
                                        </p:attrNameLst>
                                      </p:cBhvr>
                                      <p:to>
                                        <p:strVal val="visible"/>
                                      </p:to>
                                    </p:set>
                                    <p:animEffect transition="in" filter="fade">
                                      <p:cBhvr>
                                        <p:cTn id="407" dur="1000"/>
                                        <p:tgtEl>
                                          <p:spTgt spid="139"/>
                                        </p:tgtEl>
                                      </p:cBhvr>
                                    </p:animEffect>
                                    <p:anim calcmode="lin" valueType="num">
                                      <p:cBhvr>
                                        <p:cTn id="408" dur="1000" fill="hold"/>
                                        <p:tgtEl>
                                          <p:spTgt spid="139"/>
                                        </p:tgtEl>
                                        <p:attrNameLst>
                                          <p:attrName>ppt_x</p:attrName>
                                        </p:attrNameLst>
                                      </p:cBhvr>
                                      <p:tavLst>
                                        <p:tav tm="0">
                                          <p:val>
                                            <p:strVal val="#ppt_x"/>
                                          </p:val>
                                        </p:tav>
                                        <p:tav tm="100000">
                                          <p:val>
                                            <p:strVal val="#ppt_x"/>
                                          </p:val>
                                        </p:tav>
                                      </p:tavLst>
                                    </p:anim>
                                    <p:anim calcmode="lin" valueType="num">
                                      <p:cBhvr>
                                        <p:cTn id="409" dur="1000" fill="hold"/>
                                        <p:tgtEl>
                                          <p:spTgt spid="139"/>
                                        </p:tgtEl>
                                        <p:attrNameLst>
                                          <p:attrName>ppt_y</p:attrName>
                                        </p:attrNameLst>
                                      </p:cBhvr>
                                      <p:tavLst>
                                        <p:tav tm="0">
                                          <p:val>
                                            <p:strVal val="#ppt_y+.1"/>
                                          </p:val>
                                        </p:tav>
                                        <p:tav tm="100000">
                                          <p:val>
                                            <p:strVal val="#ppt_y"/>
                                          </p:val>
                                        </p:tav>
                                      </p:tavLst>
                                    </p:anim>
                                  </p:childTnLst>
                                </p:cTn>
                              </p:par>
                              <p:par>
                                <p:cTn id="410" presetID="42" presetClass="entr" presetSubtype="0" fill="hold" nodeType="withEffect">
                                  <p:stCondLst>
                                    <p:cond delay="0"/>
                                  </p:stCondLst>
                                  <p:childTnLst>
                                    <p:set>
                                      <p:cBhvr>
                                        <p:cTn id="411" dur="1" fill="hold">
                                          <p:stCondLst>
                                            <p:cond delay="0"/>
                                          </p:stCondLst>
                                        </p:cTn>
                                        <p:tgtEl>
                                          <p:spTgt spid="146"/>
                                        </p:tgtEl>
                                        <p:attrNameLst>
                                          <p:attrName>style.visibility</p:attrName>
                                        </p:attrNameLst>
                                      </p:cBhvr>
                                      <p:to>
                                        <p:strVal val="visible"/>
                                      </p:to>
                                    </p:set>
                                    <p:animEffect transition="in" filter="fade">
                                      <p:cBhvr>
                                        <p:cTn id="412" dur="1000"/>
                                        <p:tgtEl>
                                          <p:spTgt spid="146"/>
                                        </p:tgtEl>
                                      </p:cBhvr>
                                    </p:animEffect>
                                    <p:anim calcmode="lin" valueType="num">
                                      <p:cBhvr>
                                        <p:cTn id="413" dur="1000" fill="hold"/>
                                        <p:tgtEl>
                                          <p:spTgt spid="146"/>
                                        </p:tgtEl>
                                        <p:attrNameLst>
                                          <p:attrName>ppt_x</p:attrName>
                                        </p:attrNameLst>
                                      </p:cBhvr>
                                      <p:tavLst>
                                        <p:tav tm="0">
                                          <p:val>
                                            <p:strVal val="#ppt_x"/>
                                          </p:val>
                                        </p:tav>
                                        <p:tav tm="100000">
                                          <p:val>
                                            <p:strVal val="#ppt_x"/>
                                          </p:val>
                                        </p:tav>
                                      </p:tavLst>
                                    </p:anim>
                                    <p:anim calcmode="lin" valueType="num">
                                      <p:cBhvr>
                                        <p:cTn id="414" dur="1000" fill="hold"/>
                                        <p:tgtEl>
                                          <p:spTgt spid="146"/>
                                        </p:tgtEl>
                                        <p:attrNameLst>
                                          <p:attrName>ppt_y</p:attrName>
                                        </p:attrNameLst>
                                      </p:cBhvr>
                                      <p:tavLst>
                                        <p:tav tm="0">
                                          <p:val>
                                            <p:strVal val="#ppt_y+.1"/>
                                          </p:val>
                                        </p:tav>
                                        <p:tav tm="100000">
                                          <p:val>
                                            <p:strVal val="#ppt_y"/>
                                          </p:val>
                                        </p:tav>
                                      </p:tavLst>
                                    </p:anim>
                                  </p:childTnLst>
                                </p:cTn>
                              </p:par>
                              <p:par>
                                <p:cTn id="415" presetID="42" presetClass="entr" presetSubtype="0" fill="hold" nodeType="withEffect">
                                  <p:stCondLst>
                                    <p:cond delay="0"/>
                                  </p:stCondLst>
                                  <p:childTnLst>
                                    <p:set>
                                      <p:cBhvr>
                                        <p:cTn id="416" dur="1" fill="hold">
                                          <p:stCondLst>
                                            <p:cond delay="0"/>
                                          </p:stCondLst>
                                        </p:cTn>
                                        <p:tgtEl>
                                          <p:spTgt spid="143"/>
                                        </p:tgtEl>
                                        <p:attrNameLst>
                                          <p:attrName>style.visibility</p:attrName>
                                        </p:attrNameLst>
                                      </p:cBhvr>
                                      <p:to>
                                        <p:strVal val="visible"/>
                                      </p:to>
                                    </p:set>
                                    <p:animEffect transition="in" filter="fade">
                                      <p:cBhvr>
                                        <p:cTn id="417" dur="1000"/>
                                        <p:tgtEl>
                                          <p:spTgt spid="143"/>
                                        </p:tgtEl>
                                      </p:cBhvr>
                                    </p:animEffect>
                                    <p:anim calcmode="lin" valueType="num">
                                      <p:cBhvr>
                                        <p:cTn id="418" dur="1000" fill="hold"/>
                                        <p:tgtEl>
                                          <p:spTgt spid="143"/>
                                        </p:tgtEl>
                                        <p:attrNameLst>
                                          <p:attrName>ppt_x</p:attrName>
                                        </p:attrNameLst>
                                      </p:cBhvr>
                                      <p:tavLst>
                                        <p:tav tm="0">
                                          <p:val>
                                            <p:strVal val="#ppt_x"/>
                                          </p:val>
                                        </p:tav>
                                        <p:tav tm="100000">
                                          <p:val>
                                            <p:strVal val="#ppt_x"/>
                                          </p:val>
                                        </p:tav>
                                      </p:tavLst>
                                    </p:anim>
                                    <p:anim calcmode="lin" valueType="num">
                                      <p:cBhvr>
                                        <p:cTn id="419"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9"/>
                  </p:tgtEl>
                </p:cond>
              </p:nextCondLst>
            </p:seq>
            <p:seq concurrent="1" nextAc="seek">
              <p:cTn id="420" restart="whenNotActive" fill="hold" evtFilter="cancelBubble" nodeType="interactiveSeq">
                <p:stCondLst>
                  <p:cond evt="onClick" delay="0">
                    <p:tgtEl>
                      <p:spTgt spid="143"/>
                    </p:tgtEl>
                  </p:cond>
                </p:stCondLst>
                <p:endSync evt="end" delay="0">
                  <p:rtn val="all"/>
                </p:endSync>
                <p:childTnLst>
                  <p:par>
                    <p:cTn id="421" fill="hold">
                      <p:stCondLst>
                        <p:cond delay="0"/>
                      </p:stCondLst>
                      <p:childTnLst>
                        <p:par>
                          <p:cTn id="422" fill="hold">
                            <p:stCondLst>
                              <p:cond delay="0"/>
                            </p:stCondLst>
                            <p:childTnLst>
                              <p:par>
                                <p:cTn id="423" presetID="10" presetClass="entr" presetSubtype="0" fill="hold" grpId="1" nodeType="clickEffect">
                                  <p:stCondLst>
                                    <p:cond delay="0"/>
                                  </p:stCondLst>
                                  <p:childTnLst>
                                    <p:set>
                                      <p:cBhvr>
                                        <p:cTn id="424" dur="1" fill="hold">
                                          <p:stCondLst>
                                            <p:cond delay="0"/>
                                          </p:stCondLst>
                                        </p:cTn>
                                        <p:tgtEl>
                                          <p:spTgt spid="149"/>
                                        </p:tgtEl>
                                        <p:attrNameLst>
                                          <p:attrName>style.visibility</p:attrName>
                                        </p:attrNameLst>
                                      </p:cBhvr>
                                      <p:to>
                                        <p:strVal val="visible"/>
                                      </p:to>
                                    </p:set>
                                    <p:animEffect transition="in" filter="fade">
                                      <p:cBhvr>
                                        <p:cTn id="425" dur="500"/>
                                        <p:tgtEl>
                                          <p:spTgt spid="149"/>
                                        </p:tgtEl>
                                      </p:cBhvr>
                                    </p:animEffect>
                                  </p:childTnLst>
                                </p:cTn>
                              </p:par>
                              <p:par>
                                <p:cTn id="426" presetID="10" presetClass="entr" presetSubtype="0" fill="hold" nodeType="withEffect">
                                  <p:stCondLst>
                                    <p:cond delay="0"/>
                                  </p:stCondLst>
                                  <p:childTnLst>
                                    <p:set>
                                      <p:cBhvr>
                                        <p:cTn id="427" dur="1" fill="hold">
                                          <p:stCondLst>
                                            <p:cond delay="0"/>
                                          </p:stCondLst>
                                        </p:cTn>
                                        <p:tgtEl>
                                          <p:spTgt spid="137"/>
                                        </p:tgtEl>
                                        <p:attrNameLst>
                                          <p:attrName>style.visibility</p:attrName>
                                        </p:attrNameLst>
                                      </p:cBhvr>
                                      <p:to>
                                        <p:strVal val="visible"/>
                                      </p:to>
                                    </p:set>
                                    <p:animEffect transition="in" filter="fade">
                                      <p:cBhvr>
                                        <p:cTn id="428" dur="500"/>
                                        <p:tgtEl>
                                          <p:spTgt spid="137"/>
                                        </p:tgtEl>
                                      </p:cBhvr>
                                    </p:animEffect>
                                  </p:childTnLst>
                                </p:cTn>
                              </p:par>
                              <p:par>
                                <p:cTn id="429" presetID="1" presetClass="mediacall" presetSubtype="0" fill="hold" nodeType="withEffect">
                                  <p:stCondLst>
                                    <p:cond delay="0"/>
                                  </p:stCondLst>
                                  <p:childTnLst>
                                    <p:cmd type="call" cmd="playFrom(0.0)">
                                      <p:cBhvr>
                                        <p:cTn id="430" dur="3866" fill="hold"/>
                                        <p:tgtEl>
                                          <p:spTgt spid="94"/>
                                        </p:tgtEl>
                                      </p:cBhvr>
                                    </p:cmd>
                                  </p:childTnLst>
                                </p:cTn>
                              </p:par>
                              <p:par>
                                <p:cTn id="431" presetID="10" presetClass="exit" presetSubtype="0" fill="hold" nodeType="withEffect">
                                  <p:stCondLst>
                                    <p:cond delay="0"/>
                                  </p:stCondLst>
                                  <p:childTnLst>
                                    <p:animEffect transition="out" filter="fade">
                                      <p:cBhvr>
                                        <p:cTn id="432" dur="500"/>
                                        <p:tgtEl>
                                          <p:spTgt spid="146"/>
                                        </p:tgtEl>
                                      </p:cBhvr>
                                    </p:animEffect>
                                    <p:set>
                                      <p:cBhvr>
                                        <p:cTn id="433" dur="1" fill="hold">
                                          <p:stCondLst>
                                            <p:cond delay="499"/>
                                          </p:stCondLst>
                                        </p:cTn>
                                        <p:tgtEl>
                                          <p:spTgt spid="146"/>
                                        </p:tgtEl>
                                        <p:attrNameLst>
                                          <p:attrName>style.visibility</p:attrName>
                                        </p:attrNameLst>
                                      </p:cBhvr>
                                      <p:to>
                                        <p:strVal val="hidden"/>
                                      </p:to>
                                    </p:set>
                                  </p:childTnLst>
                                </p:cTn>
                              </p:par>
                              <p:par>
                                <p:cTn id="434" presetID="42" presetClass="exit" presetSubtype="0" fill="hold" nodeType="withEffect">
                                  <p:stCondLst>
                                    <p:cond delay="1000"/>
                                  </p:stCondLst>
                                  <p:childTnLst>
                                    <p:animEffect transition="out" filter="fade">
                                      <p:cBhvr>
                                        <p:cTn id="435" dur="1000"/>
                                        <p:tgtEl>
                                          <p:spTgt spid="139"/>
                                        </p:tgtEl>
                                      </p:cBhvr>
                                    </p:animEffect>
                                    <p:anim calcmode="lin" valueType="num">
                                      <p:cBhvr>
                                        <p:cTn id="436" dur="1000"/>
                                        <p:tgtEl>
                                          <p:spTgt spid="139"/>
                                        </p:tgtEl>
                                        <p:attrNameLst>
                                          <p:attrName>ppt_x</p:attrName>
                                        </p:attrNameLst>
                                      </p:cBhvr>
                                      <p:tavLst>
                                        <p:tav tm="0">
                                          <p:val>
                                            <p:strVal val="ppt_x"/>
                                          </p:val>
                                        </p:tav>
                                        <p:tav tm="100000">
                                          <p:val>
                                            <p:strVal val="ppt_x"/>
                                          </p:val>
                                        </p:tav>
                                      </p:tavLst>
                                    </p:anim>
                                    <p:anim calcmode="lin" valueType="num">
                                      <p:cBhvr>
                                        <p:cTn id="437" dur="1000"/>
                                        <p:tgtEl>
                                          <p:spTgt spid="139"/>
                                        </p:tgtEl>
                                        <p:attrNameLst>
                                          <p:attrName>ppt_y</p:attrName>
                                        </p:attrNameLst>
                                      </p:cBhvr>
                                      <p:tavLst>
                                        <p:tav tm="0">
                                          <p:val>
                                            <p:strVal val="ppt_y"/>
                                          </p:val>
                                        </p:tav>
                                        <p:tav tm="100000">
                                          <p:val>
                                            <p:strVal val="ppt_y+.1"/>
                                          </p:val>
                                        </p:tav>
                                      </p:tavLst>
                                    </p:anim>
                                    <p:set>
                                      <p:cBhvr>
                                        <p:cTn id="438" dur="1" fill="hold">
                                          <p:stCondLst>
                                            <p:cond delay="999"/>
                                          </p:stCondLst>
                                        </p:cTn>
                                        <p:tgtEl>
                                          <p:spTgt spid="139"/>
                                        </p:tgtEl>
                                        <p:attrNameLst>
                                          <p:attrName>style.visibility</p:attrName>
                                        </p:attrNameLst>
                                      </p:cBhvr>
                                      <p:to>
                                        <p:strVal val="hidden"/>
                                      </p:to>
                                    </p:set>
                                  </p:childTnLst>
                                </p:cTn>
                              </p:par>
                              <p:par>
                                <p:cTn id="439" presetID="42" presetClass="exit" presetSubtype="0" fill="hold" nodeType="withEffect">
                                  <p:stCondLst>
                                    <p:cond delay="1000"/>
                                  </p:stCondLst>
                                  <p:childTnLst>
                                    <p:animEffect transition="out" filter="fade">
                                      <p:cBhvr>
                                        <p:cTn id="440" dur="1000"/>
                                        <p:tgtEl>
                                          <p:spTgt spid="143"/>
                                        </p:tgtEl>
                                      </p:cBhvr>
                                    </p:animEffect>
                                    <p:anim calcmode="lin" valueType="num">
                                      <p:cBhvr>
                                        <p:cTn id="441" dur="1000"/>
                                        <p:tgtEl>
                                          <p:spTgt spid="143"/>
                                        </p:tgtEl>
                                        <p:attrNameLst>
                                          <p:attrName>ppt_x</p:attrName>
                                        </p:attrNameLst>
                                      </p:cBhvr>
                                      <p:tavLst>
                                        <p:tav tm="0">
                                          <p:val>
                                            <p:strVal val="ppt_x"/>
                                          </p:val>
                                        </p:tav>
                                        <p:tav tm="100000">
                                          <p:val>
                                            <p:strVal val="ppt_x"/>
                                          </p:val>
                                        </p:tav>
                                      </p:tavLst>
                                    </p:anim>
                                    <p:anim calcmode="lin" valueType="num">
                                      <p:cBhvr>
                                        <p:cTn id="442" dur="1000"/>
                                        <p:tgtEl>
                                          <p:spTgt spid="143"/>
                                        </p:tgtEl>
                                        <p:attrNameLst>
                                          <p:attrName>ppt_y</p:attrName>
                                        </p:attrNameLst>
                                      </p:cBhvr>
                                      <p:tavLst>
                                        <p:tav tm="0">
                                          <p:val>
                                            <p:strVal val="ppt_y"/>
                                          </p:val>
                                        </p:tav>
                                        <p:tav tm="100000">
                                          <p:val>
                                            <p:strVal val="ppt_y+.1"/>
                                          </p:val>
                                        </p:tav>
                                      </p:tavLst>
                                    </p:anim>
                                    <p:set>
                                      <p:cBhvr>
                                        <p:cTn id="443" dur="1" fill="hold">
                                          <p:stCondLst>
                                            <p:cond delay="999"/>
                                          </p:stCondLst>
                                        </p:cTn>
                                        <p:tgtEl>
                                          <p:spTgt spid="143"/>
                                        </p:tgtEl>
                                        <p:attrNameLst>
                                          <p:attrName>style.visibility</p:attrName>
                                        </p:attrNameLst>
                                      </p:cBhvr>
                                      <p:to>
                                        <p:strVal val="hidden"/>
                                      </p:to>
                                    </p:set>
                                  </p:childTnLst>
                                </p:cTn>
                              </p:par>
                              <p:par>
                                <p:cTn id="444" presetID="22" presetClass="exit" presetSubtype="4" fill="hold" nodeType="withEffect">
                                  <p:stCondLst>
                                    <p:cond delay="1000"/>
                                  </p:stCondLst>
                                  <p:childTnLst>
                                    <p:animEffect transition="out" filter="wipe(down)">
                                      <p:cBhvr>
                                        <p:cTn id="445" dur="500"/>
                                        <p:tgtEl>
                                          <p:spTgt spid="49"/>
                                        </p:tgtEl>
                                      </p:cBhvr>
                                    </p:animEffect>
                                    <p:set>
                                      <p:cBhvr>
                                        <p:cTn id="446"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447" restart="whenNotActive" fill="hold" evtFilter="cancelBubble" nodeType="interactiveSeq">
                <p:stCondLst>
                  <p:cond evt="onClick" delay="0">
                    <p:tgtEl>
                      <p:spTgt spid="146"/>
                    </p:tgtEl>
                  </p:cond>
                </p:stCondLst>
                <p:endSync evt="end" delay="0">
                  <p:rtn val="all"/>
                </p:endSync>
                <p:childTnLst>
                  <p:par>
                    <p:cTn id="448" fill="hold">
                      <p:stCondLst>
                        <p:cond delay="0"/>
                      </p:stCondLst>
                      <p:childTnLst>
                        <p:par>
                          <p:cTn id="449" fill="hold">
                            <p:stCondLst>
                              <p:cond delay="0"/>
                            </p:stCondLst>
                            <p:childTnLst>
                              <p:par>
                                <p:cTn id="450" presetID="10" presetClass="entr" presetSubtype="0" fill="hold" nodeType="clickEffect">
                                  <p:stCondLst>
                                    <p:cond delay="0"/>
                                  </p:stCondLst>
                                  <p:childTnLst>
                                    <p:set>
                                      <p:cBhvr>
                                        <p:cTn id="451" dur="1" fill="hold">
                                          <p:stCondLst>
                                            <p:cond delay="0"/>
                                          </p:stCondLst>
                                        </p:cTn>
                                        <p:tgtEl>
                                          <p:spTgt spid="138"/>
                                        </p:tgtEl>
                                        <p:attrNameLst>
                                          <p:attrName>style.visibility</p:attrName>
                                        </p:attrNameLst>
                                      </p:cBhvr>
                                      <p:to>
                                        <p:strVal val="visible"/>
                                      </p:to>
                                    </p:set>
                                    <p:animEffect transition="in" filter="fade">
                                      <p:cBhvr>
                                        <p:cTn id="452" dur="500"/>
                                        <p:tgtEl>
                                          <p:spTgt spid="138"/>
                                        </p:tgtEl>
                                      </p:cBhvr>
                                    </p:animEffect>
                                  </p:childTnLst>
                                </p:cTn>
                              </p:par>
                              <p:par>
                                <p:cTn id="453" presetID="10" presetClass="entr" presetSubtype="0" fill="hold" grpId="0" nodeType="withEffect">
                                  <p:stCondLst>
                                    <p:cond delay="0"/>
                                  </p:stCondLst>
                                  <p:childTnLst>
                                    <p:set>
                                      <p:cBhvr>
                                        <p:cTn id="454" dur="1" fill="hold">
                                          <p:stCondLst>
                                            <p:cond delay="0"/>
                                          </p:stCondLst>
                                        </p:cTn>
                                        <p:tgtEl>
                                          <p:spTgt spid="149"/>
                                        </p:tgtEl>
                                        <p:attrNameLst>
                                          <p:attrName>style.visibility</p:attrName>
                                        </p:attrNameLst>
                                      </p:cBhvr>
                                      <p:to>
                                        <p:strVal val="visible"/>
                                      </p:to>
                                    </p:set>
                                    <p:animEffect transition="in" filter="fade">
                                      <p:cBhvr>
                                        <p:cTn id="455" dur="500"/>
                                        <p:tgtEl>
                                          <p:spTgt spid="149"/>
                                        </p:tgtEl>
                                      </p:cBhvr>
                                    </p:animEffect>
                                  </p:childTnLst>
                                </p:cTn>
                              </p:par>
                              <p:par>
                                <p:cTn id="456" presetID="1" presetClass="mediacall" presetSubtype="0" fill="hold" nodeType="withEffect">
                                  <p:stCondLst>
                                    <p:cond delay="0"/>
                                  </p:stCondLst>
                                  <p:childTnLst>
                                    <p:cmd type="call" cmd="playFrom(0.0)">
                                      <p:cBhvr>
                                        <p:cTn id="457" dur="3056" fill="hold"/>
                                        <p:tgtEl>
                                          <p:spTgt spid="93"/>
                                        </p:tgtEl>
                                      </p:cBhvr>
                                    </p:cmd>
                                  </p:childTnLst>
                                </p:cTn>
                              </p:par>
                              <p:par>
                                <p:cTn id="458" presetID="10" presetClass="exit" presetSubtype="0" fill="hold" nodeType="withEffect">
                                  <p:stCondLst>
                                    <p:cond delay="0"/>
                                  </p:stCondLst>
                                  <p:childTnLst>
                                    <p:animEffect transition="out" filter="fade">
                                      <p:cBhvr>
                                        <p:cTn id="459" dur="500"/>
                                        <p:tgtEl>
                                          <p:spTgt spid="143"/>
                                        </p:tgtEl>
                                      </p:cBhvr>
                                    </p:animEffect>
                                    <p:set>
                                      <p:cBhvr>
                                        <p:cTn id="460" dur="1" fill="hold">
                                          <p:stCondLst>
                                            <p:cond delay="499"/>
                                          </p:stCondLst>
                                        </p:cTn>
                                        <p:tgtEl>
                                          <p:spTgt spid="143"/>
                                        </p:tgtEl>
                                        <p:attrNameLst>
                                          <p:attrName>style.visibility</p:attrName>
                                        </p:attrNameLst>
                                      </p:cBhvr>
                                      <p:to>
                                        <p:strVal val="hidden"/>
                                      </p:to>
                                    </p:set>
                                  </p:childTnLst>
                                </p:cTn>
                              </p:par>
                              <p:par>
                                <p:cTn id="461" presetID="42" presetClass="exit" presetSubtype="0" fill="hold" nodeType="withEffect">
                                  <p:stCondLst>
                                    <p:cond delay="1000"/>
                                  </p:stCondLst>
                                  <p:childTnLst>
                                    <p:animEffect transition="out" filter="fade">
                                      <p:cBhvr>
                                        <p:cTn id="462" dur="1000"/>
                                        <p:tgtEl>
                                          <p:spTgt spid="139"/>
                                        </p:tgtEl>
                                      </p:cBhvr>
                                    </p:animEffect>
                                    <p:anim calcmode="lin" valueType="num">
                                      <p:cBhvr>
                                        <p:cTn id="463" dur="1000"/>
                                        <p:tgtEl>
                                          <p:spTgt spid="139"/>
                                        </p:tgtEl>
                                        <p:attrNameLst>
                                          <p:attrName>ppt_x</p:attrName>
                                        </p:attrNameLst>
                                      </p:cBhvr>
                                      <p:tavLst>
                                        <p:tav tm="0">
                                          <p:val>
                                            <p:strVal val="ppt_x"/>
                                          </p:val>
                                        </p:tav>
                                        <p:tav tm="100000">
                                          <p:val>
                                            <p:strVal val="ppt_x"/>
                                          </p:val>
                                        </p:tav>
                                      </p:tavLst>
                                    </p:anim>
                                    <p:anim calcmode="lin" valueType="num">
                                      <p:cBhvr>
                                        <p:cTn id="464" dur="1000"/>
                                        <p:tgtEl>
                                          <p:spTgt spid="139"/>
                                        </p:tgtEl>
                                        <p:attrNameLst>
                                          <p:attrName>ppt_y</p:attrName>
                                        </p:attrNameLst>
                                      </p:cBhvr>
                                      <p:tavLst>
                                        <p:tav tm="0">
                                          <p:val>
                                            <p:strVal val="ppt_y"/>
                                          </p:val>
                                        </p:tav>
                                        <p:tav tm="100000">
                                          <p:val>
                                            <p:strVal val="ppt_y+.1"/>
                                          </p:val>
                                        </p:tav>
                                      </p:tavLst>
                                    </p:anim>
                                    <p:set>
                                      <p:cBhvr>
                                        <p:cTn id="465" dur="1" fill="hold">
                                          <p:stCondLst>
                                            <p:cond delay="999"/>
                                          </p:stCondLst>
                                        </p:cTn>
                                        <p:tgtEl>
                                          <p:spTgt spid="139"/>
                                        </p:tgtEl>
                                        <p:attrNameLst>
                                          <p:attrName>style.visibility</p:attrName>
                                        </p:attrNameLst>
                                      </p:cBhvr>
                                      <p:to>
                                        <p:strVal val="hidden"/>
                                      </p:to>
                                    </p:set>
                                  </p:childTnLst>
                                </p:cTn>
                              </p:par>
                              <p:par>
                                <p:cTn id="466" presetID="42" presetClass="exit" presetSubtype="0" fill="hold" nodeType="withEffect">
                                  <p:stCondLst>
                                    <p:cond delay="1000"/>
                                  </p:stCondLst>
                                  <p:childTnLst>
                                    <p:animEffect transition="out" filter="fade">
                                      <p:cBhvr>
                                        <p:cTn id="467" dur="1000"/>
                                        <p:tgtEl>
                                          <p:spTgt spid="146"/>
                                        </p:tgtEl>
                                      </p:cBhvr>
                                    </p:animEffect>
                                    <p:anim calcmode="lin" valueType="num">
                                      <p:cBhvr>
                                        <p:cTn id="468" dur="1000"/>
                                        <p:tgtEl>
                                          <p:spTgt spid="146"/>
                                        </p:tgtEl>
                                        <p:attrNameLst>
                                          <p:attrName>ppt_x</p:attrName>
                                        </p:attrNameLst>
                                      </p:cBhvr>
                                      <p:tavLst>
                                        <p:tav tm="0">
                                          <p:val>
                                            <p:strVal val="ppt_x"/>
                                          </p:val>
                                        </p:tav>
                                        <p:tav tm="100000">
                                          <p:val>
                                            <p:strVal val="ppt_x"/>
                                          </p:val>
                                        </p:tav>
                                      </p:tavLst>
                                    </p:anim>
                                    <p:anim calcmode="lin" valueType="num">
                                      <p:cBhvr>
                                        <p:cTn id="469" dur="1000"/>
                                        <p:tgtEl>
                                          <p:spTgt spid="146"/>
                                        </p:tgtEl>
                                        <p:attrNameLst>
                                          <p:attrName>ppt_y</p:attrName>
                                        </p:attrNameLst>
                                      </p:cBhvr>
                                      <p:tavLst>
                                        <p:tav tm="0">
                                          <p:val>
                                            <p:strVal val="ppt_y"/>
                                          </p:val>
                                        </p:tav>
                                        <p:tav tm="100000">
                                          <p:val>
                                            <p:strVal val="ppt_y+.1"/>
                                          </p:val>
                                        </p:tav>
                                      </p:tavLst>
                                    </p:anim>
                                    <p:set>
                                      <p:cBhvr>
                                        <p:cTn id="470" dur="1" fill="hold">
                                          <p:stCondLst>
                                            <p:cond delay="999"/>
                                          </p:stCondLst>
                                        </p:cTn>
                                        <p:tgtEl>
                                          <p:spTgt spid="146"/>
                                        </p:tgtEl>
                                        <p:attrNameLst>
                                          <p:attrName>style.visibility</p:attrName>
                                        </p:attrNameLst>
                                      </p:cBhvr>
                                      <p:to>
                                        <p:strVal val="hidden"/>
                                      </p:to>
                                    </p:set>
                                  </p:childTnLst>
                                </p:cTn>
                              </p:par>
                              <p:par>
                                <p:cTn id="471" presetID="22" presetClass="exit" presetSubtype="4" fill="hold" nodeType="withEffect">
                                  <p:stCondLst>
                                    <p:cond delay="1000"/>
                                  </p:stCondLst>
                                  <p:childTnLst>
                                    <p:animEffect transition="out" filter="wipe(down)">
                                      <p:cBhvr>
                                        <p:cTn id="472" dur="500"/>
                                        <p:tgtEl>
                                          <p:spTgt spid="49"/>
                                        </p:tgtEl>
                                      </p:cBhvr>
                                    </p:animEffect>
                                    <p:set>
                                      <p:cBhvr>
                                        <p:cTn id="473"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146"/>
                  </p:tgtEl>
                </p:cond>
              </p:nextCondLst>
            </p:seq>
            <p:audio>
              <p:cMediaNode vol="80000" showWhenStopped="0">
                <p:cTn id="474" fill="hold" display="0">
                  <p:stCondLst>
                    <p:cond delay="indefinite"/>
                  </p:stCondLst>
                  <p:endCondLst>
                    <p:cond evt="onStopAudio" delay="0">
                      <p:tgtEl>
                        <p:sldTgt/>
                      </p:tgtEl>
                    </p:cond>
                  </p:endCondLst>
                </p:cTn>
                <p:tgtEl>
                  <p:spTgt spid="150"/>
                </p:tgtEl>
              </p:cMediaNode>
            </p:audio>
            <p:audio>
              <p:cMediaNode vol="80000" showWhenStopped="0">
                <p:cTn id="475" fill="hold" display="0">
                  <p:stCondLst>
                    <p:cond delay="indefinite"/>
                  </p:stCondLst>
                  <p:endCondLst>
                    <p:cond evt="onStopAudio" delay="0">
                      <p:tgtEl>
                        <p:sldTgt/>
                      </p:tgtEl>
                    </p:cond>
                  </p:endCondLst>
                </p:cTn>
                <p:tgtEl>
                  <p:spTgt spid="151"/>
                </p:tgtEl>
              </p:cMediaNode>
            </p:audio>
            <p:seq concurrent="1" nextAc="seek">
              <p:cTn id="476" restart="whenNotActive" fill="hold" evtFilter="cancelBubble" nodeType="interactiveSeq">
                <p:stCondLst>
                  <p:cond evt="onClick" delay="0">
                    <p:tgtEl>
                      <p:spTgt spid="1048"/>
                    </p:tgtEl>
                  </p:cond>
                </p:stCondLst>
                <p:endSync evt="end" delay="0">
                  <p:rtn val="all"/>
                </p:endSync>
                <p:childTnLst>
                  <p:par>
                    <p:cTn id="477" fill="hold">
                      <p:stCondLst>
                        <p:cond delay="0"/>
                      </p:stCondLst>
                      <p:childTnLst>
                        <p:par>
                          <p:cTn id="478" fill="hold">
                            <p:stCondLst>
                              <p:cond delay="0"/>
                            </p:stCondLst>
                            <p:childTnLst>
                              <p:par>
                                <p:cTn id="479" presetID="42" presetClass="entr" presetSubtype="0" fill="hold" nodeType="clickEffect">
                                  <p:stCondLst>
                                    <p:cond delay="0"/>
                                  </p:stCondLst>
                                  <p:childTnLst>
                                    <p:set>
                                      <p:cBhvr>
                                        <p:cTn id="480" dur="1" fill="hold">
                                          <p:stCondLst>
                                            <p:cond delay="0"/>
                                          </p:stCondLst>
                                        </p:cTn>
                                        <p:tgtEl>
                                          <p:spTgt spid="154"/>
                                        </p:tgtEl>
                                        <p:attrNameLst>
                                          <p:attrName>style.visibility</p:attrName>
                                        </p:attrNameLst>
                                      </p:cBhvr>
                                      <p:to>
                                        <p:strVal val="visible"/>
                                      </p:to>
                                    </p:set>
                                    <p:animEffect transition="in" filter="fade">
                                      <p:cBhvr>
                                        <p:cTn id="481" dur="1000"/>
                                        <p:tgtEl>
                                          <p:spTgt spid="154"/>
                                        </p:tgtEl>
                                      </p:cBhvr>
                                    </p:animEffect>
                                    <p:anim calcmode="lin" valueType="num">
                                      <p:cBhvr>
                                        <p:cTn id="482" dur="1000" fill="hold"/>
                                        <p:tgtEl>
                                          <p:spTgt spid="154"/>
                                        </p:tgtEl>
                                        <p:attrNameLst>
                                          <p:attrName>ppt_x</p:attrName>
                                        </p:attrNameLst>
                                      </p:cBhvr>
                                      <p:tavLst>
                                        <p:tav tm="0">
                                          <p:val>
                                            <p:strVal val="#ppt_x"/>
                                          </p:val>
                                        </p:tav>
                                        <p:tav tm="100000">
                                          <p:val>
                                            <p:strVal val="#ppt_x"/>
                                          </p:val>
                                        </p:tav>
                                      </p:tavLst>
                                    </p:anim>
                                    <p:anim calcmode="lin" valueType="num">
                                      <p:cBhvr>
                                        <p:cTn id="483" dur="1000" fill="hold"/>
                                        <p:tgtEl>
                                          <p:spTgt spid="154"/>
                                        </p:tgtEl>
                                        <p:attrNameLst>
                                          <p:attrName>ppt_y</p:attrName>
                                        </p:attrNameLst>
                                      </p:cBhvr>
                                      <p:tavLst>
                                        <p:tav tm="0">
                                          <p:val>
                                            <p:strVal val="#ppt_y+.1"/>
                                          </p:val>
                                        </p:tav>
                                        <p:tav tm="100000">
                                          <p:val>
                                            <p:strVal val="#ppt_y"/>
                                          </p:val>
                                        </p:tav>
                                      </p:tavLst>
                                    </p:anim>
                                  </p:childTnLst>
                                </p:cTn>
                              </p:par>
                              <p:par>
                                <p:cTn id="484" presetID="42" presetClass="entr" presetSubtype="0" fill="hold" nodeType="withEffect">
                                  <p:stCondLst>
                                    <p:cond delay="0"/>
                                  </p:stCondLst>
                                  <p:childTnLst>
                                    <p:set>
                                      <p:cBhvr>
                                        <p:cTn id="485" dur="1" fill="hold">
                                          <p:stCondLst>
                                            <p:cond delay="0"/>
                                          </p:stCondLst>
                                        </p:cTn>
                                        <p:tgtEl>
                                          <p:spTgt spid="161"/>
                                        </p:tgtEl>
                                        <p:attrNameLst>
                                          <p:attrName>style.visibility</p:attrName>
                                        </p:attrNameLst>
                                      </p:cBhvr>
                                      <p:to>
                                        <p:strVal val="visible"/>
                                      </p:to>
                                    </p:set>
                                    <p:animEffect transition="in" filter="fade">
                                      <p:cBhvr>
                                        <p:cTn id="486" dur="1000"/>
                                        <p:tgtEl>
                                          <p:spTgt spid="161"/>
                                        </p:tgtEl>
                                      </p:cBhvr>
                                    </p:animEffect>
                                    <p:anim calcmode="lin" valueType="num">
                                      <p:cBhvr>
                                        <p:cTn id="487" dur="1000" fill="hold"/>
                                        <p:tgtEl>
                                          <p:spTgt spid="161"/>
                                        </p:tgtEl>
                                        <p:attrNameLst>
                                          <p:attrName>ppt_x</p:attrName>
                                        </p:attrNameLst>
                                      </p:cBhvr>
                                      <p:tavLst>
                                        <p:tav tm="0">
                                          <p:val>
                                            <p:strVal val="#ppt_x"/>
                                          </p:val>
                                        </p:tav>
                                        <p:tav tm="100000">
                                          <p:val>
                                            <p:strVal val="#ppt_x"/>
                                          </p:val>
                                        </p:tav>
                                      </p:tavLst>
                                    </p:anim>
                                    <p:anim calcmode="lin" valueType="num">
                                      <p:cBhvr>
                                        <p:cTn id="488" dur="1000" fill="hold"/>
                                        <p:tgtEl>
                                          <p:spTgt spid="161"/>
                                        </p:tgtEl>
                                        <p:attrNameLst>
                                          <p:attrName>ppt_y</p:attrName>
                                        </p:attrNameLst>
                                      </p:cBhvr>
                                      <p:tavLst>
                                        <p:tav tm="0">
                                          <p:val>
                                            <p:strVal val="#ppt_y+.1"/>
                                          </p:val>
                                        </p:tav>
                                        <p:tav tm="100000">
                                          <p:val>
                                            <p:strVal val="#ppt_y"/>
                                          </p:val>
                                        </p:tav>
                                      </p:tavLst>
                                    </p:anim>
                                  </p:childTnLst>
                                </p:cTn>
                              </p:par>
                              <p:par>
                                <p:cTn id="489" presetID="42" presetClass="entr" presetSubtype="0" fill="hold" nodeType="withEffect">
                                  <p:stCondLst>
                                    <p:cond delay="0"/>
                                  </p:stCondLst>
                                  <p:childTnLst>
                                    <p:set>
                                      <p:cBhvr>
                                        <p:cTn id="490" dur="1" fill="hold">
                                          <p:stCondLst>
                                            <p:cond delay="0"/>
                                          </p:stCondLst>
                                        </p:cTn>
                                        <p:tgtEl>
                                          <p:spTgt spid="158"/>
                                        </p:tgtEl>
                                        <p:attrNameLst>
                                          <p:attrName>style.visibility</p:attrName>
                                        </p:attrNameLst>
                                      </p:cBhvr>
                                      <p:to>
                                        <p:strVal val="visible"/>
                                      </p:to>
                                    </p:set>
                                    <p:animEffect transition="in" filter="fade">
                                      <p:cBhvr>
                                        <p:cTn id="491" dur="1000"/>
                                        <p:tgtEl>
                                          <p:spTgt spid="158"/>
                                        </p:tgtEl>
                                      </p:cBhvr>
                                    </p:animEffect>
                                    <p:anim calcmode="lin" valueType="num">
                                      <p:cBhvr>
                                        <p:cTn id="492" dur="1000" fill="hold"/>
                                        <p:tgtEl>
                                          <p:spTgt spid="158"/>
                                        </p:tgtEl>
                                        <p:attrNameLst>
                                          <p:attrName>ppt_x</p:attrName>
                                        </p:attrNameLst>
                                      </p:cBhvr>
                                      <p:tavLst>
                                        <p:tav tm="0">
                                          <p:val>
                                            <p:strVal val="#ppt_x"/>
                                          </p:val>
                                        </p:tav>
                                        <p:tav tm="100000">
                                          <p:val>
                                            <p:strVal val="#ppt_x"/>
                                          </p:val>
                                        </p:tav>
                                      </p:tavLst>
                                    </p:anim>
                                    <p:anim calcmode="lin" valueType="num">
                                      <p:cBhvr>
                                        <p:cTn id="493" dur="1000" fill="hold"/>
                                        <p:tgtEl>
                                          <p:spTgt spid="15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8"/>
                  </p:tgtEl>
                </p:cond>
              </p:nextCondLst>
            </p:seq>
            <p:seq concurrent="1" nextAc="seek">
              <p:cTn id="494" restart="whenNotActive" fill="hold" evtFilter="cancelBubble" nodeType="interactiveSeq">
                <p:stCondLst>
                  <p:cond evt="onClick" delay="0">
                    <p:tgtEl>
                      <p:spTgt spid="161"/>
                    </p:tgtEl>
                  </p:cond>
                </p:stCondLst>
                <p:endSync evt="end" delay="0">
                  <p:rtn val="all"/>
                </p:endSync>
                <p:childTnLst>
                  <p:par>
                    <p:cTn id="495" fill="hold">
                      <p:stCondLst>
                        <p:cond delay="0"/>
                      </p:stCondLst>
                      <p:childTnLst>
                        <p:par>
                          <p:cTn id="496" fill="hold">
                            <p:stCondLst>
                              <p:cond delay="0"/>
                            </p:stCondLst>
                            <p:childTnLst>
                              <p:par>
                                <p:cTn id="497" presetID="10" presetClass="entr" presetSubtype="0" fill="hold" nodeType="clickEffect">
                                  <p:stCondLst>
                                    <p:cond delay="0"/>
                                  </p:stCondLst>
                                  <p:childTnLst>
                                    <p:set>
                                      <p:cBhvr>
                                        <p:cTn id="498" dur="1" fill="hold">
                                          <p:stCondLst>
                                            <p:cond delay="0"/>
                                          </p:stCondLst>
                                        </p:cTn>
                                        <p:tgtEl>
                                          <p:spTgt spid="153"/>
                                        </p:tgtEl>
                                        <p:attrNameLst>
                                          <p:attrName>style.visibility</p:attrName>
                                        </p:attrNameLst>
                                      </p:cBhvr>
                                      <p:to>
                                        <p:strVal val="visible"/>
                                      </p:to>
                                    </p:set>
                                    <p:animEffect transition="in" filter="fade">
                                      <p:cBhvr>
                                        <p:cTn id="499" dur="500"/>
                                        <p:tgtEl>
                                          <p:spTgt spid="153"/>
                                        </p:tgtEl>
                                      </p:cBhvr>
                                    </p:animEffect>
                                  </p:childTnLst>
                                </p:cTn>
                              </p:par>
                              <p:par>
                                <p:cTn id="500" presetID="10" presetClass="entr" presetSubtype="0" fill="hold" grpId="0" nodeType="withEffect">
                                  <p:stCondLst>
                                    <p:cond delay="0"/>
                                  </p:stCondLst>
                                  <p:childTnLst>
                                    <p:set>
                                      <p:cBhvr>
                                        <p:cTn id="501" dur="1" fill="hold">
                                          <p:stCondLst>
                                            <p:cond delay="0"/>
                                          </p:stCondLst>
                                        </p:cTn>
                                        <p:tgtEl>
                                          <p:spTgt spid="164"/>
                                        </p:tgtEl>
                                        <p:attrNameLst>
                                          <p:attrName>style.visibility</p:attrName>
                                        </p:attrNameLst>
                                      </p:cBhvr>
                                      <p:to>
                                        <p:strVal val="visible"/>
                                      </p:to>
                                    </p:set>
                                    <p:animEffect transition="in" filter="fade">
                                      <p:cBhvr>
                                        <p:cTn id="502" dur="500"/>
                                        <p:tgtEl>
                                          <p:spTgt spid="164"/>
                                        </p:tgtEl>
                                      </p:cBhvr>
                                    </p:animEffect>
                                  </p:childTnLst>
                                </p:cTn>
                              </p:par>
                              <p:par>
                                <p:cTn id="503" presetID="1" presetClass="mediacall" presetSubtype="0" fill="hold" nodeType="withEffect">
                                  <p:stCondLst>
                                    <p:cond delay="0"/>
                                  </p:stCondLst>
                                  <p:childTnLst>
                                    <p:cmd type="call" cmd="playFrom(0.0)">
                                      <p:cBhvr>
                                        <p:cTn id="504" dur="3056" fill="hold"/>
                                        <p:tgtEl>
                                          <p:spTgt spid="150"/>
                                        </p:tgtEl>
                                      </p:cBhvr>
                                    </p:cmd>
                                  </p:childTnLst>
                                </p:cTn>
                              </p:par>
                              <p:par>
                                <p:cTn id="505" presetID="10" presetClass="exit" presetSubtype="0" fill="hold" nodeType="withEffect">
                                  <p:stCondLst>
                                    <p:cond delay="0"/>
                                  </p:stCondLst>
                                  <p:childTnLst>
                                    <p:animEffect transition="out" filter="fade">
                                      <p:cBhvr>
                                        <p:cTn id="506" dur="500"/>
                                        <p:tgtEl>
                                          <p:spTgt spid="158"/>
                                        </p:tgtEl>
                                      </p:cBhvr>
                                    </p:animEffect>
                                    <p:set>
                                      <p:cBhvr>
                                        <p:cTn id="507" dur="1" fill="hold">
                                          <p:stCondLst>
                                            <p:cond delay="499"/>
                                          </p:stCondLst>
                                        </p:cTn>
                                        <p:tgtEl>
                                          <p:spTgt spid="158"/>
                                        </p:tgtEl>
                                        <p:attrNameLst>
                                          <p:attrName>style.visibility</p:attrName>
                                        </p:attrNameLst>
                                      </p:cBhvr>
                                      <p:to>
                                        <p:strVal val="hidden"/>
                                      </p:to>
                                    </p:set>
                                  </p:childTnLst>
                                </p:cTn>
                              </p:par>
                              <p:par>
                                <p:cTn id="508" presetID="42" presetClass="exit" presetSubtype="0" fill="hold" nodeType="withEffect">
                                  <p:stCondLst>
                                    <p:cond delay="1000"/>
                                  </p:stCondLst>
                                  <p:childTnLst>
                                    <p:animEffect transition="out" filter="fade">
                                      <p:cBhvr>
                                        <p:cTn id="509" dur="1000"/>
                                        <p:tgtEl>
                                          <p:spTgt spid="154"/>
                                        </p:tgtEl>
                                      </p:cBhvr>
                                    </p:animEffect>
                                    <p:anim calcmode="lin" valueType="num">
                                      <p:cBhvr>
                                        <p:cTn id="510" dur="1000"/>
                                        <p:tgtEl>
                                          <p:spTgt spid="154"/>
                                        </p:tgtEl>
                                        <p:attrNameLst>
                                          <p:attrName>ppt_x</p:attrName>
                                        </p:attrNameLst>
                                      </p:cBhvr>
                                      <p:tavLst>
                                        <p:tav tm="0">
                                          <p:val>
                                            <p:strVal val="ppt_x"/>
                                          </p:val>
                                        </p:tav>
                                        <p:tav tm="100000">
                                          <p:val>
                                            <p:strVal val="ppt_x"/>
                                          </p:val>
                                        </p:tav>
                                      </p:tavLst>
                                    </p:anim>
                                    <p:anim calcmode="lin" valueType="num">
                                      <p:cBhvr>
                                        <p:cTn id="511" dur="1000"/>
                                        <p:tgtEl>
                                          <p:spTgt spid="154"/>
                                        </p:tgtEl>
                                        <p:attrNameLst>
                                          <p:attrName>ppt_y</p:attrName>
                                        </p:attrNameLst>
                                      </p:cBhvr>
                                      <p:tavLst>
                                        <p:tav tm="0">
                                          <p:val>
                                            <p:strVal val="ppt_y"/>
                                          </p:val>
                                        </p:tav>
                                        <p:tav tm="100000">
                                          <p:val>
                                            <p:strVal val="ppt_y+.1"/>
                                          </p:val>
                                        </p:tav>
                                      </p:tavLst>
                                    </p:anim>
                                    <p:set>
                                      <p:cBhvr>
                                        <p:cTn id="512" dur="1" fill="hold">
                                          <p:stCondLst>
                                            <p:cond delay="999"/>
                                          </p:stCondLst>
                                        </p:cTn>
                                        <p:tgtEl>
                                          <p:spTgt spid="154"/>
                                        </p:tgtEl>
                                        <p:attrNameLst>
                                          <p:attrName>style.visibility</p:attrName>
                                        </p:attrNameLst>
                                      </p:cBhvr>
                                      <p:to>
                                        <p:strVal val="hidden"/>
                                      </p:to>
                                    </p:set>
                                  </p:childTnLst>
                                </p:cTn>
                              </p:par>
                              <p:par>
                                <p:cTn id="513" presetID="42" presetClass="exit" presetSubtype="0" fill="hold" nodeType="withEffect">
                                  <p:stCondLst>
                                    <p:cond delay="1000"/>
                                  </p:stCondLst>
                                  <p:childTnLst>
                                    <p:animEffect transition="out" filter="fade">
                                      <p:cBhvr>
                                        <p:cTn id="514" dur="1000"/>
                                        <p:tgtEl>
                                          <p:spTgt spid="161"/>
                                        </p:tgtEl>
                                      </p:cBhvr>
                                    </p:animEffect>
                                    <p:anim calcmode="lin" valueType="num">
                                      <p:cBhvr>
                                        <p:cTn id="515" dur="1000"/>
                                        <p:tgtEl>
                                          <p:spTgt spid="161"/>
                                        </p:tgtEl>
                                        <p:attrNameLst>
                                          <p:attrName>ppt_x</p:attrName>
                                        </p:attrNameLst>
                                      </p:cBhvr>
                                      <p:tavLst>
                                        <p:tav tm="0">
                                          <p:val>
                                            <p:strVal val="ppt_x"/>
                                          </p:val>
                                        </p:tav>
                                        <p:tav tm="100000">
                                          <p:val>
                                            <p:strVal val="ppt_x"/>
                                          </p:val>
                                        </p:tav>
                                      </p:tavLst>
                                    </p:anim>
                                    <p:anim calcmode="lin" valueType="num">
                                      <p:cBhvr>
                                        <p:cTn id="516" dur="1000"/>
                                        <p:tgtEl>
                                          <p:spTgt spid="161"/>
                                        </p:tgtEl>
                                        <p:attrNameLst>
                                          <p:attrName>ppt_y</p:attrName>
                                        </p:attrNameLst>
                                      </p:cBhvr>
                                      <p:tavLst>
                                        <p:tav tm="0">
                                          <p:val>
                                            <p:strVal val="ppt_y"/>
                                          </p:val>
                                        </p:tav>
                                        <p:tav tm="100000">
                                          <p:val>
                                            <p:strVal val="ppt_y+.1"/>
                                          </p:val>
                                        </p:tav>
                                      </p:tavLst>
                                    </p:anim>
                                    <p:set>
                                      <p:cBhvr>
                                        <p:cTn id="517" dur="1" fill="hold">
                                          <p:stCondLst>
                                            <p:cond delay="999"/>
                                          </p:stCondLst>
                                        </p:cTn>
                                        <p:tgtEl>
                                          <p:spTgt spid="161"/>
                                        </p:tgtEl>
                                        <p:attrNameLst>
                                          <p:attrName>style.visibility</p:attrName>
                                        </p:attrNameLst>
                                      </p:cBhvr>
                                      <p:to>
                                        <p:strVal val="hidden"/>
                                      </p:to>
                                    </p:set>
                                  </p:childTnLst>
                                </p:cTn>
                              </p:par>
                              <p:par>
                                <p:cTn id="518" presetID="22" presetClass="exit" presetSubtype="4" fill="hold" nodeType="withEffect">
                                  <p:stCondLst>
                                    <p:cond delay="1000"/>
                                  </p:stCondLst>
                                  <p:childTnLst>
                                    <p:animEffect transition="out" filter="wipe(down)">
                                      <p:cBhvr>
                                        <p:cTn id="519" dur="500"/>
                                        <p:tgtEl>
                                          <p:spTgt spid="1048"/>
                                        </p:tgtEl>
                                      </p:cBhvr>
                                    </p:animEffect>
                                    <p:set>
                                      <p:cBhvr>
                                        <p:cTn id="520" dur="1" fill="hold">
                                          <p:stCondLst>
                                            <p:cond delay="499"/>
                                          </p:stCondLst>
                                        </p:cTn>
                                        <p:tgtEl>
                                          <p:spTgt spid="1048"/>
                                        </p:tgtEl>
                                        <p:attrNameLst>
                                          <p:attrName>style.visibility</p:attrName>
                                        </p:attrNameLst>
                                      </p:cBhvr>
                                      <p:to>
                                        <p:strVal val="hidden"/>
                                      </p:to>
                                    </p:set>
                                  </p:childTnLst>
                                </p:cTn>
                              </p:par>
                            </p:childTnLst>
                          </p:cTn>
                        </p:par>
                      </p:childTnLst>
                    </p:cTn>
                  </p:par>
                </p:childTnLst>
              </p:cTn>
              <p:nextCondLst>
                <p:cond evt="onClick" delay="0">
                  <p:tgtEl>
                    <p:spTgt spid="161"/>
                  </p:tgtEl>
                </p:cond>
              </p:nextCondLst>
            </p:seq>
            <p:seq concurrent="1" nextAc="seek">
              <p:cTn id="521" restart="whenNotActive" fill="hold" evtFilter="cancelBubble" nodeType="interactiveSeq">
                <p:stCondLst>
                  <p:cond evt="onClick" delay="0">
                    <p:tgtEl>
                      <p:spTgt spid="158"/>
                    </p:tgtEl>
                  </p:cond>
                </p:stCondLst>
                <p:endSync evt="end" delay="0">
                  <p:rtn val="all"/>
                </p:endSync>
                <p:childTnLst>
                  <p:par>
                    <p:cTn id="522" fill="hold">
                      <p:stCondLst>
                        <p:cond delay="0"/>
                      </p:stCondLst>
                      <p:childTnLst>
                        <p:par>
                          <p:cTn id="523" fill="hold">
                            <p:stCondLst>
                              <p:cond delay="0"/>
                            </p:stCondLst>
                            <p:childTnLst>
                              <p:par>
                                <p:cTn id="524" presetID="10" presetClass="entr" presetSubtype="0" fill="hold" grpId="1" nodeType="clickEffect">
                                  <p:stCondLst>
                                    <p:cond delay="0"/>
                                  </p:stCondLst>
                                  <p:childTnLst>
                                    <p:set>
                                      <p:cBhvr>
                                        <p:cTn id="525" dur="1" fill="hold">
                                          <p:stCondLst>
                                            <p:cond delay="0"/>
                                          </p:stCondLst>
                                        </p:cTn>
                                        <p:tgtEl>
                                          <p:spTgt spid="164"/>
                                        </p:tgtEl>
                                        <p:attrNameLst>
                                          <p:attrName>style.visibility</p:attrName>
                                        </p:attrNameLst>
                                      </p:cBhvr>
                                      <p:to>
                                        <p:strVal val="visible"/>
                                      </p:to>
                                    </p:set>
                                    <p:animEffect transition="in" filter="fade">
                                      <p:cBhvr>
                                        <p:cTn id="526" dur="500"/>
                                        <p:tgtEl>
                                          <p:spTgt spid="164"/>
                                        </p:tgtEl>
                                      </p:cBhvr>
                                    </p:animEffect>
                                  </p:childTnLst>
                                </p:cTn>
                              </p:par>
                              <p:par>
                                <p:cTn id="527" presetID="10" presetClass="entr" presetSubtype="0" fill="hold" nodeType="withEffect">
                                  <p:stCondLst>
                                    <p:cond delay="0"/>
                                  </p:stCondLst>
                                  <p:childTnLst>
                                    <p:set>
                                      <p:cBhvr>
                                        <p:cTn id="528" dur="1" fill="hold">
                                          <p:stCondLst>
                                            <p:cond delay="0"/>
                                          </p:stCondLst>
                                        </p:cTn>
                                        <p:tgtEl>
                                          <p:spTgt spid="152"/>
                                        </p:tgtEl>
                                        <p:attrNameLst>
                                          <p:attrName>style.visibility</p:attrName>
                                        </p:attrNameLst>
                                      </p:cBhvr>
                                      <p:to>
                                        <p:strVal val="visible"/>
                                      </p:to>
                                    </p:set>
                                    <p:animEffect transition="in" filter="fade">
                                      <p:cBhvr>
                                        <p:cTn id="529" dur="500"/>
                                        <p:tgtEl>
                                          <p:spTgt spid="152"/>
                                        </p:tgtEl>
                                      </p:cBhvr>
                                    </p:animEffect>
                                  </p:childTnLst>
                                </p:cTn>
                              </p:par>
                              <p:par>
                                <p:cTn id="530" presetID="1" presetClass="mediacall" presetSubtype="0" fill="hold" nodeType="withEffect">
                                  <p:stCondLst>
                                    <p:cond delay="0"/>
                                  </p:stCondLst>
                                  <p:childTnLst>
                                    <p:cmd type="call" cmd="playFrom(0.0)">
                                      <p:cBhvr>
                                        <p:cTn id="531" dur="3866" fill="hold"/>
                                        <p:tgtEl>
                                          <p:spTgt spid="151"/>
                                        </p:tgtEl>
                                      </p:cBhvr>
                                    </p:cmd>
                                  </p:childTnLst>
                                </p:cTn>
                              </p:par>
                              <p:par>
                                <p:cTn id="532" presetID="10" presetClass="exit" presetSubtype="0" fill="hold" nodeType="withEffect">
                                  <p:stCondLst>
                                    <p:cond delay="0"/>
                                  </p:stCondLst>
                                  <p:childTnLst>
                                    <p:animEffect transition="out" filter="fade">
                                      <p:cBhvr>
                                        <p:cTn id="533" dur="500"/>
                                        <p:tgtEl>
                                          <p:spTgt spid="161"/>
                                        </p:tgtEl>
                                      </p:cBhvr>
                                    </p:animEffect>
                                    <p:set>
                                      <p:cBhvr>
                                        <p:cTn id="534" dur="1" fill="hold">
                                          <p:stCondLst>
                                            <p:cond delay="499"/>
                                          </p:stCondLst>
                                        </p:cTn>
                                        <p:tgtEl>
                                          <p:spTgt spid="161"/>
                                        </p:tgtEl>
                                        <p:attrNameLst>
                                          <p:attrName>style.visibility</p:attrName>
                                        </p:attrNameLst>
                                      </p:cBhvr>
                                      <p:to>
                                        <p:strVal val="hidden"/>
                                      </p:to>
                                    </p:set>
                                  </p:childTnLst>
                                </p:cTn>
                              </p:par>
                              <p:par>
                                <p:cTn id="535" presetID="42" presetClass="exit" presetSubtype="0" fill="hold" nodeType="withEffect">
                                  <p:stCondLst>
                                    <p:cond delay="1000"/>
                                  </p:stCondLst>
                                  <p:childTnLst>
                                    <p:animEffect transition="out" filter="fade">
                                      <p:cBhvr>
                                        <p:cTn id="536" dur="1000"/>
                                        <p:tgtEl>
                                          <p:spTgt spid="154"/>
                                        </p:tgtEl>
                                      </p:cBhvr>
                                    </p:animEffect>
                                    <p:anim calcmode="lin" valueType="num">
                                      <p:cBhvr>
                                        <p:cTn id="537" dur="1000"/>
                                        <p:tgtEl>
                                          <p:spTgt spid="154"/>
                                        </p:tgtEl>
                                        <p:attrNameLst>
                                          <p:attrName>ppt_x</p:attrName>
                                        </p:attrNameLst>
                                      </p:cBhvr>
                                      <p:tavLst>
                                        <p:tav tm="0">
                                          <p:val>
                                            <p:strVal val="ppt_x"/>
                                          </p:val>
                                        </p:tav>
                                        <p:tav tm="100000">
                                          <p:val>
                                            <p:strVal val="ppt_x"/>
                                          </p:val>
                                        </p:tav>
                                      </p:tavLst>
                                    </p:anim>
                                    <p:anim calcmode="lin" valueType="num">
                                      <p:cBhvr>
                                        <p:cTn id="538" dur="1000"/>
                                        <p:tgtEl>
                                          <p:spTgt spid="154"/>
                                        </p:tgtEl>
                                        <p:attrNameLst>
                                          <p:attrName>ppt_y</p:attrName>
                                        </p:attrNameLst>
                                      </p:cBhvr>
                                      <p:tavLst>
                                        <p:tav tm="0">
                                          <p:val>
                                            <p:strVal val="ppt_y"/>
                                          </p:val>
                                        </p:tav>
                                        <p:tav tm="100000">
                                          <p:val>
                                            <p:strVal val="ppt_y+.1"/>
                                          </p:val>
                                        </p:tav>
                                      </p:tavLst>
                                    </p:anim>
                                    <p:set>
                                      <p:cBhvr>
                                        <p:cTn id="539" dur="1" fill="hold">
                                          <p:stCondLst>
                                            <p:cond delay="999"/>
                                          </p:stCondLst>
                                        </p:cTn>
                                        <p:tgtEl>
                                          <p:spTgt spid="154"/>
                                        </p:tgtEl>
                                        <p:attrNameLst>
                                          <p:attrName>style.visibility</p:attrName>
                                        </p:attrNameLst>
                                      </p:cBhvr>
                                      <p:to>
                                        <p:strVal val="hidden"/>
                                      </p:to>
                                    </p:set>
                                  </p:childTnLst>
                                </p:cTn>
                              </p:par>
                              <p:par>
                                <p:cTn id="540" presetID="42" presetClass="exit" presetSubtype="0" fill="hold" nodeType="withEffect">
                                  <p:stCondLst>
                                    <p:cond delay="1000"/>
                                  </p:stCondLst>
                                  <p:childTnLst>
                                    <p:animEffect transition="out" filter="fade">
                                      <p:cBhvr>
                                        <p:cTn id="541" dur="1000"/>
                                        <p:tgtEl>
                                          <p:spTgt spid="158"/>
                                        </p:tgtEl>
                                      </p:cBhvr>
                                    </p:animEffect>
                                    <p:anim calcmode="lin" valueType="num">
                                      <p:cBhvr>
                                        <p:cTn id="542" dur="1000"/>
                                        <p:tgtEl>
                                          <p:spTgt spid="158"/>
                                        </p:tgtEl>
                                        <p:attrNameLst>
                                          <p:attrName>ppt_x</p:attrName>
                                        </p:attrNameLst>
                                      </p:cBhvr>
                                      <p:tavLst>
                                        <p:tav tm="0">
                                          <p:val>
                                            <p:strVal val="ppt_x"/>
                                          </p:val>
                                        </p:tav>
                                        <p:tav tm="100000">
                                          <p:val>
                                            <p:strVal val="ppt_x"/>
                                          </p:val>
                                        </p:tav>
                                      </p:tavLst>
                                    </p:anim>
                                    <p:anim calcmode="lin" valueType="num">
                                      <p:cBhvr>
                                        <p:cTn id="543" dur="1000"/>
                                        <p:tgtEl>
                                          <p:spTgt spid="158"/>
                                        </p:tgtEl>
                                        <p:attrNameLst>
                                          <p:attrName>ppt_y</p:attrName>
                                        </p:attrNameLst>
                                      </p:cBhvr>
                                      <p:tavLst>
                                        <p:tav tm="0">
                                          <p:val>
                                            <p:strVal val="ppt_y"/>
                                          </p:val>
                                        </p:tav>
                                        <p:tav tm="100000">
                                          <p:val>
                                            <p:strVal val="ppt_y+.1"/>
                                          </p:val>
                                        </p:tav>
                                      </p:tavLst>
                                    </p:anim>
                                    <p:set>
                                      <p:cBhvr>
                                        <p:cTn id="544" dur="1" fill="hold">
                                          <p:stCondLst>
                                            <p:cond delay="999"/>
                                          </p:stCondLst>
                                        </p:cTn>
                                        <p:tgtEl>
                                          <p:spTgt spid="158"/>
                                        </p:tgtEl>
                                        <p:attrNameLst>
                                          <p:attrName>style.visibility</p:attrName>
                                        </p:attrNameLst>
                                      </p:cBhvr>
                                      <p:to>
                                        <p:strVal val="hidden"/>
                                      </p:to>
                                    </p:set>
                                  </p:childTnLst>
                                </p:cTn>
                              </p:par>
                              <p:par>
                                <p:cTn id="545" presetID="22" presetClass="exit" presetSubtype="4" fill="hold" nodeType="withEffect">
                                  <p:stCondLst>
                                    <p:cond delay="1000"/>
                                  </p:stCondLst>
                                  <p:childTnLst>
                                    <p:animEffect transition="out" filter="wipe(down)">
                                      <p:cBhvr>
                                        <p:cTn id="546" dur="500"/>
                                        <p:tgtEl>
                                          <p:spTgt spid="1048"/>
                                        </p:tgtEl>
                                      </p:cBhvr>
                                    </p:animEffect>
                                    <p:set>
                                      <p:cBhvr>
                                        <p:cTn id="547" dur="1" fill="hold">
                                          <p:stCondLst>
                                            <p:cond delay="499"/>
                                          </p:stCondLst>
                                        </p:cTn>
                                        <p:tgtEl>
                                          <p:spTgt spid="1048"/>
                                        </p:tgtEl>
                                        <p:attrNameLst>
                                          <p:attrName>style.visibility</p:attrName>
                                        </p:attrNameLst>
                                      </p:cBhvr>
                                      <p:to>
                                        <p:strVal val="hidden"/>
                                      </p:to>
                                    </p:set>
                                  </p:childTnLst>
                                </p:cTn>
                              </p:par>
                            </p:childTnLst>
                          </p:cTn>
                        </p:par>
                      </p:childTnLst>
                    </p:cTn>
                  </p:par>
                </p:childTnLst>
              </p:cTn>
              <p:nextCondLst>
                <p:cond evt="onClick" delay="0">
                  <p:tgtEl>
                    <p:spTgt spid="158"/>
                  </p:tgtEl>
                </p:cond>
              </p:nextCondLst>
            </p:seq>
            <p:audio>
              <p:cMediaNode vol="80000" showWhenStopped="0">
                <p:cTn id="548" fill="hold" display="0">
                  <p:stCondLst>
                    <p:cond delay="indefinite"/>
                  </p:stCondLst>
                  <p:endCondLst>
                    <p:cond evt="onStopAudio" delay="0">
                      <p:tgtEl>
                        <p:sldTgt/>
                      </p:tgtEl>
                    </p:cond>
                  </p:endCondLst>
                </p:cTn>
                <p:tgtEl>
                  <p:spTgt spid="165"/>
                </p:tgtEl>
              </p:cMediaNode>
            </p:audio>
            <p:audio>
              <p:cMediaNode vol="80000" showWhenStopped="0">
                <p:cTn id="549" fill="hold" display="0">
                  <p:stCondLst>
                    <p:cond delay="indefinite"/>
                  </p:stCondLst>
                  <p:endCondLst>
                    <p:cond evt="onStopAudio" delay="0">
                      <p:tgtEl>
                        <p:sldTgt/>
                      </p:tgtEl>
                    </p:cond>
                  </p:endCondLst>
                </p:cTn>
                <p:tgtEl>
                  <p:spTgt spid="166"/>
                </p:tgtEl>
              </p:cMediaNode>
            </p:audio>
            <p:seq concurrent="1" nextAc="seek">
              <p:cTn id="550" restart="whenNotActive" fill="hold" evtFilter="cancelBubble" nodeType="interactiveSeq">
                <p:stCondLst>
                  <p:cond evt="onClick" delay="0">
                    <p:tgtEl>
                      <p:spTgt spid="55"/>
                    </p:tgtEl>
                  </p:cond>
                </p:stCondLst>
                <p:endSync evt="end" delay="0">
                  <p:rtn val="all"/>
                </p:endSync>
                <p:childTnLst>
                  <p:par>
                    <p:cTn id="551" fill="hold">
                      <p:stCondLst>
                        <p:cond delay="0"/>
                      </p:stCondLst>
                      <p:childTnLst>
                        <p:par>
                          <p:cTn id="552" fill="hold">
                            <p:stCondLst>
                              <p:cond delay="0"/>
                            </p:stCondLst>
                            <p:childTnLst>
                              <p:par>
                                <p:cTn id="553" presetID="42" presetClass="entr" presetSubtype="0" fill="hold" nodeType="clickEffect">
                                  <p:stCondLst>
                                    <p:cond delay="0"/>
                                  </p:stCondLst>
                                  <p:childTnLst>
                                    <p:set>
                                      <p:cBhvr>
                                        <p:cTn id="554" dur="1" fill="hold">
                                          <p:stCondLst>
                                            <p:cond delay="0"/>
                                          </p:stCondLst>
                                        </p:cTn>
                                        <p:tgtEl>
                                          <p:spTgt spid="169"/>
                                        </p:tgtEl>
                                        <p:attrNameLst>
                                          <p:attrName>style.visibility</p:attrName>
                                        </p:attrNameLst>
                                      </p:cBhvr>
                                      <p:to>
                                        <p:strVal val="visible"/>
                                      </p:to>
                                    </p:set>
                                    <p:animEffect transition="in" filter="fade">
                                      <p:cBhvr>
                                        <p:cTn id="555" dur="1000"/>
                                        <p:tgtEl>
                                          <p:spTgt spid="169"/>
                                        </p:tgtEl>
                                      </p:cBhvr>
                                    </p:animEffect>
                                    <p:anim calcmode="lin" valueType="num">
                                      <p:cBhvr>
                                        <p:cTn id="556" dur="1000" fill="hold"/>
                                        <p:tgtEl>
                                          <p:spTgt spid="169"/>
                                        </p:tgtEl>
                                        <p:attrNameLst>
                                          <p:attrName>ppt_x</p:attrName>
                                        </p:attrNameLst>
                                      </p:cBhvr>
                                      <p:tavLst>
                                        <p:tav tm="0">
                                          <p:val>
                                            <p:strVal val="#ppt_x"/>
                                          </p:val>
                                        </p:tav>
                                        <p:tav tm="100000">
                                          <p:val>
                                            <p:strVal val="#ppt_x"/>
                                          </p:val>
                                        </p:tav>
                                      </p:tavLst>
                                    </p:anim>
                                    <p:anim calcmode="lin" valueType="num">
                                      <p:cBhvr>
                                        <p:cTn id="557" dur="1000" fill="hold"/>
                                        <p:tgtEl>
                                          <p:spTgt spid="169"/>
                                        </p:tgtEl>
                                        <p:attrNameLst>
                                          <p:attrName>ppt_y</p:attrName>
                                        </p:attrNameLst>
                                      </p:cBhvr>
                                      <p:tavLst>
                                        <p:tav tm="0">
                                          <p:val>
                                            <p:strVal val="#ppt_y+.1"/>
                                          </p:val>
                                        </p:tav>
                                        <p:tav tm="100000">
                                          <p:val>
                                            <p:strVal val="#ppt_y"/>
                                          </p:val>
                                        </p:tav>
                                      </p:tavLst>
                                    </p:anim>
                                  </p:childTnLst>
                                </p:cTn>
                              </p:par>
                              <p:par>
                                <p:cTn id="558" presetID="42" presetClass="entr" presetSubtype="0" fill="hold" nodeType="withEffect">
                                  <p:stCondLst>
                                    <p:cond delay="0"/>
                                  </p:stCondLst>
                                  <p:childTnLst>
                                    <p:set>
                                      <p:cBhvr>
                                        <p:cTn id="559" dur="1" fill="hold">
                                          <p:stCondLst>
                                            <p:cond delay="0"/>
                                          </p:stCondLst>
                                        </p:cTn>
                                        <p:tgtEl>
                                          <p:spTgt spid="176"/>
                                        </p:tgtEl>
                                        <p:attrNameLst>
                                          <p:attrName>style.visibility</p:attrName>
                                        </p:attrNameLst>
                                      </p:cBhvr>
                                      <p:to>
                                        <p:strVal val="visible"/>
                                      </p:to>
                                    </p:set>
                                    <p:animEffect transition="in" filter="fade">
                                      <p:cBhvr>
                                        <p:cTn id="560" dur="1000"/>
                                        <p:tgtEl>
                                          <p:spTgt spid="176"/>
                                        </p:tgtEl>
                                      </p:cBhvr>
                                    </p:animEffect>
                                    <p:anim calcmode="lin" valueType="num">
                                      <p:cBhvr>
                                        <p:cTn id="561" dur="1000" fill="hold"/>
                                        <p:tgtEl>
                                          <p:spTgt spid="176"/>
                                        </p:tgtEl>
                                        <p:attrNameLst>
                                          <p:attrName>ppt_x</p:attrName>
                                        </p:attrNameLst>
                                      </p:cBhvr>
                                      <p:tavLst>
                                        <p:tav tm="0">
                                          <p:val>
                                            <p:strVal val="#ppt_x"/>
                                          </p:val>
                                        </p:tav>
                                        <p:tav tm="100000">
                                          <p:val>
                                            <p:strVal val="#ppt_x"/>
                                          </p:val>
                                        </p:tav>
                                      </p:tavLst>
                                    </p:anim>
                                    <p:anim calcmode="lin" valueType="num">
                                      <p:cBhvr>
                                        <p:cTn id="562" dur="1000" fill="hold"/>
                                        <p:tgtEl>
                                          <p:spTgt spid="176"/>
                                        </p:tgtEl>
                                        <p:attrNameLst>
                                          <p:attrName>ppt_y</p:attrName>
                                        </p:attrNameLst>
                                      </p:cBhvr>
                                      <p:tavLst>
                                        <p:tav tm="0">
                                          <p:val>
                                            <p:strVal val="#ppt_y+.1"/>
                                          </p:val>
                                        </p:tav>
                                        <p:tav tm="100000">
                                          <p:val>
                                            <p:strVal val="#ppt_y"/>
                                          </p:val>
                                        </p:tav>
                                      </p:tavLst>
                                    </p:anim>
                                  </p:childTnLst>
                                </p:cTn>
                              </p:par>
                              <p:par>
                                <p:cTn id="563" presetID="42" presetClass="entr" presetSubtype="0" fill="hold" nodeType="withEffect">
                                  <p:stCondLst>
                                    <p:cond delay="0"/>
                                  </p:stCondLst>
                                  <p:childTnLst>
                                    <p:set>
                                      <p:cBhvr>
                                        <p:cTn id="564" dur="1" fill="hold">
                                          <p:stCondLst>
                                            <p:cond delay="0"/>
                                          </p:stCondLst>
                                        </p:cTn>
                                        <p:tgtEl>
                                          <p:spTgt spid="173"/>
                                        </p:tgtEl>
                                        <p:attrNameLst>
                                          <p:attrName>style.visibility</p:attrName>
                                        </p:attrNameLst>
                                      </p:cBhvr>
                                      <p:to>
                                        <p:strVal val="visible"/>
                                      </p:to>
                                    </p:set>
                                    <p:animEffect transition="in" filter="fade">
                                      <p:cBhvr>
                                        <p:cTn id="565" dur="1000"/>
                                        <p:tgtEl>
                                          <p:spTgt spid="173"/>
                                        </p:tgtEl>
                                      </p:cBhvr>
                                    </p:animEffect>
                                    <p:anim calcmode="lin" valueType="num">
                                      <p:cBhvr>
                                        <p:cTn id="566" dur="1000" fill="hold"/>
                                        <p:tgtEl>
                                          <p:spTgt spid="173"/>
                                        </p:tgtEl>
                                        <p:attrNameLst>
                                          <p:attrName>ppt_x</p:attrName>
                                        </p:attrNameLst>
                                      </p:cBhvr>
                                      <p:tavLst>
                                        <p:tav tm="0">
                                          <p:val>
                                            <p:strVal val="#ppt_x"/>
                                          </p:val>
                                        </p:tav>
                                        <p:tav tm="100000">
                                          <p:val>
                                            <p:strVal val="#ppt_x"/>
                                          </p:val>
                                        </p:tav>
                                      </p:tavLst>
                                    </p:anim>
                                    <p:anim calcmode="lin" valueType="num">
                                      <p:cBhvr>
                                        <p:cTn id="567" dur="1000" fill="hold"/>
                                        <p:tgtEl>
                                          <p:spTgt spid="17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5"/>
                  </p:tgtEl>
                </p:cond>
              </p:nextCondLst>
            </p:seq>
            <p:seq concurrent="1" nextAc="seek">
              <p:cTn id="568" restart="whenNotActive" fill="hold" evtFilter="cancelBubble" nodeType="interactiveSeq">
                <p:stCondLst>
                  <p:cond evt="onClick" delay="0">
                    <p:tgtEl>
                      <p:spTgt spid="173"/>
                    </p:tgtEl>
                  </p:cond>
                </p:stCondLst>
                <p:endSync evt="end" delay="0">
                  <p:rtn val="all"/>
                </p:endSync>
                <p:childTnLst>
                  <p:par>
                    <p:cTn id="569" fill="hold">
                      <p:stCondLst>
                        <p:cond delay="0"/>
                      </p:stCondLst>
                      <p:childTnLst>
                        <p:par>
                          <p:cTn id="570" fill="hold">
                            <p:stCondLst>
                              <p:cond delay="0"/>
                            </p:stCondLst>
                            <p:childTnLst>
                              <p:par>
                                <p:cTn id="571" presetID="10" presetClass="entr" presetSubtype="0" fill="hold" grpId="1" nodeType="clickEffect">
                                  <p:stCondLst>
                                    <p:cond delay="0"/>
                                  </p:stCondLst>
                                  <p:childTnLst>
                                    <p:set>
                                      <p:cBhvr>
                                        <p:cTn id="572" dur="1" fill="hold">
                                          <p:stCondLst>
                                            <p:cond delay="0"/>
                                          </p:stCondLst>
                                        </p:cTn>
                                        <p:tgtEl>
                                          <p:spTgt spid="179"/>
                                        </p:tgtEl>
                                        <p:attrNameLst>
                                          <p:attrName>style.visibility</p:attrName>
                                        </p:attrNameLst>
                                      </p:cBhvr>
                                      <p:to>
                                        <p:strVal val="visible"/>
                                      </p:to>
                                    </p:set>
                                    <p:animEffect transition="in" filter="fade">
                                      <p:cBhvr>
                                        <p:cTn id="573" dur="500"/>
                                        <p:tgtEl>
                                          <p:spTgt spid="179"/>
                                        </p:tgtEl>
                                      </p:cBhvr>
                                    </p:animEffect>
                                  </p:childTnLst>
                                </p:cTn>
                              </p:par>
                              <p:par>
                                <p:cTn id="574" presetID="10" presetClass="entr" presetSubtype="0" fill="hold" nodeType="withEffect">
                                  <p:stCondLst>
                                    <p:cond delay="0"/>
                                  </p:stCondLst>
                                  <p:childTnLst>
                                    <p:set>
                                      <p:cBhvr>
                                        <p:cTn id="575" dur="1" fill="hold">
                                          <p:stCondLst>
                                            <p:cond delay="0"/>
                                          </p:stCondLst>
                                        </p:cTn>
                                        <p:tgtEl>
                                          <p:spTgt spid="167"/>
                                        </p:tgtEl>
                                        <p:attrNameLst>
                                          <p:attrName>style.visibility</p:attrName>
                                        </p:attrNameLst>
                                      </p:cBhvr>
                                      <p:to>
                                        <p:strVal val="visible"/>
                                      </p:to>
                                    </p:set>
                                    <p:animEffect transition="in" filter="fade">
                                      <p:cBhvr>
                                        <p:cTn id="576" dur="500"/>
                                        <p:tgtEl>
                                          <p:spTgt spid="167"/>
                                        </p:tgtEl>
                                      </p:cBhvr>
                                    </p:animEffect>
                                  </p:childTnLst>
                                </p:cTn>
                              </p:par>
                              <p:par>
                                <p:cTn id="577" presetID="1" presetClass="mediacall" presetSubtype="0" fill="hold" nodeType="withEffect">
                                  <p:stCondLst>
                                    <p:cond delay="0"/>
                                  </p:stCondLst>
                                  <p:childTnLst>
                                    <p:cmd type="call" cmd="playFrom(0.0)">
                                      <p:cBhvr>
                                        <p:cTn id="578" dur="3866" fill="hold"/>
                                        <p:tgtEl>
                                          <p:spTgt spid="166"/>
                                        </p:tgtEl>
                                      </p:cBhvr>
                                    </p:cmd>
                                  </p:childTnLst>
                                </p:cTn>
                              </p:par>
                              <p:par>
                                <p:cTn id="579" presetID="10" presetClass="exit" presetSubtype="0" fill="hold" nodeType="withEffect">
                                  <p:stCondLst>
                                    <p:cond delay="0"/>
                                  </p:stCondLst>
                                  <p:childTnLst>
                                    <p:animEffect transition="out" filter="fade">
                                      <p:cBhvr>
                                        <p:cTn id="580" dur="500"/>
                                        <p:tgtEl>
                                          <p:spTgt spid="176"/>
                                        </p:tgtEl>
                                      </p:cBhvr>
                                    </p:animEffect>
                                    <p:set>
                                      <p:cBhvr>
                                        <p:cTn id="581" dur="1" fill="hold">
                                          <p:stCondLst>
                                            <p:cond delay="499"/>
                                          </p:stCondLst>
                                        </p:cTn>
                                        <p:tgtEl>
                                          <p:spTgt spid="176"/>
                                        </p:tgtEl>
                                        <p:attrNameLst>
                                          <p:attrName>style.visibility</p:attrName>
                                        </p:attrNameLst>
                                      </p:cBhvr>
                                      <p:to>
                                        <p:strVal val="hidden"/>
                                      </p:to>
                                    </p:set>
                                  </p:childTnLst>
                                </p:cTn>
                              </p:par>
                              <p:par>
                                <p:cTn id="582" presetID="42" presetClass="exit" presetSubtype="0" fill="hold" nodeType="withEffect">
                                  <p:stCondLst>
                                    <p:cond delay="1000"/>
                                  </p:stCondLst>
                                  <p:childTnLst>
                                    <p:animEffect transition="out" filter="fade">
                                      <p:cBhvr>
                                        <p:cTn id="583" dur="1000"/>
                                        <p:tgtEl>
                                          <p:spTgt spid="169"/>
                                        </p:tgtEl>
                                      </p:cBhvr>
                                    </p:animEffect>
                                    <p:anim calcmode="lin" valueType="num">
                                      <p:cBhvr>
                                        <p:cTn id="584" dur="1000"/>
                                        <p:tgtEl>
                                          <p:spTgt spid="169"/>
                                        </p:tgtEl>
                                        <p:attrNameLst>
                                          <p:attrName>ppt_x</p:attrName>
                                        </p:attrNameLst>
                                      </p:cBhvr>
                                      <p:tavLst>
                                        <p:tav tm="0">
                                          <p:val>
                                            <p:strVal val="ppt_x"/>
                                          </p:val>
                                        </p:tav>
                                        <p:tav tm="100000">
                                          <p:val>
                                            <p:strVal val="ppt_x"/>
                                          </p:val>
                                        </p:tav>
                                      </p:tavLst>
                                    </p:anim>
                                    <p:anim calcmode="lin" valueType="num">
                                      <p:cBhvr>
                                        <p:cTn id="585" dur="1000"/>
                                        <p:tgtEl>
                                          <p:spTgt spid="169"/>
                                        </p:tgtEl>
                                        <p:attrNameLst>
                                          <p:attrName>ppt_y</p:attrName>
                                        </p:attrNameLst>
                                      </p:cBhvr>
                                      <p:tavLst>
                                        <p:tav tm="0">
                                          <p:val>
                                            <p:strVal val="ppt_y"/>
                                          </p:val>
                                        </p:tav>
                                        <p:tav tm="100000">
                                          <p:val>
                                            <p:strVal val="ppt_y+.1"/>
                                          </p:val>
                                        </p:tav>
                                      </p:tavLst>
                                    </p:anim>
                                    <p:set>
                                      <p:cBhvr>
                                        <p:cTn id="586" dur="1" fill="hold">
                                          <p:stCondLst>
                                            <p:cond delay="999"/>
                                          </p:stCondLst>
                                        </p:cTn>
                                        <p:tgtEl>
                                          <p:spTgt spid="169"/>
                                        </p:tgtEl>
                                        <p:attrNameLst>
                                          <p:attrName>style.visibility</p:attrName>
                                        </p:attrNameLst>
                                      </p:cBhvr>
                                      <p:to>
                                        <p:strVal val="hidden"/>
                                      </p:to>
                                    </p:set>
                                  </p:childTnLst>
                                </p:cTn>
                              </p:par>
                              <p:par>
                                <p:cTn id="587" presetID="42" presetClass="exit" presetSubtype="0" fill="hold" nodeType="withEffect">
                                  <p:stCondLst>
                                    <p:cond delay="1000"/>
                                  </p:stCondLst>
                                  <p:childTnLst>
                                    <p:animEffect transition="out" filter="fade">
                                      <p:cBhvr>
                                        <p:cTn id="588" dur="1000"/>
                                        <p:tgtEl>
                                          <p:spTgt spid="173"/>
                                        </p:tgtEl>
                                      </p:cBhvr>
                                    </p:animEffect>
                                    <p:anim calcmode="lin" valueType="num">
                                      <p:cBhvr>
                                        <p:cTn id="589" dur="1000"/>
                                        <p:tgtEl>
                                          <p:spTgt spid="173"/>
                                        </p:tgtEl>
                                        <p:attrNameLst>
                                          <p:attrName>ppt_x</p:attrName>
                                        </p:attrNameLst>
                                      </p:cBhvr>
                                      <p:tavLst>
                                        <p:tav tm="0">
                                          <p:val>
                                            <p:strVal val="ppt_x"/>
                                          </p:val>
                                        </p:tav>
                                        <p:tav tm="100000">
                                          <p:val>
                                            <p:strVal val="ppt_x"/>
                                          </p:val>
                                        </p:tav>
                                      </p:tavLst>
                                    </p:anim>
                                    <p:anim calcmode="lin" valueType="num">
                                      <p:cBhvr>
                                        <p:cTn id="590" dur="1000"/>
                                        <p:tgtEl>
                                          <p:spTgt spid="173"/>
                                        </p:tgtEl>
                                        <p:attrNameLst>
                                          <p:attrName>ppt_y</p:attrName>
                                        </p:attrNameLst>
                                      </p:cBhvr>
                                      <p:tavLst>
                                        <p:tav tm="0">
                                          <p:val>
                                            <p:strVal val="ppt_y"/>
                                          </p:val>
                                        </p:tav>
                                        <p:tav tm="100000">
                                          <p:val>
                                            <p:strVal val="ppt_y+.1"/>
                                          </p:val>
                                        </p:tav>
                                      </p:tavLst>
                                    </p:anim>
                                    <p:set>
                                      <p:cBhvr>
                                        <p:cTn id="591" dur="1" fill="hold">
                                          <p:stCondLst>
                                            <p:cond delay="999"/>
                                          </p:stCondLst>
                                        </p:cTn>
                                        <p:tgtEl>
                                          <p:spTgt spid="173"/>
                                        </p:tgtEl>
                                        <p:attrNameLst>
                                          <p:attrName>style.visibility</p:attrName>
                                        </p:attrNameLst>
                                      </p:cBhvr>
                                      <p:to>
                                        <p:strVal val="hidden"/>
                                      </p:to>
                                    </p:set>
                                  </p:childTnLst>
                                </p:cTn>
                              </p:par>
                              <p:par>
                                <p:cTn id="592" presetID="22" presetClass="exit" presetSubtype="4" fill="hold" nodeType="withEffect">
                                  <p:stCondLst>
                                    <p:cond delay="1000"/>
                                  </p:stCondLst>
                                  <p:childTnLst>
                                    <p:animEffect transition="out" filter="wipe(down)">
                                      <p:cBhvr>
                                        <p:cTn id="593" dur="500"/>
                                        <p:tgtEl>
                                          <p:spTgt spid="55"/>
                                        </p:tgtEl>
                                      </p:cBhvr>
                                    </p:animEffect>
                                    <p:set>
                                      <p:cBhvr>
                                        <p:cTn id="594"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173"/>
                  </p:tgtEl>
                </p:cond>
              </p:nextCondLst>
            </p:seq>
            <p:seq concurrent="1" nextAc="seek">
              <p:cTn id="595" restart="whenNotActive" fill="hold" evtFilter="cancelBubble" nodeType="interactiveSeq">
                <p:stCondLst>
                  <p:cond evt="onClick" delay="0">
                    <p:tgtEl>
                      <p:spTgt spid="176"/>
                    </p:tgtEl>
                  </p:cond>
                </p:stCondLst>
                <p:endSync evt="end" delay="0">
                  <p:rtn val="all"/>
                </p:endSync>
                <p:childTnLst>
                  <p:par>
                    <p:cTn id="596" fill="hold">
                      <p:stCondLst>
                        <p:cond delay="0"/>
                      </p:stCondLst>
                      <p:childTnLst>
                        <p:par>
                          <p:cTn id="597" fill="hold">
                            <p:stCondLst>
                              <p:cond delay="0"/>
                            </p:stCondLst>
                            <p:childTnLst>
                              <p:par>
                                <p:cTn id="598" presetID="10" presetClass="entr" presetSubtype="0" fill="hold" nodeType="clickEffect">
                                  <p:stCondLst>
                                    <p:cond delay="0"/>
                                  </p:stCondLst>
                                  <p:childTnLst>
                                    <p:set>
                                      <p:cBhvr>
                                        <p:cTn id="599" dur="1" fill="hold">
                                          <p:stCondLst>
                                            <p:cond delay="0"/>
                                          </p:stCondLst>
                                        </p:cTn>
                                        <p:tgtEl>
                                          <p:spTgt spid="168"/>
                                        </p:tgtEl>
                                        <p:attrNameLst>
                                          <p:attrName>style.visibility</p:attrName>
                                        </p:attrNameLst>
                                      </p:cBhvr>
                                      <p:to>
                                        <p:strVal val="visible"/>
                                      </p:to>
                                    </p:set>
                                    <p:animEffect transition="in" filter="fade">
                                      <p:cBhvr>
                                        <p:cTn id="600" dur="500"/>
                                        <p:tgtEl>
                                          <p:spTgt spid="168"/>
                                        </p:tgtEl>
                                      </p:cBhvr>
                                    </p:animEffect>
                                  </p:childTnLst>
                                </p:cTn>
                              </p:par>
                              <p:par>
                                <p:cTn id="601" presetID="10" presetClass="entr" presetSubtype="0" fill="hold" grpId="0" nodeType="withEffect">
                                  <p:stCondLst>
                                    <p:cond delay="0"/>
                                  </p:stCondLst>
                                  <p:childTnLst>
                                    <p:set>
                                      <p:cBhvr>
                                        <p:cTn id="602" dur="1" fill="hold">
                                          <p:stCondLst>
                                            <p:cond delay="0"/>
                                          </p:stCondLst>
                                        </p:cTn>
                                        <p:tgtEl>
                                          <p:spTgt spid="179"/>
                                        </p:tgtEl>
                                        <p:attrNameLst>
                                          <p:attrName>style.visibility</p:attrName>
                                        </p:attrNameLst>
                                      </p:cBhvr>
                                      <p:to>
                                        <p:strVal val="visible"/>
                                      </p:to>
                                    </p:set>
                                    <p:animEffect transition="in" filter="fade">
                                      <p:cBhvr>
                                        <p:cTn id="603" dur="500"/>
                                        <p:tgtEl>
                                          <p:spTgt spid="179"/>
                                        </p:tgtEl>
                                      </p:cBhvr>
                                    </p:animEffect>
                                  </p:childTnLst>
                                </p:cTn>
                              </p:par>
                              <p:par>
                                <p:cTn id="604" presetID="1" presetClass="mediacall" presetSubtype="0" fill="hold" nodeType="withEffect">
                                  <p:stCondLst>
                                    <p:cond delay="0"/>
                                  </p:stCondLst>
                                  <p:childTnLst>
                                    <p:cmd type="call" cmd="playFrom(0.0)">
                                      <p:cBhvr>
                                        <p:cTn id="605" dur="3056" fill="hold"/>
                                        <p:tgtEl>
                                          <p:spTgt spid="165"/>
                                        </p:tgtEl>
                                      </p:cBhvr>
                                    </p:cmd>
                                  </p:childTnLst>
                                </p:cTn>
                              </p:par>
                              <p:par>
                                <p:cTn id="606" presetID="10" presetClass="exit" presetSubtype="0" fill="hold" nodeType="withEffect">
                                  <p:stCondLst>
                                    <p:cond delay="0"/>
                                  </p:stCondLst>
                                  <p:childTnLst>
                                    <p:animEffect transition="out" filter="fade">
                                      <p:cBhvr>
                                        <p:cTn id="607" dur="500"/>
                                        <p:tgtEl>
                                          <p:spTgt spid="173"/>
                                        </p:tgtEl>
                                      </p:cBhvr>
                                    </p:animEffect>
                                    <p:set>
                                      <p:cBhvr>
                                        <p:cTn id="608" dur="1" fill="hold">
                                          <p:stCondLst>
                                            <p:cond delay="499"/>
                                          </p:stCondLst>
                                        </p:cTn>
                                        <p:tgtEl>
                                          <p:spTgt spid="173"/>
                                        </p:tgtEl>
                                        <p:attrNameLst>
                                          <p:attrName>style.visibility</p:attrName>
                                        </p:attrNameLst>
                                      </p:cBhvr>
                                      <p:to>
                                        <p:strVal val="hidden"/>
                                      </p:to>
                                    </p:set>
                                  </p:childTnLst>
                                </p:cTn>
                              </p:par>
                              <p:par>
                                <p:cTn id="609" presetID="42" presetClass="exit" presetSubtype="0" fill="hold" nodeType="withEffect">
                                  <p:stCondLst>
                                    <p:cond delay="1000"/>
                                  </p:stCondLst>
                                  <p:childTnLst>
                                    <p:animEffect transition="out" filter="fade">
                                      <p:cBhvr>
                                        <p:cTn id="610" dur="1000"/>
                                        <p:tgtEl>
                                          <p:spTgt spid="169"/>
                                        </p:tgtEl>
                                      </p:cBhvr>
                                    </p:animEffect>
                                    <p:anim calcmode="lin" valueType="num">
                                      <p:cBhvr>
                                        <p:cTn id="611" dur="1000"/>
                                        <p:tgtEl>
                                          <p:spTgt spid="169"/>
                                        </p:tgtEl>
                                        <p:attrNameLst>
                                          <p:attrName>ppt_x</p:attrName>
                                        </p:attrNameLst>
                                      </p:cBhvr>
                                      <p:tavLst>
                                        <p:tav tm="0">
                                          <p:val>
                                            <p:strVal val="ppt_x"/>
                                          </p:val>
                                        </p:tav>
                                        <p:tav tm="100000">
                                          <p:val>
                                            <p:strVal val="ppt_x"/>
                                          </p:val>
                                        </p:tav>
                                      </p:tavLst>
                                    </p:anim>
                                    <p:anim calcmode="lin" valueType="num">
                                      <p:cBhvr>
                                        <p:cTn id="612" dur="1000"/>
                                        <p:tgtEl>
                                          <p:spTgt spid="169"/>
                                        </p:tgtEl>
                                        <p:attrNameLst>
                                          <p:attrName>ppt_y</p:attrName>
                                        </p:attrNameLst>
                                      </p:cBhvr>
                                      <p:tavLst>
                                        <p:tav tm="0">
                                          <p:val>
                                            <p:strVal val="ppt_y"/>
                                          </p:val>
                                        </p:tav>
                                        <p:tav tm="100000">
                                          <p:val>
                                            <p:strVal val="ppt_y+.1"/>
                                          </p:val>
                                        </p:tav>
                                      </p:tavLst>
                                    </p:anim>
                                    <p:set>
                                      <p:cBhvr>
                                        <p:cTn id="613" dur="1" fill="hold">
                                          <p:stCondLst>
                                            <p:cond delay="999"/>
                                          </p:stCondLst>
                                        </p:cTn>
                                        <p:tgtEl>
                                          <p:spTgt spid="169"/>
                                        </p:tgtEl>
                                        <p:attrNameLst>
                                          <p:attrName>style.visibility</p:attrName>
                                        </p:attrNameLst>
                                      </p:cBhvr>
                                      <p:to>
                                        <p:strVal val="hidden"/>
                                      </p:to>
                                    </p:set>
                                  </p:childTnLst>
                                </p:cTn>
                              </p:par>
                              <p:par>
                                <p:cTn id="614" presetID="42" presetClass="exit" presetSubtype="0" fill="hold" nodeType="withEffect">
                                  <p:stCondLst>
                                    <p:cond delay="1000"/>
                                  </p:stCondLst>
                                  <p:childTnLst>
                                    <p:animEffect transition="out" filter="fade">
                                      <p:cBhvr>
                                        <p:cTn id="615" dur="1000"/>
                                        <p:tgtEl>
                                          <p:spTgt spid="176"/>
                                        </p:tgtEl>
                                      </p:cBhvr>
                                    </p:animEffect>
                                    <p:anim calcmode="lin" valueType="num">
                                      <p:cBhvr>
                                        <p:cTn id="616" dur="1000"/>
                                        <p:tgtEl>
                                          <p:spTgt spid="176"/>
                                        </p:tgtEl>
                                        <p:attrNameLst>
                                          <p:attrName>ppt_x</p:attrName>
                                        </p:attrNameLst>
                                      </p:cBhvr>
                                      <p:tavLst>
                                        <p:tav tm="0">
                                          <p:val>
                                            <p:strVal val="ppt_x"/>
                                          </p:val>
                                        </p:tav>
                                        <p:tav tm="100000">
                                          <p:val>
                                            <p:strVal val="ppt_x"/>
                                          </p:val>
                                        </p:tav>
                                      </p:tavLst>
                                    </p:anim>
                                    <p:anim calcmode="lin" valueType="num">
                                      <p:cBhvr>
                                        <p:cTn id="617" dur="1000"/>
                                        <p:tgtEl>
                                          <p:spTgt spid="176"/>
                                        </p:tgtEl>
                                        <p:attrNameLst>
                                          <p:attrName>ppt_y</p:attrName>
                                        </p:attrNameLst>
                                      </p:cBhvr>
                                      <p:tavLst>
                                        <p:tav tm="0">
                                          <p:val>
                                            <p:strVal val="ppt_y"/>
                                          </p:val>
                                        </p:tav>
                                        <p:tav tm="100000">
                                          <p:val>
                                            <p:strVal val="ppt_y+.1"/>
                                          </p:val>
                                        </p:tav>
                                      </p:tavLst>
                                    </p:anim>
                                    <p:set>
                                      <p:cBhvr>
                                        <p:cTn id="618" dur="1" fill="hold">
                                          <p:stCondLst>
                                            <p:cond delay="999"/>
                                          </p:stCondLst>
                                        </p:cTn>
                                        <p:tgtEl>
                                          <p:spTgt spid="176"/>
                                        </p:tgtEl>
                                        <p:attrNameLst>
                                          <p:attrName>style.visibility</p:attrName>
                                        </p:attrNameLst>
                                      </p:cBhvr>
                                      <p:to>
                                        <p:strVal val="hidden"/>
                                      </p:to>
                                    </p:set>
                                  </p:childTnLst>
                                </p:cTn>
                              </p:par>
                              <p:par>
                                <p:cTn id="619" presetID="22" presetClass="exit" presetSubtype="4" fill="hold" nodeType="withEffect">
                                  <p:stCondLst>
                                    <p:cond delay="1000"/>
                                  </p:stCondLst>
                                  <p:childTnLst>
                                    <p:animEffect transition="out" filter="wipe(down)">
                                      <p:cBhvr>
                                        <p:cTn id="620" dur="500"/>
                                        <p:tgtEl>
                                          <p:spTgt spid="55"/>
                                        </p:tgtEl>
                                      </p:cBhvr>
                                    </p:animEffect>
                                    <p:set>
                                      <p:cBhvr>
                                        <p:cTn id="621"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176"/>
                  </p:tgtEl>
                </p:cond>
              </p:nextCondLst>
            </p:seq>
            <p:audio>
              <p:cMediaNode vol="80000" showWhenStopped="0">
                <p:cTn id="622" fill="hold" display="0">
                  <p:stCondLst>
                    <p:cond delay="indefinite"/>
                  </p:stCondLst>
                  <p:endCondLst>
                    <p:cond evt="onStopAudio" delay="0">
                      <p:tgtEl>
                        <p:sldTgt/>
                      </p:tgtEl>
                    </p:cond>
                  </p:endCondLst>
                </p:cTn>
                <p:tgtEl>
                  <p:spTgt spid="180"/>
                </p:tgtEl>
              </p:cMediaNode>
            </p:audio>
            <p:audio>
              <p:cMediaNode vol="80000" showWhenStopped="0">
                <p:cTn id="623" fill="hold" display="0">
                  <p:stCondLst>
                    <p:cond delay="indefinite"/>
                  </p:stCondLst>
                  <p:endCondLst>
                    <p:cond evt="onStopAudio" delay="0">
                      <p:tgtEl>
                        <p:sldTgt/>
                      </p:tgtEl>
                    </p:cond>
                  </p:endCondLst>
                </p:cTn>
                <p:tgtEl>
                  <p:spTgt spid="181"/>
                </p:tgtEl>
              </p:cMediaNode>
            </p:audio>
            <p:seq concurrent="1" nextAc="seek">
              <p:cTn id="624" restart="whenNotActive" fill="hold" evtFilter="cancelBubble" nodeType="interactiveSeq">
                <p:stCondLst>
                  <p:cond evt="onClick" delay="0">
                    <p:tgtEl>
                      <p:spTgt spid="1052"/>
                    </p:tgtEl>
                  </p:cond>
                </p:stCondLst>
                <p:endSync evt="end" delay="0">
                  <p:rtn val="all"/>
                </p:endSync>
                <p:childTnLst>
                  <p:par>
                    <p:cTn id="625" fill="hold">
                      <p:stCondLst>
                        <p:cond delay="0"/>
                      </p:stCondLst>
                      <p:childTnLst>
                        <p:par>
                          <p:cTn id="626" fill="hold">
                            <p:stCondLst>
                              <p:cond delay="0"/>
                            </p:stCondLst>
                            <p:childTnLst>
                              <p:par>
                                <p:cTn id="627" presetID="42" presetClass="entr" presetSubtype="0" fill="hold" nodeType="clickEffect">
                                  <p:stCondLst>
                                    <p:cond delay="0"/>
                                  </p:stCondLst>
                                  <p:childTnLst>
                                    <p:set>
                                      <p:cBhvr>
                                        <p:cTn id="628" dur="1" fill="hold">
                                          <p:stCondLst>
                                            <p:cond delay="0"/>
                                          </p:stCondLst>
                                        </p:cTn>
                                        <p:tgtEl>
                                          <p:spTgt spid="184"/>
                                        </p:tgtEl>
                                        <p:attrNameLst>
                                          <p:attrName>style.visibility</p:attrName>
                                        </p:attrNameLst>
                                      </p:cBhvr>
                                      <p:to>
                                        <p:strVal val="visible"/>
                                      </p:to>
                                    </p:set>
                                    <p:animEffect transition="in" filter="fade">
                                      <p:cBhvr>
                                        <p:cTn id="629" dur="1000"/>
                                        <p:tgtEl>
                                          <p:spTgt spid="184"/>
                                        </p:tgtEl>
                                      </p:cBhvr>
                                    </p:animEffect>
                                    <p:anim calcmode="lin" valueType="num">
                                      <p:cBhvr>
                                        <p:cTn id="630" dur="1000" fill="hold"/>
                                        <p:tgtEl>
                                          <p:spTgt spid="184"/>
                                        </p:tgtEl>
                                        <p:attrNameLst>
                                          <p:attrName>ppt_x</p:attrName>
                                        </p:attrNameLst>
                                      </p:cBhvr>
                                      <p:tavLst>
                                        <p:tav tm="0">
                                          <p:val>
                                            <p:strVal val="#ppt_x"/>
                                          </p:val>
                                        </p:tav>
                                        <p:tav tm="100000">
                                          <p:val>
                                            <p:strVal val="#ppt_x"/>
                                          </p:val>
                                        </p:tav>
                                      </p:tavLst>
                                    </p:anim>
                                    <p:anim calcmode="lin" valueType="num">
                                      <p:cBhvr>
                                        <p:cTn id="631" dur="1000" fill="hold"/>
                                        <p:tgtEl>
                                          <p:spTgt spid="184"/>
                                        </p:tgtEl>
                                        <p:attrNameLst>
                                          <p:attrName>ppt_y</p:attrName>
                                        </p:attrNameLst>
                                      </p:cBhvr>
                                      <p:tavLst>
                                        <p:tav tm="0">
                                          <p:val>
                                            <p:strVal val="#ppt_y+.1"/>
                                          </p:val>
                                        </p:tav>
                                        <p:tav tm="100000">
                                          <p:val>
                                            <p:strVal val="#ppt_y"/>
                                          </p:val>
                                        </p:tav>
                                      </p:tavLst>
                                    </p:anim>
                                  </p:childTnLst>
                                </p:cTn>
                              </p:par>
                              <p:par>
                                <p:cTn id="632" presetID="42" presetClass="entr" presetSubtype="0" fill="hold" nodeType="withEffect">
                                  <p:stCondLst>
                                    <p:cond delay="0"/>
                                  </p:stCondLst>
                                  <p:childTnLst>
                                    <p:set>
                                      <p:cBhvr>
                                        <p:cTn id="633" dur="1" fill="hold">
                                          <p:stCondLst>
                                            <p:cond delay="0"/>
                                          </p:stCondLst>
                                        </p:cTn>
                                        <p:tgtEl>
                                          <p:spTgt spid="191"/>
                                        </p:tgtEl>
                                        <p:attrNameLst>
                                          <p:attrName>style.visibility</p:attrName>
                                        </p:attrNameLst>
                                      </p:cBhvr>
                                      <p:to>
                                        <p:strVal val="visible"/>
                                      </p:to>
                                    </p:set>
                                    <p:animEffect transition="in" filter="fade">
                                      <p:cBhvr>
                                        <p:cTn id="634" dur="1000"/>
                                        <p:tgtEl>
                                          <p:spTgt spid="191"/>
                                        </p:tgtEl>
                                      </p:cBhvr>
                                    </p:animEffect>
                                    <p:anim calcmode="lin" valueType="num">
                                      <p:cBhvr>
                                        <p:cTn id="635" dur="1000" fill="hold"/>
                                        <p:tgtEl>
                                          <p:spTgt spid="191"/>
                                        </p:tgtEl>
                                        <p:attrNameLst>
                                          <p:attrName>ppt_x</p:attrName>
                                        </p:attrNameLst>
                                      </p:cBhvr>
                                      <p:tavLst>
                                        <p:tav tm="0">
                                          <p:val>
                                            <p:strVal val="#ppt_x"/>
                                          </p:val>
                                        </p:tav>
                                        <p:tav tm="100000">
                                          <p:val>
                                            <p:strVal val="#ppt_x"/>
                                          </p:val>
                                        </p:tav>
                                      </p:tavLst>
                                    </p:anim>
                                    <p:anim calcmode="lin" valueType="num">
                                      <p:cBhvr>
                                        <p:cTn id="636" dur="1000" fill="hold"/>
                                        <p:tgtEl>
                                          <p:spTgt spid="191"/>
                                        </p:tgtEl>
                                        <p:attrNameLst>
                                          <p:attrName>ppt_y</p:attrName>
                                        </p:attrNameLst>
                                      </p:cBhvr>
                                      <p:tavLst>
                                        <p:tav tm="0">
                                          <p:val>
                                            <p:strVal val="#ppt_y+.1"/>
                                          </p:val>
                                        </p:tav>
                                        <p:tav tm="100000">
                                          <p:val>
                                            <p:strVal val="#ppt_y"/>
                                          </p:val>
                                        </p:tav>
                                      </p:tavLst>
                                    </p:anim>
                                  </p:childTnLst>
                                </p:cTn>
                              </p:par>
                              <p:par>
                                <p:cTn id="637" presetID="42" presetClass="entr" presetSubtype="0" fill="hold" nodeType="withEffect">
                                  <p:stCondLst>
                                    <p:cond delay="0"/>
                                  </p:stCondLst>
                                  <p:childTnLst>
                                    <p:set>
                                      <p:cBhvr>
                                        <p:cTn id="638" dur="1" fill="hold">
                                          <p:stCondLst>
                                            <p:cond delay="0"/>
                                          </p:stCondLst>
                                        </p:cTn>
                                        <p:tgtEl>
                                          <p:spTgt spid="188"/>
                                        </p:tgtEl>
                                        <p:attrNameLst>
                                          <p:attrName>style.visibility</p:attrName>
                                        </p:attrNameLst>
                                      </p:cBhvr>
                                      <p:to>
                                        <p:strVal val="visible"/>
                                      </p:to>
                                    </p:set>
                                    <p:animEffect transition="in" filter="fade">
                                      <p:cBhvr>
                                        <p:cTn id="639" dur="1000"/>
                                        <p:tgtEl>
                                          <p:spTgt spid="188"/>
                                        </p:tgtEl>
                                      </p:cBhvr>
                                    </p:animEffect>
                                    <p:anim calcmode="lin" valueType="num">
                                      <p:cBhvr>
                                        <p:cTn id="640" dur="1000" fill="hold"/>
                                        <p:tgtEl>
                                          <p:spTgt spid="188"/>
                                        </p:tgtEl>
                                        <p:attrNameLst>
                                          <p:attrName>ppt_x</p:attrName>
                                        </p:attrNameLst>
                                      </p:cBhvr>
                                      <p:tavLst>
                                        <p:tav tm="0">
                                          <p:val>
                                            <p:strVal val="#ppt_x"/>
                                          </p:val>
                                        </p:tav>
                                        <p:tav tm="100000">
                                          <p:val>
                                            <p:strVal val="#ppt_x"/>
                                          </p:val>
                                        </p:tav>
                                      </p:tavLst>
                                    </p:anim>
                                    <p:anim calcmode="lin" valueType="num">
                                      <p:cBhvr>
                                        <p:cTn id="641" dur="1000" fill="hold"/>
                                        <p:tgtEl>
                                          <p:spTgt spid="18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2"/>
                  </p:tgtEl>
                </p:cond>
              </p:nextCondLst>
            </p:seq>
            <p:seq concurrent="1" nextAc="seek">
              <p:cTn id="642" restart="whenNotActive" fill="hold" evtFilter="cancelBubble" nodeType="interactiveSeq">
                <p:stCondLst>
                  <p:cond evt="onClick" delay="0">
                    <p:tgtEl>
                      <p:spTgt spid="188"/>
                    </p:tgtEl>
                  </p:cond>
                </p:stCondLst>
                <p:endSync evt="end" delay="0">
                  <p:rtn val="all"/>
                </p:endSync>
                <p:childTnLst>
                  <p:par>
                    <p:cTn id="643" fill="hold">
                      <p:stCondLst>
                        <p:cond delay="0"/>
                      </p:stCondLst>
                      <p:childTnLst>
                        <p:par>
                          <p:cTn id="644" fill="hold">
                            <p:stCondLst>
                              <p:cond delay="0"/>
                            </p:stCondLst>
                            <p:childTnLst>
                              <p:par>
                                <p:cTn id="645" presetID="10" presetClass="entr" presetSubtype="0" fill="hold" grpId="1" nodeType="clickEffect">
                                  <p:stCondLst>
                                    <p:cond delay="0"/>
                                  </p:stCondLst>
                                  <p:childTnLst>
                                    <p:set>
                                      <p:cBhvr>
                                        <p:cTn id="646" dur="1" fill="hold">
                                          <p:stCondLst>
                                            <p:cond delay="0"/>
                                          </p:stCondLst>
                                        </p:cTn>
                                        <p:tgtEl>
                                          <p:spTgt spid="194"/>
                                        </p:tgtEl>
                                        <p:attrNameLst>
                                          <p:attrName>style.visibility</p:attrName>
                                        </p:attrNameLst>
                                      </p:cBhvr>
                                      <p:to>
                                        <p:strVal val="visible"/>
                                      </p:to>
                                    </p:set>
                                    <p:animEffect transition="in" filter="fade">
                                      <p:cBhvr>
                                        <p:cTn id="647" dur="500"/>
                                        <p:tgtEl>
                                          <p:spTgt spid="194"/>
                                        </p:tgtEl>
                                      </p:cBhvr>
                                    </p:animEffect>
                                  </p:childTnLst>
                                </p:cTn>
                              </p:par>
                              <p:par>
                                <p:cTn id="648" presetID="10" presetClass="entr" presetSubtype="0" fill="hold" nodeType="withEffect">
                                  <p:stCondLst>
                                    <p:cond delay="0"/>
                                  </p:stCondLst>
                                  <p:childTnLst>
                                    <p:set>
                                      <p:cBhvr>
                                        <p:cTn id="649" dur="1" fill="hold">
                                          <p:stCondLst>
                                            <p:cond delay="0"/>
                                          </p:stCondLst>
                                        </p:cTn>
                                        <p:tgtEl>
                                          <p:spTgt spid="182"/>
                                        </p:tgtEl>
                                        <p:attrNameLst>
                                          <p:attrName>style.visibility</p:attrName>
                                        </p:attrNameLst>
                                      </p:cBhvr>
                                      <p:to>
                                        <p:strVal val="visible"/>
                                      </p:to>
                                    </p:set>
                                    <p:animEffect transition="in" filter="fade">
                                      <p:cBhvr>
                                        <p:cTn id="650" dur="500"/>
                                        <p:tgtEl>
                                          <p:spTgt spid="182"/>
                                        </p:tgtEl>
                                      </p:cBhvr>
                                    </p:animEffect>
                                  </p:childTnLst>
                                </p:cTn>
                              </p:par>
                              <p:par>
                                <p:cTn id="651" presetID="1" presetClass="mediacall" presetSubtype="0" fill="hold" nodeType="withEffect">
                                  <p:stCondLst>
                                    <p:cond delay="0"/>
                                  </p:stCondLst>
                                  <p:childTnLst>
                                    <p:cmd type="call" cmd="playFrom(0.0)">
                                      <p:cBhvr>
                                        <p:cTn id="652" dur="3866" fill="hold"/>
                                        <p:tgtEl>
                                          <p:spTgt spid="181"/>
                                        </p:tgtEl>
                                      </p:cBhvr>
                                    </p:cmd>
                                  </p:childTnLst>
                                </p:cTn>
                              </p:par>
                              <p:par>
                                <p:cTn id="653" presetID="10" presetClass="exit" presetSubtype="0" fill="hold" nodeType="withEffect">
                                  <p:stCondLst>
                                    <p:cond delay="0"/>
                                  </p:stCondLst>
                                  <p:childTnLst>
                                    <p:animEffect transition="out" filter="fade">
                                      <p:cBhvr>
                                        <p:cTn id="654" dur="500"/>
                                        <p:tgtEl>
                                          <p:spTgt spid="191"/>
                                        </p:tgtEl>
                                      </p:cBhvr>
                                    </p:animEffect>
                                    <p:set>
                                      <p:cBhvr>
                                        <p:cTn id="655" dur="1" fill="hold">
                                          <p:stCondLst>
                                            <p:cond delay="499"/>
                                          </p:stCondLst>
                                        </p:cTn>
                                        <p:tgtEl>
                                          <p:spTgt spid="191"/>
                                        </p:tgtEl>
                                        <p:attrNameLst>
                                          <p:attrName>style.visibility</p:attrName>
                                        </p:attrNameLst>
                                      </p:cBhvr>
                                      <p:to>
                                        <p:strVal val="hidden"/>
                                      </p:to>
                                    </p:set>
                                  </p:childTnLst>
                                </p:cTn>
                              </p:par>
                              <p:par>
                                <p:cTn id="656" presetID="42" presetClass="exit" presetSubtype="0" fill="hold" nodeType="withEffect">
                                  <p:stCondLst>
                                    <p:cond delay="1000"/>
                                  </p:stCondLst>
                                  <p:childTnLst>
                                    <p:animEffect transition="out" filter="fade">
                                      <p:cBhvr>
                                        <p:cTn id="657" dur="1000"/>
                                        <p:tgtEl>
                                          <p:spTgt spid="184"/>
                                        </p:tgtEl>
                                      </p:cBhvr>
                                    </p:animEffect>
                                    <p:anim calcmode="lin" valueType="num">
                                      <p:cBhvr>
                                        <p:cTn id="658" dur="1000"/>
                                        <p:tgtEl>
                                          <p:spTgt spid="184"/>
                                        </p:tgtEl>
                                        <p:attrNameLst>
                                          <p:attrName>ppt_x</p:attrName>
                                        </p:attrNameLst>
                                      </p:cBhvr>
                                      <p:tavLst>
                                        <p:tav tm="0">
                                          <p:val>
                                            <p:strVal val="ppt_x"/>
                                          </p:val>
                                        </p:tav>
                                        <p:tav tm="100000">
                                          <p:val>
                                            <p:strVal val="ppt_x"/>
                                          </p:val>
                                        </p:tav>
                                      </p:tavLst>
                                    </p:anim>
                                    <p:anim calcmode="lin" valueType="num">
                                      <p:cBhvr>
                                        <p:cTn id="659" dur="1000"/>
                                        <p:tgtEl>
                                          <p:spTgt spid="184"/>
                                        </p:tgtEl>
                                        <p:attrNameLst>
                                          <p:attrName>ppt_y</p:attrName>
                                        </p:attrNameLst>
                                      </p:cBhvr>
                                      <p:tavLst>
                                        <p:tav tm="0">
                                          <p:val>
                                            <p:strVal val="ppt_y"/>
                                          </p:val>
                                        </p:tav>
                                        <p:tav tm="100000">
                                          <p:val>
                                            <p:strVal val="ppt_y+.1"/>
                                          </p:val>
                                        </p:tav>
                                      </p:tavLst>
                                    </p:anim>
                                    <p:set>
                                      <p:cBhvr>
                                        <p:cTn id="660" dur="1" fill="hold">
                                          <p:stCondLst>
                                            <p:cond delay="999"/>
                                          </p:stCondLst>
                                        </p:cTn>
                                        <p:tgtEl>
                                          <p:spTgt spid="184"/>
                                        </p:tgtEl>
                                        <p:attrNameLst>
                                          <p:attrName>style.visibility</p:attrName>
                                        </p:attrNameLst>
                                      </p:cBhvr>
                                      <p:to>
                                        <p:strVal val="hidden"/>
                                      </p:to>
                                    </p:set>
                                  </p:childTnLst>
                                </p:cTn>
                              </p:par>
                              <p:par>
                                <p:cTn id="661" presetID="42" presetClass="exit" presetSubtype="0" fill="hold" nodeType="withEffect">
                                  <p:stCondLst>
                                    <p:cond delay="1000"/>
                                  </p:stCondLst>
                                  <p:childTnLst>
                                    <p:animEffect transition="out" filter="fade">
                                      <p:cBhvr>
                                        <p:cTn id="662" dur="1000"/>
                                        <p:tgtEl>
                                          <p:spTgt spid="188"/>
                                        </p:tgtEl>
                                      </p:cBhvr>
                                    </p:animEffect>
                                    <p:anim calcmode="lin" valueType="num">
                                      <p:cBhvr>
                                        <p:cTn id="663" dur="1000"/>
                                        <p:tgtEl>
                                          <p:spTgt spid="188"/>
                                        </p:tgtEl>
                                        <p:attrNameLst>
                                          <p:attrName>ppt_x</p:attrName>
                                        </p:attrNameLst>
                                      </p:cBhvr>
                                      <p:tavLst>
                                        <p:tav tm="0">
                                          <p:val>
                                            <p:strVal val="ppt_x"/>
                                          </p:val>
                                        </p:tav>
                                        <p:tav tm="100000">
                                          <p:val>
                                            <p:strVal val="ppt_x"/>
                                          </p:val>
                                        </p:tav>
                                      </p:tavLst>
                                    </p:anim>
                                    <p:anim calcmode="lin" valueType="num">
                                      <p:cBhvr>
                                        <p:cTn id="664" dur="1000"/>
                                        <p:tgtEl>
                                          <p:spTgt spid="188"/>
                                        </p:tgtEl>
                                        <p:attrNameLst>
                                          <p:attrName>ppt_y</p:attrName>
                                        </p:attrNameLst>
                                      </p:cBhvr>
                                      <p:tavLst>
                                        <p:tav tm="0">
                                          <p:val>
                                            <p:strVal val="ppt_y"/>
                                          </p:val>
                                        </p:tav>
                                        <p:tav tm="100000">
                                          <p:val>
                                            <p:strVal val="ppt_y+.1"/>
                                          </p:val>
                                        </p:tav>
                                      </p:tavLst>
                                    </p:anim>
                                    <p:set>
                                      <p:cBhvr>
                                        <p:cTn id="665" dur="1" fill="hold">
                                          <p:stCondLst>
                                            <p:cond delay="999"/>
                                          </p:stCondLst>
                                        </p:cTn>
                                        <p:tgtEl>
                                          <p:spTgt spid="188"/>
                                        </p:tgtEl>
                                        <p:attrNameLst>
                                          <p:attrName>style.visibility</p:attrName>
                                        </p:attrNameLst>
                                      </p:cBhvr>
                                      <p:to>
                                        <p:strVal val="hidden"/>
                                      </p:to>
                                    </p:set>
                                  </p:childTnLst>
                                </p:cTn>
                              </p:par>
                              <p:par>
                                <p:cTn id="666" presetID="22" presetClass="exit" presetSubtype="4" fill="hold" nodeType="withEffect">
                                  <p:stCondLst>
                                    <p:cond delay="1000"/>
                                  </p:stCondLst>
                                  <p:childTnLst>
                                    <p:animEffect transition="out" filter="wipe(down)">
                                      <p:cBhvr>
                                        <p:cTn id="667" dur="500"/>
                                        <p:tgtEl>
                                          <p:spTgt spid="1052"/>
                                        </p:tgtEl>
                                      </p:cBhvr>
                                    </p:animEffect>
                                    <p:set>
                                      <p:cBhvr>
                                        <p:cTn id="668" dur="1" fill="hold">
                                          <p:stCondLst>
                                            <p:cond delay="499"/>
                                          </p:stCondLst>
                                        </p:cTn>
                                        <p:tgtEl>
                                          <p:spTgt spid="1052"/>
                                        </p:tgtEl>
                                        <p:attrNameLst>
                                          <p:attrName>style.visibility</p:attrName>
                                        </p:attrNameLst>
                                      </p:cBhvr>
                                      <p:to>
                                        <p:strVal val="hidden"/>
                                      </p:to>
                                    </p:set>
                                  </p:childTnLst>
                                </p:cTn>
                              </p:par>
                            </p:childTnLst>
                          </p:cTn>
                        </p:par>
                      </p:childTnLst>
                    </p:cTn>
                  </p:par>
                </p:childTnLst>
              </p:cTn>
              <p:nextCondLst>
                <p:cond evt="onClick" delay="0">
                  <p:tgtEl>
                    <p:spTgt spid="188"/>
                  </p:tgtEl>
                </p:cond>
              </p:nextCondLst>
            </p:seq>
            <p:seq concurrent="1" nextAc="seek">
              <p:cTn id="669" restart="whenNotActive" fill="hold" evtFilter="cancelBubble" nodeType="interactiveSeq">
                <p:stCondLst>
                  <p:cond evt="onClick" delay="0">
                    <p:tgtEl>
                      <p:spTgt spid="191"/>
                    </p:tgtEl>
                  </p:cond>
                </p:stCondLst>
                <p:endSync evt="end" delay="0">
                  <p:rtn val="all"/>
                </p:endSync>
                <p:childTnLst>
                  <p:par>
                    <p:cTn id="670" fill="hold">
                      <p:stCondLst>
                        <p:cond delay="0"/>
                      </p:stCondLst>
                      <p:childTnLst>
                        <p:par>
                          <p:cTn id="671" fill="hold">
                            <p:stCondLst>
                              <p:cond delay="0"/>
                            </p:stCondLst>
                            <p:childTnLst>
                              <p:par>
                                <p:cTn id="672" presetID="10" presetClass="entr" presetSubtype="0" fill="hold" nodeType="clickEffect">
                                  <p:stCondLst>
                                    <p:cond delay="0"/>
                                  </p:stCondLst>
                                  <p:childTnLst>
                                    <p:set>
                                      <p:cBhvr>
                                        <p:cTn id="673" dur="1" fill="hold">
                                          <p:stCondLst>
                                            <p:cond delay="0"/>
                                          </p:stCondLst>
                                        </p:cTn>
                                        <p:tgtEl>
                                          <p:spTgt spid="183"/>
                                        </p:tgtEl>
                                        <p:attrNameLst>
                                          <p:attrName>style.visibility</p:attrName>
                                        </p:attrNameLst>
                                      </p:cBhvr>
                                      <p:to>
                                        <p:strVal val="visible"/>
                                      </p:to>
                                    </p:set>
                                    <p:animEffect transition="in" filter="fade">
                                      <p:cBhvr>
                                        <p:cTn id="674" dur="500"/>
                                        <p:tgtEl>
                                          <p:spTgt spid="183"/>
                                        </p:tgtEl>
                                      </p:cBhvr>
                                    </p:animEffect>
                                  </p:childTnLst>
                                </p:cTn>
                              </p:par>
                              <p:par>
                                <p:cTn id="675" presetID="10" presetClass="entr" presetSubtype="0" fill="hold" grpId="0" nodeType="withEffect">
                                  <p:stCondLst>
                                    <p:cond delay="0"/>
                                  </p:stCondLst>
                                  <p:childTnLst>
                                    <p:set>
                                      <p:cBhvr>
                                        <p:cTn id="676" dur="1" fill="hold">
                                          <p:stCondLst>
                                            <p:cond delay="0"/>
                                          </p:stCondLst>
                                        </p:cTn>
                                        <p:tgtEl>
                                          <p:spTgt spid="194"/>
                                        </p:tgtEl>
                                        <p:attrNameLst>
                                          <p:attrName>style.visibility</p:attrName>
                                        </p:attrNameLst>
                                      </p:cBhvr>
                                      <p:to>
                                        <p:strVal val="visible"/>
                                      </p:to>
                                    </p:set>
                                    <p:animEffect transition="in" filter="fade">
                                      <p:cBhvr>
                                        <p:cTn id="677" dur="500"/>
                                        <p:tgtEl>
                                          <p:spTgt spid="194"/>
                                        </p:tgtEl>
                                      </p:cBhvr>
                                    </p:animEffect>
                                  </p:childTnLst>
                                </p:cTn>
                              </p:par>
                              <p:par>
                                <p:cTn id="678" presetID="1" presetClass="mediacall" presetSubtype="0" fill="hold" nodeType="withEffect">
                                  <p:stCondLst>
                                    <p:cond delay="0"/>
                                  </p:stCondLst>
                                  <p:childTnLst>
                                    <p:cmd type="call" cmd="playFrom(0.0)">
                                      <p:cBhvr>
                                        <p:cTn id="679" dur="3056" fill="hold"/>
                                        <p:tgtEl>
                                          <p:spTgt spid="180"/>
                                        </p:tgtEl>
                                      </p:cBhvr>
                                    </p:cmd>
                                  </p:childTnLst>
                                </p:cTn>
                              </p:par>
                              <p:par>
                                <p:cTn id="680" presetID="10" presetClass="exit" presetSubtype="0" fill="hold" nodeType="withEffect">
                                  <p:stCondLst>
                                    <p:cond delay="0"/>
                                  </p:stCondLst>
                                  <p:childTnLst>
                                    <p:animEffect transition="out" filter="fade">
                                      <p:cBhvr>
                                        <p:cTn id="681" dur="500"/>
                                        <p:tgtEl>
                                          <p:spTgt spid="188"/>
                                        </p:tgtEl>
                                      </p:cBhvr>
                                    </p:animEffect>
                                    <p:set>
                                      <p:cBhvr>
                                        <p:cTn id="682" dur="1" fill="hold">
                                          <p:stCondLst>
                                            <p:cond delay="499"/>
                                          </p:stCondLst>
                                        </p:cTn>
                                        <p:tgtEl>
                                          <p:spTgt spid="188"/>
                                        </p:tgtEl>
                                        <p:attrNameLst>
                                          <p:attrName>style.visibility</p:attrName>
                                        </p:attrNameLst>
                                      </p:cBhvr>
                                      <p:to>
                                        <p:strVal val="hidden"/>
                                      </p:to>
                                    </p:set>
                                  </p:childTnLst>
                                </p:cTn>
                              </p:par>
                              <p:par>
                                <p:cTn id="683" presetID="42" presetClass="exit" presetSubtype="0" fill="hold" nodeType="withEffect">
                                  <p:stCondLst>
                                    <p:cond delay="1000"/>
                                  </p:stCondLst>
                                  <p:childTnLst>
                                    <p:animEffect transition="out" filter="fade">
                                      <p:cBhvr>
                                        <p:cTn id="684" dur="1000"/>
                                        <p:tgtEl>
                                          <p:spTgt spid="184"/>
                                        </p:tgtEl>
                                      </p:cBhvr>
                                    </p:animEffect>
                                    <p:anim calcmode="lin" valueType="num">
                                      <p:cBhvr>
                                        <p:cTn id="685" dur="1000"/>
                                        <p:tgtEl>
                                          <p:spTgt spid="184"/>
                                        </p:tgtEl>
                                        <p:attrNameLst>
                                          <p:attrName>ppt_x</p:attrName>
                                        </p:attrNameLst>
                                      </p:cBhvr>
                                      <p:tavLst>
                                        <p:tav tm="0">
                                          <p:val>
                                            <p:strVal val="ppt_x"/>
                                          </p:val>
                                        </p:tav>
                                        <p:tav tm="100000">
                                          <p:val>
                                            <p:strVal val="ppt_x"/>
                                          </p:val>
                                        </p:tav>
                                      </p:tavLst>
                                    </p:anim>
                                    <p:anim calcmode="lin" valueType="num">
                                      <p:cBhvr>
                                        <p:cTn id="686" dur="1000"/>
                                        <p:tgtEl>
                                          <p:spTgt spid="184"/>
                                        </p:tgtEl>
                                        <p:attrNameLst>
                                          <p:attrName>ppt_y</p:attrName>
                                        </p:attrNameLst>
                                      </p:cBhvr>
                                      <p:tavLst>
                                        <p:tav tm="0">
                                          <p:val>
                                            <p:strVal val="ppt_y"/>
                                          </p:val>
                                        </p:tav>
                                        <p:tav tm="100000">
                                          <p:val>
                                            <p:strVal val="ppt_y+.1"/>
                                          </p:val>
                                        </p:tav>
                                      </p:tavLst>
                                    </p:anim>
                                    <p:set>
                                      <p:cBhvr>
                                        <p:cTn id="687" dur="1" fill="hold">
                                          <p:stCondLst>
                                            <p:cond delay="999"/>
                                          </p:stCondLst>
                                        </p:cTn>
                                        <p:tgtEl>
                                          <p:spTgt spid="184"/>
                                        </p:tgtEl>
                                        <p:attrNameLst>
                                          <p:attrName>style.visibility</p:attrName>
                                        </p:attrNameLst>
                                      </p:cBhvr>
                                      <p:to>
                                        <p:strVal val="hidden"/>
                                      </p:to>
                                    </p:set>
                                  </p:childTnLst>
                                </p:cTn>
                              </p:par>
                              <p:par>
                                <p:cTn id="688" presetID="42" presetClass="exit" presetSubtype="0" fill="hold" nodeType="withEffect">
                                  <p:stCondLst>
                                    <p:cond delay="1000"/>
                                  </p:stCondLst>
                                  <p:childTnLst>
                                    <p:animEffect transition="out" filter="fade">
                                      <p:cBhvr>
                                        <p:cTn id="689" dur="1000"/>
                                        <p:tgtEl>
                                          <p:spTgt spid="191"/>
                                        </p:tgtEl>
                                      </p:cBhvr>
                                    </p:animEffect>
                                    <p:anim calcmode="lin" valueType="num">
                                      <p:cBhvr>
                                        <p:cTn id="690" dur="1000"/>
                                        <p:tgtEl>
                                          <p:spTgt spid="191"/>
                                        </p:tgtEl>
                                        <p:attrNameLst>
                                          <p:attrName>ppt_x</p:attrName>
                                        </p:attrNameLst>
                                      </p:cBhvr>
                                      <p:tavLst>
                                        <p:tav tm="0">
                                          <p:val>
                                            <p:strVal val="ppt_x"/>
                                          </p:val>
                                        </p:tav>
                                        <p:tav tm="100000">
                                          <p:val>
                                            <p:strVal val="ppt_x"/>
                                          </p:val>
                                        </p:tav>
                                      </p:tavLst>
                                    </p:anim>
                                    <p:anim calcmode="lin" valueType="num">
                                      <p:cBhvr>
                                        <p:cTn id="691" dur="1000"/>
                                        <p:tgtEl>
                                          <p:spTgt spid="191"/>
                                        </p:tgtEl>
                                        <p:attrNameLst>
                                          <p:attrName>ppt_y</p:attrName>
                                        </p:attrNameLst>
                                      </p:cBhvr>
                                      <p:tavLst>
                                        <p:tav tm="0">
                                          <p:val>
                                            <p:strVal val="ppt_y"/>
                                          </p:val>
                                        </p:tav>
                                        <p:tav tm="100000">
                                          <p:val>
                                            <p:strVal val="ppt_y+.1"/>
                                          </p:val>
                                        </p:tav>
                                      </p:tavLst>
                                    </p:anim>
                                    <p:set>
                                      <p:cBhvr>
                                        <p:cTn id="692" dur="1" fill="hold">
                                          <p:stCondLst>
                                            <p:cond delay="999"/>
                                          </p:stCondLst>
                                        </p:cTn>
                                        <p:tgtEl>
                                          <p:spTgt spid="191"/>
                                        </p:tgtEl>
                                        <p:attrNameLst>
                                          <p:attrName>style.visibility</p:attrName>
                                        </p:attrNameLst>
                                      </p:cBhvr>
                                      <p:to>
                                        <p:strVal val="hidden"/>
                                      </p:to>
                                    </p:set>
                                  </p:childTnLst>
                                </p:cTn>
                              </p:par>
                              <p:par>
                                <p:cTn id="693" presetID="22" presetClass="exit" presetSubtype="4" fill="hold" nodeType="withEffect">
                                  <p:stCondLst>
                                    <p:cond delay="1000"/>
                                  </p:stCondLst>
                                  <p:childTnLst>
                                    <p:animEffect transition="out" filter="wipe(down)">
                                      <p:cBhvr>
                                        <p:cTn id="694" dur="500"/>
                                        <p:tgtEl>
                                          <p:spTgt spid="1052"/>
                                        </p:tgtEl>
                                      </p:cBhvr>
                                    </p:animEffect>
                                    <p:set>
                                      <p:cBhvr>
                                        <p:cTn id="695" dur="1" fill="hold">
                                          <p:stCondLst>
                                            <p:cond delay="499"/>
                                          </p:stCondLst>
                                        </p:cTn>
                                        <p:tgtEl>
                                          <p:spTgt spid="1052"/>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audio>
              <p:cMediaNode vol="80000" showWhenStopped="0">
                <p:cTn id="696" fill="hold" display="0">
                  <p:stCondLst>
                    <p:cond delay="indefinite"/>
                  </p:stCondLst>
                  <p:endCondLst>
                    <p:cond evt="onStopAudio" delay="0">
                      <p:tgtEl>
                        <p:sldTgt/>
                      </p:tgtEl>
                    </p:cond>
                  </p:endCondLst>
                </p:cTn>
                <p:tgtEl>
                  <p:spTgt spid="195"/>
                </p:tgtEl>
              </p:cMediaNode>
            </p:audio>
            <p:audio>
              <p:cMediaNode vol="80000" showWhenStopped="0">
                <p:cTn id="697" fill="hold" display="0">
                  <p:stCondLst>
                    <p:cond delay="indefinite"/>
                  </p:stCondLst>
                  <p:endCondLst>
                    <p:cond evt="onStopAudio" delay="0">
                      <p:tgtEl>
                        <p:sldTgt/>
                      </p:tgtEl>
                    </p:cond>
                  </p:endCondLst>
                </p:cTn>
                <p:tgtEl>
                  <p:spTgt spid="196"/>
                </p:tgtEl>
              </p:cMediaNode>
            </p:audio>
            <p:seq concurrent="1" nextAc="seek">
              <p:cTn id="698" restart="whenNotActive" fill="hold" evtFilter="cancelBubble" nodeType="interactiveSeq">
                <p:stCondLst>
                  <p:cond evt="onClick" delay="0">
                    <p:tgtEl>
                      <p:spTgt spid="1050"/>
                    </p:tgtEl>
                  </p:cond>
                </p:stCondLst>
                <p:endSync evt="end" delay="0">
                  <p:rtn val="all"/>
                </p:endSync>
                <p:childTnLst>
                  <p:par>
                    <p:cTn id="699" fill="hold">
                      <p:stCondLst>
                        <p:cond delay="0"/>
                      </p:stCondLst>
                      <p:childTnLst>
                        <p:par>
                          <p:cTn id="700" fill="hold">
                            <p:stCondLst>
                              <p:cond delay="0"/>
                            </p:stCondLst>
                            <p:childTnLst>
                              <p:par>
                                <p:cTn id="701" presetID="42" presetClass="entr" presetSubtype="0" fill="hold" nodeType="clickEffect">
                                  <p:stCondLst>
                                    <p:cond delay="0"/>
                                  </p:stCondLst>
                                  <p:childTnLst>
                                    <p:set>
                                      <p:cBhvr>
                                        <p:cTn id="702" dur="1" fill="hold">
                                          <p:stCondLst>
                                            <p:cond delay="0"/>
                                          </p:stCondLst>
                                        </p:cTn>
                                        <p:tgtEl>
                                          <p:spTgt spid="199"/>
                                        </p:tgtEl>
                                        <p:attrNameLst>
                                          <p:attrName>style.visibility</p:attrName>
                                        </p:attrNameLst>
                                      </p:cBhvr>
                                      <p:to>
                                        <p:strVal val="visible"/>
                                      </p:to>
                                    </p:set>
                                    <p:animEffect transition="in" filter="fade">
                                      <p:cBhvr>
                                        <p:cTn id="703" dur="1000"/>
                                        <p:tgtEl>
                                          <p:spTgt spid="199"/>
                                        </p:tgtEl>
                                      </p:cBhvr>
                                    </p:animEffect>
                                    <p:anim calcmode="lin" valueType="num">
                                      <p:cBhvr>
                                        <p:cTn id="704" dur="1000" fill="hold"/>
                                        <p:tgtEl>
                                          <p:spTgt spid="199"/>
                                        </p:tgtEl>
                                        <p:attrNameLst>
                                          <p:attrName>ppt_x</p:attrName>
                                        </p:attrNameLst>
                                      </p:cBhvr>
                                      <p:tavLst>
                                        <p:tav tm="0">
                                          <p:val>
                                            <p:strVal val="#ppt_x"/>
                                          </p:val>
                                        </p:tav>
                                        <p:tav tm="100000">
                                          <p:val>
                                            <p:strVal val="#ppt_x"/>
                                          </p:val>
                                        </p:tav>
                                      </p:tavLst>
                                    </p:anim>
                                    <p:anim calcmode="lin" valueType="num">
                                      <p:cBhvr>
                                        <p:cTn id="705" dur="1000" fill="hold"/>
                                        <p:tgtEl>
                                          <p:spTgt spid="199"/>
                                        </p:tgtEl>
                                        <p:attrNameLst>
                                          <p:attrName>ppt_y</p:attrName>
                                        </p:attrNameLst>
                                      </p:cBhvr>
                                      <p:tavLst>
                                        <p:tav tm="0">
                                          <p:val>
                                            <p:strVal val="#ppt_y+.1"/>
                                          </p:val>
                                        </p:tav>
                                        <p:tav tm="100000">
                                          <p:val>
                                            <p:strVal val="#ppt_y"/>
                                          </p:val>
                                        </p:tav>
                                      </p:tavLst>
                                    </p:anim>
                                  </p:childTnLst>
                                </p:cTn>
                              </p:par>
                              <p:par>
                                <p:cTn id="706" presetID="42" presetClass="entr" presetSubtype="0" fill="hold" nodeType="withEffect">
                                  <p:stCondLst>
                                    <p:cond delay="0"/>
                                  </p:stCondLst>
                                  <p:childTnLst>
                                    <p:set>
                                      <p:cBhvr>
                                        <p:cTn id="707" dur="1" fill="hold">
                                          <p:stCondLst>
                                            <p:cond delay="0"/>
                                          </p:stCondLst>
                                        </p:cTn>
                                        <p:tgtEl>
                                          <p:spTgt spid="206"/>
                                        </p:tgtEl>
                                        <p:attrNameLst>
                                          <p:attrName>style.visibility</p:attrName>
                                        </p:attrNameLst>
                                      </p:cBhvr>
                                      <p:to>
                                        <p:strVal val="visible"/>
                                      </p:to>
                                    </p:set>
                                    <p:animEffect transition="in" filter="fade">
                                      <p:cBhvr>
                                        <p:cTn id="708" dur="1000"/>
                                        <p:tgtEl>
                                          <p:spTgt spid="206"/>
                                        </p:tgtEl>
                                      </p:cBhvr>
                                    </p:animEffect>
                                    <p:anim calcmode="lin" valueType="num">
                                      <p:cBhvr>
                                        <p:cTn id="709" dur="1000" fill="hold"/>
                                        <p:tgtEl>
                                          <p:spTgt spid="206"/>
                                        </p:tgtEl>
                                        <p:attrNameLst>
                                          <p:attrName>ppt_x</p:attrName>
                                        </p:attrNameLst>
                                      </p:cBhvr>
                                      <p:tavLst>
                                        <p:tav tm="0">
                                          <p:val>
                                            <p:strVal val="#ppt_x"/>
                                          </p:val>
                                        </p:tav>
                                        <p:tav tm="100000">
                                          <p:val>
                                            <p:strVal val="#ppt_x"/>
                                          </p:val>
                                        </p:tav>
                                      </p:tavLst>
                                    </p:anim>
                                    <p:anim calcmode="lin" valueType="num">
                                      <p:cBhvr>
                                        <p:cTn id="710" dur="1000" fill="hold"/>
                                        <p:tgtEl>
                                          <p:spTgt spid="206"/>
                                        </p:tgtEl>
                                        <p:attrNameLst>
                                          <p:attrName>ppt_y</p:attrName>
                                        </p:attrNameLst>
                                      </p:cBhvr>
                                      <p:tavLst>
                                        <p:tav tm="0">
                                          <p:val>
                                            <p:strVal val="#ppt_y+.1"/>
                                          </p:val>
                                        </p:tav>
                                        <p:tav tm="100000">
                                          <p:val>
                                            <p:strVal val="#ppt_y"/>
                                          </p:val>
                                        </p:tav>
                                      </p:tavLst>
                                    </p:anim>
                                  </p:childTnLst>
                                </p:cTn>
                              </p:par>
                              <p:par>
                                <p:cTn id="711" presetID="42" presetClass="entr" presetSubtype="0" fill="hold" nodeType="withEffect">
                                  <p:stCondLst>
                                    <p:cond delay="0"/>
                                  </p:stCondLst>
                                  <p:childTnLst>
                                    <p:set>
                                      <p:cBhvr>
                                        <p:cTn id="712" dur="1" fill="hold">
                                          <p:stCondLst>
                                            <p:cond delay="0"/>
                                          </p:stCondLst>
                                        </p:cTn>
                                        <p:tgtEl>
                                          <p:spTgt spid="203"/>
                                        </p:tgtEl>
                                        <p:attrNameLst>
                                          <p:attrName>style.visibility</p:attrName>
                                        </p:attrNameLst>
                                      </p:cBhvr>
                                      <p:to>
                                        <p:strVal val="visible"/>
                                      </p:to>
                                    </p:set>
                                    <p:animEffect transition="in" filter="fade">
                                      <p:cBhvr>
                                        <p:cTn id="713" dur="1000"/>
                                        <p:tgtEl>
                                          <p:spTgt spid="203"/>
                                        </p:tgtEl>
                                      </p:cBhvr>
                                    </p:animEffect>
                                    <p:anim calcmode="lin" valueType="num">
                                      <p:cBhvr>
                                        <p:cTn id="714" dur="1000" fill="hold"/>
                                        <p:tgtEl>
                                          <p:spTgt spid="203"/>
                                        </p:tgtEl>
                                        <p:attrNameLst>
                                          <p:attrName>ppt_x</p:attrName>
                                        </p:attrNameLst>
                                      </p:cBhvr>
                                      <p:tavLst>
                                        <p:tav tm="0">
                                          <p:val>
                                            <p:strVal val="#ppt_x"/>
                                          </p:val>
                                        </p:tav>
                                        <p:tav tm="100000">
                                          <p:val>
                                            <p:strVal val="#ppt_x"/>
                                          </p:val>
                                        </p:tav>
                                      </p:tavLst>
                                    </p:anim>
                                    <p:anim calcmode="lin" valueType="num">
                                      <p:cBhvr>
                                        <p:cTn id="71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0"/>
                  </p:tgtEl>
                </p:cond>
              </p:nextCondLst>
            </p:seq>
            <p:seq concurrent="1" nextAc="seek">
              <p:cTn id="716" restart="whenNotActive" fill="hold" evtFilter="cancelBubble" nodeType="interactiveSeq">
                <p:stCondLst>
                  <p:cond evt="onClick" delay="0">
                    <p:tgtEl>
                      <p:spTgt spid="203"/>
                    </p:tgtEl>
                  </p:cond>
                </p:stCondLst>
                <p:endSync evt="end" delay="0">
                  <p:rtn val="all"/>
                </p:endSync>
                <p:childTnLst>
                  <p:par>
                    <p:cTn id="717" fill="hold">
                      <p:stCondLst>
                        <p:cond delay="0"/>
                      </p:stCondLst>
                      <p:childTnLst>
                        <p:par>
                          <p:cTn id="718" fill="hold">
                            <p:stCondLst>
                              <p:cond delay="0"/>
                            </p:stCondLst>
                            <p:childTnLst>
                              <p:par>
                                <p:cTn id="719" presetID="10" presetClass="entr" presetSubtype="0" fill="hold" grpId="1" nodeType="clickEffect">
                                  <p:stCondLst>
                                    <p:cond delay="0"/>
                                  </p:stCondLst>
                                  <p:childTnLst>
                                    <p:set>
                                      <p:cBhvr>
                                        <p:cTn id="720" dur="1" fill="hold">
                                          <p:stCondLst>
                                            <p:cond delay="0"/>
                                          </p:stCondLst>
                                        </p:cTn>
                                        <p:tgtEl>
                                          <p:spTgt spid="209"/>
                                        </p:tgtEl>
                                        <p:attrNameLst>
                                          <p:attrName>style.visibility</p:attrName>
                                        </p:attrNameLst>
                                      </p:cBhvr>
                                      <p:to>
                                        <p:strVal val="visible"/>
                                      </p:to>
                                    </p:set>
                                    <p:animEffect transition="in" filter="fade">
                                      <p:cBhvr>
                                        <p:cTn id="721" dur="500"/>
                                        <p:tgtEl>
                                          <p:spTgt spid="209"/>
                                        </p:tgtEl>
                                      </p:cBhvr>
                                    </p:animEffect>
                                  </p:childTnLst>
                                </p:cTn>
                              </p:par>
                              <p:par>
                                <p:cTn id="722" presetID="10" presetClass="entr" presetSubtype="0" fill="hold" nodeType="withEffect">
                                  <p:stCondLst>
                                    <p:cond delay="0"/>
                                  </p:stCondLst>
                                  <p:childTnLst>
                                    <p:set>
                                      <p:cBhvr>
                                        <p:cTn id="723" dur="1" fill="hold">
                                          <p:stCondLst>
                                            <p:cond delay="0"/>
                                          </p:stCondLst>
                                        </p:cTn>
                                        <p:tgtEl>
                                          <p:spTgt spid="197"/>
                                        </p:tgtEl>
                                        <p:attrNameLst>
                                          <p:attrName>style.visibility</p:attrName>
                                        </p:attrNameLst>
                                      </p:cBhvr>
                                      <p:to>
                                        <p:strVal val="visible"/>
                                      </p:to>
                                    </p:set>
                                    <p:animEffect transition="in" filter="fade">
                                      <p:cBhvr>
                                        <p:cTn id="724" dur="500"/>
                                        <p:tgtEl>
                                          <p:spTgt spid="197"/>
                                        </p:tgtEl>
                                      </p:cBhvr>
                                    </p:animEffect>
                                  </p:childTnLst>
                                </p:cTn>
                              </p:par>
                              <p:par>
                                <p:cTn id="725" presetID="1" presetClass="mediacall" presetSubtype="0" fill="hold" nodeType="withEffect">
                                  <p:stCondLst>
                                    <p:cond delay="0"/>
                                  </p:stCondLst>
                                  <p:childTnLst>
                                    <p:cmd type="call" cmd="playFrom(0.0)">
                                      <p:cBhvr>
                                        <p:cTn id="726" dur="3866" fill="hold"/>
                                        <p:tgtEl>
                                          <p:spTgt spid="196"/>
                                        </p:tgtEl>
                                      </p:cBhvr>
                                    </p:cmd>
                                  </p:childTnLst>
                                </p:cTn>
                              </p:par>
                              <p:par>
                                <p:cTn id="727" presetID="10" presetClass="exit" presetSubtype="0" fill="hold" nodeType="withEffect">
                                  <p:stCondLst>
                                    <p:cond delay="0"/>
                                  </p:stCondLst>
                                  <p:childTnLst>
                                    <p:animEffect transition="out" filter="fade">
                                      <p:cBhvr>
                                        <p:cTn id="728" dur="500"/>
                                        <p:tgtEl>
                                          <p:spTgt spid="206"/>
                                        </p:tgtEl>
                                      </p:cBhvr>
                                    </p:animEffect>
                                    <p:set>
                                      <p:cBhvr>
                                        <p:cTn id="729" dur="1" fill="hold">
                                          <p:stCondLst>
                                            <p:cond delay="499"/>
                                          </p:stCondLst>
                                        </p:cTn>
                                        <p:tgtEl>
                                          <p:spTgt spid="206"/>
                                        </p:tgtEl>
                                        <p:attrNameLst>
                                          <p:attrName>style.visibility</p:attrName>
                                        </p:attrNameLst>
                                      </p:cBhvr>
                                      <p:to>
                                        <p:strVal val="hidden"/>
                                      </p:to>
                                    </p:set>
                                  </p:childTnLst>
                                </p:cTn>
                              </p:par>
                              <p:par>
                                <p:cTn id="730" presetID="42" presetClass="exit" presetSubtype="0" fill="hold" nodeType="withEffect">
                                  <p:stCondLst>
                                    <p:cond delay="1000"/>
                                  </p:stCondLst>
                                  <p:childTnLst>
                                    <p:animEffect transition="out" filter="fade">
                                      <p:cBhvr>
                                        <p:cTn id="731" dur="1000"/>
                                        <p:tgtEl>
                                          <p:spTgt spid="199"/>
                                        </p:tgtEl>
                                      </p:cBhvr>
                                    </p:animEffect>
                                    <p:anim calcmode="lin" valueType="num">
                                      <p:cBhvr>
                                        <p:cTn id="732" dur="1000"/>
                                        <p:tgtEl>
                                          <p:spTgt spid="199"/>
                                        </p:tgtEl>
                                        <p:attrNameLst>
                                          <p:attrName>ppt_x</p:attrName>
                                        </p:attrNameLst>
                                      </p:cBhvr>
                                      <p:tavLst>
                                        <p:tav tm="0">
                                          <p:val>
                                            <p:strVal val="ppt_x"/>
                                          </p:val>
                                        </p:tav>
                                        <p:tav tm="100000">
                                          <p:val>
                                            <p:strVal val="ppt_x"/>
                                          </p:val>
                                        </p:tav>
                                      </p:tavLst>
                                    </p:anim>
                                    <p:anim calcmode="lin" valueType="num">
                                      <p:cBhvr>
                                        <p:cTn id="733" dur="1000"/>
                                        <p:tgtEl>
                                          <p:spTgt spid="199"/>
                                        </p:tgtEl>
                                        <p:attrNameLst>
                                          <p:attrName>ppt_y</p:attrName>
                                        </p:attrNameLst>
                                      </p:cBhvr>
                                      <p:tavLst>
                                        <p:tav tm="0">
                                          <p:val>
                                            <p:strVal val="ppt_y"/>
                                          </p:val>
                                        </p:tav>
                                        <p:tav tm="100000">
                                          <p:val>
                                            <p:strVal val="ppt_y+.1"/>
                                          </p:val>
                                        </p:tav>
                                      </p:tavLst>
                                    </p:anim>
                                    <p:set>
                                      <p:cBhvr>
                                        <p:cTn id="734" dur="1" fill="hold">
                                          <p:stCondLst>
                                            <p:cond delay="999"/>
                                          </p:stCondLst>
                                        </p:cTn>
                                        <p:tgtEl>
                                          <p:spTgt spid="199"/>
                                        </p:tgtEl>
                                        <p:attrNameLst>
                                          <p:attrName>style.visibility</p:attrName>
                                        </p:attrNameLst>
                                      </p:cBhvr>
                                      <p:to>
                                        <p:strVal val="hidden"/>
                                      </p:to>
                                    </p:set>
                                  </p:childTnLst>
                                </p:cTn>
                              </p:par>
                              <p:par>
                                <p:cTn id="735" presetID="42" presetClass="exit" presetSubtype="0" fill="hold" nodeType="withEffect">
                                  <p:stCondLst>
                                    <p:cond delay="1000"/>
                                  </p:stCondLst>
                                  <p:childTnLst>
                                    <p:animEffect transition="out" filter="fade">
                                      <p:cBhvr>
                                        <p:cTn id="736" dur="1000"/>
                                        <p:tgtEl>
                                          <p:spTgt spid="203"/>
                                        </p:tgtEl>
                                      </p:cBhvr>
                                    </p:animEffect>
                                    <p:anim calcmode="lin" valueType="num">
                                      <p:cBhvr>
                                        <p:cTn id="737" dur="1000"/>
                                        <p:tgtEl>
                                          <p:spTgt spid="203"/>
                                        </p:tgtEl>
                                        <p:attrNameLst>
                                          <p:attrName>ppt_x</p:attrName>
                                        </p:attrNameLst>
                                      </p:cBhvr>
                                      <p:tavLst>
                                        <p:tav tm="0">
                                          <p:val>
                                            <p:strVal val="ppt_x"/>
                                          </p:val>
                                        </p:tav>
                                        <p:tav tm="100000">
                                          <p:val>
                                            <p:strVal val="ppt_x"/>
                                          </p:val>
                                        </p:tav>
                                      </p:tavLst>
                                    </p:anim>
                                    <p:anim calcmode="lin" valueType="num">
                                      <p:cBhvr>
                                        <p:cTn id="738" dur="1000"/>
                                        <p:tgtEl>
                                          <p:spTgt spid="203"/>
                                        </p:tgtEl>
                                        <p:attrNameLst>
                                          <p:attrName>ppt_y</p:attrName>
                                        </p:attrNameLst>
                                      </p:cBhvr>
                                      <p:tavLst>
                                        <p:tav tm="0">
                                          <p:val>
                                            <p:strVal val="ppt_y"/>
                                          </p:val>
                                        </p:tav>
                                        <p:tav tm="100000">
                                          <p:val>
                                            <p:strVal val="ppt_y+.1"/>
                                          </p:val>
                                        </p:tav>
                                      </p:tavLst>
                                    </p:anim>
                                    <p:set>
                                      <p:cBhvr>
                                        <p:cTn id="739" dur="1" fill="hold">
                                          <p:stCondLst>
                                            <p:cond delay="999"/>
                                          </p:stCondLst>
                                        </p:cTn>
                                        <p:tgtEl>
                                          <p:spTgt spid="203"/>
                                        </p:tgtEl>
                                        <p:attrNameLst>
                                          <p:attrName>style.visibility</p:attrName>
                                        </p:attrNameLst>
                                      </p:cBhvr>
                                      <p:to>
                                        <p:strVal val="hidden"/>
                                      </p:to>
                                    </p:set>
                                  </p:childTnLst>
                                </p:cTn>
                              </p:par>
                              <p:par>
                                <p:cTn id="740" presetID="22" presetClass="exit" presetSubtype="4" fill="hold" nodeType="withEffect">
                                  <p:stCondLst>
                                    <p:cond delay="1000"/>
                                  </p:stCondLst>
                                  <p:childTnLst>
                                    <p:animEffect transition="out" filter="wipe(down)">
                                      <p:cBhvr>
                                        <p:cTn id="741" dur="500"/>
                                        <p:tgtEl>
                                          <p:spTgt spid="1050"/>
                                        </p:tgtEl>
                                      </p:cBhvr>
                                    </p:animEffect>
                                    <p:set>
                                      <p:cBhvr>
                                        <p:cTn id="742" dur="1" fill="hold">
                                          <p:stCondLst>
                                            <p:cond delay="499"/>
                                          </p:stCondLst>
                                        </p:cTn>
                                        <p:tgtEl>
                                          <p:spTgt spid="1050"/>
                                        </p:tgtEl>
                                        <p:attrNameLst>
                                          <p:attrName>style.visibility</p:attrName>
                                        </p:attrNameLst>
                                      </p:cBhvr>
                                      <p:to>
                                        <p:strVal val="hidden"/>
                                      </p:to>
                                    </p:set>
                                  </p:childTnLst>
                                </p:cTn>
                              </p:par>
                            </p:childTnLst>
                          </p:cTn>
                        </p:par>
                      </p:childTnLst>
                    </p:cTn>
                  </p:par>
                </p:childTnLst>
              </p:cTn>
              <p:nextCondLst>
                <p:cond evt="onClick" delay="0">
                  <p:tgtEl>
                    <p:spTgt spid="203"/>
                  </p:tgtEl>
                </p:cond>
              </p:nextCondLst>
            </p:seq>
            <p:seq concurrent="1" nextAc="seek">
              <p:cTn id="743" restart="whenNotActive" fill="hold" evtFilter="cancelBubble" nodeType="interactiveSeq">
                <p:stCondLst>
                  <p:cond evt="onClick" delay="0">
                    <p:tgtEl>
                      <p:spTgt spid="206"/>
                    </p:tgtEl>
                  </p:cond>
                </p:stCondLst>
                <p:endSync evt="end" delay="0">
                  <p:rtn val="all"/>
                </p:endSync>
                <p:childTnLst>
                  <p:par>
                    <p:cTn id="744" fill="hold">
                      <p:stCondLst>
                        <p:cond delay="0"/>
                      </p:stCondLst>
                      <p:childTnLst>
                        <p:par>
                          <p:cTn id="745" fill="hold">
                            <p:stCondLst>
                              <p:cond delay="0"/>
                            </p:stCondLst>
                            <p:childTnLst>
                              <p:par>
                                <p:cTn id="746" presetID="10" presetClass="entr" presetSubtype="0" fill="hold" nodeType="clickEffect">
                                  <p:stCondLst>
                                    <p:cond delay="0"/>
                                  </p:stCondLst>
                                  <p:childTnLst>
                                    <p:set>
                                      <p:cBhvr>
                                        <p:cTn id="747" dur="1" fill="hold">
                                          <p:stCondLst>
                                            <p:cond delay="0"/>
                                          </p:stCondLst>
                                        </p:cTn>
                                        <p:tgtEl>
                                          <p:spTgt spid="198"/>
                                        </p:tgtEl>
                                        <p:attrNameLst>
                                          <p:attrName>style.visibility</p:attrName>
                                        </p:attrNameLst>
                                      </p:cBhvr>
                                      <p:to>
                                        <p:strVal val="visible"/>
                                      </p:to>
                                    </p:set>
                                    <p:animEffect transition="in" filter="fade">
                                      <p:cBhvr>
                                        <p:cTn id="748" dur="500"/>
                                        <p:tgtEl>
                                          <p:spTgt spid="198"/>
                                        </p:tgtEl>
                                      </p:cBhvr>
                                    </p:animEffect>
                                  </p:childTnLst>
                                </p:cTn>
                              </p:par>
                              <p:par>
                                <p:cTn id="749" presetID="10" presetClass="entr" presetSubtype="0" fill="hold" grpId="0" nodeType="withEffect">
                                  <p:stCondLst>
                                    <p:cond delay="0"/>
                                  </p:stCondLst>
                                  <p:childTnLst>
                                    <p:set>
                                      <p:cBhvr>
                                        <p:cTn id="750" dur="1" fill="hold">
                                          <p:stCondLst>
                                            <p:cond delay="0"/>
                                          </p:stCondLst>
                                        </p:cTn>
                                        <p:tgtEl>
                                          <p:spTgt spid="209"/>
                                        </p:tgtEl>
                                        <p:attrNameLst>
                                          <p:attrName>style.visibility</p:attrName>
                                        </p:attrNameLst>
                                      </p:cBhvr>
                                      <p:to>
                                        <p:strVal val="visible"/>
                                      </p:to>
                                    </p:set>
                                    <p:animEffect transition="in" filter="fade">
                                      <p:cBhvr>
                                        <p:cTn id="751" dur="500"/>
                                        <p:tgtEl>
                                          <p:spTgt spid="209"/>
                                        </p:tgtEl>
                                      </p:cBhvr>
                                    </p:animEffect>
                                  </p:childTnLst>
                                </p:cTn>
                              </p:par>
                              <p:par>
                                <p:cTn id="752" presetID="1" presetClass="mediacall" presetSubtype="0" fill="hold" nodeType="withEffect">
                                  <p:stCondLst>
                                    <p:cond delay="0"/>
                                  </p:stCondLst>
                                  <p:childTnLst>
                                    <p:cmd type="call" cmd="playFrom(0.0)">
                                      <p:cBhvr>
                                        <p:cTn id="753" dur="3056" fill="hold"/>
                                        <p:tgtEl>
                                          <p:spTgt spid="195"/>
                                        </p:tgtEl>
                                      </p:cBhvr>
                                    </p:cmd>
                                  </p:childTnLst>
                                </p:cTn>
                              </p:par>
                              <p:par>
                                <p:cTn id="754" presetID="10" presetClass="exit" presetSubtype="0" fill="hold" nodeType="withEffect">
                                  <p:stCondLst>
                                    <p:cond delay="0"/>
                                  </p:stCondLst>
                                  <p:childTnLst>
                                    <p:animEffect transition="out" filter="fade">
                                      <p:cBhvr>
                                        <p:cTn id="755" dur="500"/>
                                        <p:tgtEl>
                                          <p:spTgt spid="203"/>
                                        </p:tgtEl>
                                      </p:cBhvr>
                                    </p:animEffect>
                                    <p:set>
                                      <p:cBhvr>
                                        <p:cTn id="756" dur="1" fill="hold">
                                          <p:stCondLst>
                                            <p:cond delay="499"/>
                                          </p:stCondLst>
                                        </p:cTn>
                                        <p:tgtEl>
                                          <p:spTgt spid="203"/>
                                        </p:tgtEl>
                                        <p:attrNameLst>
                                          <p:attrName>style.visibility</p:attrName>
                                        </p:attrNameLst>
                                      </p:cBhvr>
                                      <p:to>
                                        <p:strVal val="hidden"/>
                                      </p:to>
                                    </p:set>
                                  </p:childTnLst>
                                </p:cTn>
                              </p:par>
                              <p:par>
                                <p:cTn id="757" presetID="42" presetClass="exit" presetSubtype="0" fill="hold" nodeType="withEffect">
                                  <p:stCondLst>
                                    <p:cond delay="1000"/>
                                  </p:stCondLst>
                                  <p:childTnLst>
                                    <p:animEffect transition="out" filter="fade">
                                      <p:cBhvr>
                                        <p:cTn id="758" dur="1000"/>
                                        <p:tgtEl>
                                          <p:spTgt spid="199"/>
                                        </p:tgtEl>
                                      </p:cBhvr>
                                    </p:animEffect>
                                    <p:anim calcmode="lin" valueType="num">
                                      <p:cBhvr>
                                        <p:cTn id="759" dur="1000"/>
                                        <p:tgtEl>
                                          <p:spTgt spid="199"/>
                                        </p:tgtEl>
                                        <p:attrNameLst>
                                          <p:attrName>ppt_x</p:attrName>
                                        </p:attrNameLst>
                                      </p:cBhvr>
                                      <p:tavLst>
                                        <p:tav tm="0">
                                          <p:val>
                                            <p:strVal val="ppt_x"/>
                                          </p:val>
                                        </p:tav>
                                        <p:tav tm="100000">
                                          <p:val>
                                            <p:strVal val="ppt_x"/>
                                          </p:val>
                                        </p:tav>
                                      </p:tavLst>
                                    </p:anim>
                                    <p:anim calcmode="lin" valueType="num">
                                      <p:cBhvr>
                                        <p:cTn id="760" dur="1000"/>
                                        <p:tgtEl>
                                          <p:spTgt spid="199"/>
                                        </p:tgtEl>
                                        <p:attrNameLst>
                                          <p:attrName>ppt_y</p:attrName>
                                        </p:attrNameLst>
                                      </p:cBhvr>
                                      <p:tavLst>
                                        <p:tav tm="0">
                                          <p:val>
                                            <p:strVal val="ppt_y"/>
                                          </p:val>
                                        </p:tav>
                                        <p:tav tm="100000">
                                          <p:val>
                                            <p:strVal val="ppt_y+.1"/>
                                          </p:val>
                                        </p:tav>
                                      </p:tavLst>
                                    </p:anim>
                                    <p:set>
                                      <p:cBhvr>
                                        <p:cTn id="761" dur="1" fill="hold">
                                          <p:stCondLst>
                                            <p:cond delay="999"/>
                                          </p:stCondLst>
                                        </p:cTn>
                                        <p:tgtEl>
                                          <p:spTgt spid="199"/>
                                        </p:tgtEl>
                                        <p:attrNameLst>
                                          <p:attrName>style.visibility</p:attrName>
                                        </p:attrNameLst>
                                      </p:cBhvr>
                                      <p:to>
                                        <p:strVal val="hidden"/>
                                      </p:to>
                                    </p:set>
                                  </p:childTnLst>
                                </p:cTn>
                              </p:par>
                              <p:par>
                                <p:cTn id="762" presetID="42" presetClass="exit" presetSubtype="0" fill="hold" nodeType="withEffect">
                                  <p:stCondLst>
                                    <p:cond delay="1000"/>
                                  </p:stCondLst>
                                  <p:childTnLst>
                                    <p:animEffect transition="out" filter="fade">
                                      <p:cBhvr>
                                        <p:cTn id="763" dur="1000"/>
                                        <p:tgtEl>
                                          <p:spTgt spid="206"/>
                                        </p:tgtEl>
                                      </p:cBhvr>
                                    </p:animEffect>
                                    <p:anim calcmode="lin" valueType="num">
                                      <p:cBhvr>
                                        <p:cTn id="764" dur="1000"/>
                                        <p:tgtEl>
                                          <p:spTgt spid="206"/>
                                        </p:tgtEl>
                                        <p:attrNameLst>
                                          <p:attrName>ppt_x</p:attrName>
                                        </p:attrNameLst>
                                      </p:cBhvr>
                                      <p:tavLst>
                                        <p:tav tm="0">
                                          <p:val>
                                            <p:strVal val="ppt_x"/>
                                          </p:val>
                                        </p:tav>
                                        <p:tav tm="100000">
                                          <p:val>
                                            <p:strVal val="ppt_x"/>
                                          </p:val>
                                        </p:tav>
                                      </p:tavLst>
                                    </p:anim>
                                    <p:anim calcmode="lin" valueType="num">
                                      <p:cBhvr>
                                        <p:cTn id="765" dur="1000"/>
                                        <p:tgtEl>
                                          <p:spTgt spid="206"/>
                                        </p:tgtEl>
                                        <p:attrNameLst>
                                          <p:attrName>ppt_y</p:attrName>
                                        </p:attrNameLst>
                                      </p:cBhvr>
                                      <p:tavLst>
                                        <p:tav tm="0">
                                          <p:val>
                                            <p:strVal val="ppt_y"/>
                                          </p:val>
                                        </p:tav>
                                        <p:tav tm="100000">
                                          <p:val>
                                            <p:strVal val="ppt_y+.1"/>
                                          </p:val>
                                        </p:tav>
                                      </p:tavLst>
                                    </p:anim>
                                    <p:set>
                                      <p:cBhvr>
                                        <p:cTn id="766" dur="1" fill="hold">
                                          <p:stCondLst>
                                            <p:cond delay="999"/>
                                          </p:stCondLst>
                                        </p:cTn>
                                        <p:tgtEl>
                                          <p:spTgt spid="206"/>
                                        </p:tgtEl>
                                        <p:attrNameLst>
                                          <p:attrName>style.visibility</p:attrName>
                                        </p:attrNameLst>
                                      </p:cBhvr>
                                      <p:to>
                                        <p:strVal val="hidden"/>
                                      </p:to>
                                    </p:set>
                                  </p:childTnLst>
                                </p:cTn>
                              </p:par>
                              <p:par>
                                <p:cTn id="767" presetID="22" presetClass="exit" presetSubtype="4" fill="hold" nodeType="withEffect">
                                  <p:stCondLst>
                                    <p:cond delay="1000"/>
                                  </p:stCondLst>
                                  <p:childTnLst>
                                    <p:animEffect transition="out" filter="wipe(down)">
                                      <p:cBhvr>
                                        <p:cTn id="768" dur="500"/>
                                        <p:tgtEl>
                                          <p:spTgt spid="1050"/>
                                        </p:tgtEl>
                                      </p:cBhvr>
                                    </p:animEffect>
                                    <p:set>
                                      <p:cBhvr>
                                        <p:cTn id="769" dur="1" fill="hold">
                                          <p:stCondLst>
                                            <p:cond delay="499"/>
                                          </p:stCondLst>
                                        </p:cTn>
                                        <p:tgtEl>
                                          <p:spTgt spid="1050"/>
                                        </p:tgtEl>
                                        <p:attrNameLst>
                                          <p:attrName>style.visibility</p:attrName>
                                        </p:attrNameLst>
                                      </p:cBhvr>
                                      <p:to>
                                        <p:strVal val="hidden"/>
                                      </p:to>
                                    </p:set>
                                  </p:childTnLst>
                                </p:cTn>
                              </p:par>
                            </p:childTnLst>
                          </p:cTn>
                        </p:par>
                      </p:childTnLst>
                    </p:cTn>
                  </p:par>
                </p:childTnLst>
              </p:cTn>
              <p:nextCondLst>
                <p:cond evt="onClick" delay="0">
                  <p:tgtEl>
                    <p:spTgt spid="206"/>
                  </p:tgtEl>
                </p:cond>
              </p:nextCondLst>
            </p:seq>
            <p:audio>
              <p:cMediaNode vol="80000" showWhenStopped="0">
                <p:cTn id="770" fill="hold" display="0">
                  <p:stCondLst>
                    <p:cond delay="indefinite"/>
                  </p:stCondLst>
                  <p:endCondLst>
                    <p:cond evt="onStopAudio" delay="0">
                      <p:tgtEl>
                        <p:sldTgt/>
                      </p:tgtEl>
                    </p:cond>
                  </p:endCondLst>
                </p:cTn>
                <p:tgtEl>
                  <p:spTgt spid="243"/>
                </p:tgtEl>
              </p:cMediaNode>
            </p:audio>
            <p:audio>
              <p:cMediaNode vol="80000" showWhenStopped="0">
                <p:cTn id="771" fill="hold" display="0">
                  <p:stCondLst>
                    <p:cond delay="indefinite"/>
                  </p:stCondLst>
                  <p:endCondLst>
                    <p:cond evt="onStopAudio" delay="0">
                      <p:tgtEl>
                        <p:sldTgt/>
                      </p:tgtEl>
                    </p:cond>
                  </p:endCondLst>
                </p:cTn>
                <p:tgtEl>
                  <p:spTgt spid="244"/>
                </p:tgtEl>
              </p:cMediaNode>
            </p:audio>
            <p:seq concurrent="1" nextAc="seek">
              <p:cTn id="772" restart="whenNotActive" fill="hold" evtFilter="cancelBubble" nodeType="interactiveSeq">
                <p:stCondLst>
                  <p:cond evt="onClick" delay="0">
                    <p:tgtEl>
                      <p:spTgt spid="1054"/>
                    </p:tgtEl>
                  </p:cond>
                </p:stCondLst>
                <p:endSync evt="end" delay="0">
                  <p:rtn val="all"/>
                </p:endSync>
                <p:childTnLst>
                  <p:par>
                    <p:cTn id="773" fill="hold">
                      <p:stCondLst>
                        <p:cond delay="0"/>
                      </p:stCondLst>
                      <p:childTnLst>
                        <p:par>
                          <p:cTn id="774" fill="hold">
                            <p:stCondLst>
                              <p:cond delay="0"/>
                            </p:stCondLst>
                            <p:childTnLst>
                              <p:par>
                                <p:cTn id="775" presetID="42" presetClass="entr" presetSubtype="0" fill="hold" nodeType="clickEffect">
                                  <p:stCondLst>
                                    <p:cond delay="0"/>
                                  </p:stCondLst>
                                  <p:childTnLst>
                                    <p:set>
                                      <p:cBhvr>
                                        <p:cTn id="776" dur="1" fill="hold">
                                          <p:stCondLst>
                                            <p:cond delay="0"/>
                                          </p:stCondLst>
                                        </p:cTn>
                                        <p:tgtEl>
                                          <p:spTgt spid="234"/>
                                        </p:tgtEl>
                                        <p:attrNameLst>
                                          <p:attrName>style.visibility</p:attrName>
                                        </p:attrNameLst>
                                      </p:cBhvr>
                                      <p:to>
                                        <p:strVal val="visible"/>
                                      </p:to>
                                    </p:set>
                                    <p:animEffect transition="in" filter="fade">
                                      <p:cBhvr>
                                        <p:cTn id="777" dur="1000"/>
                                        <p:tgtEl>
                                          <p:spTgt spid="234"/>
                                        </p:tgtEl>
                                      </p:cBhvr>
                                    </p:animEffect>
                                    <p:anim calcmode="lin" valueType="num">
                                      <p:cBhvr>
                                        <p:cTn id="778" dur="1000" fill="hold"/>
                                        <p:tgtEl>
                                          <p:spTgt spid="234"/>
                                        </p:tgtEl>
                                        <p:attrNameLst>
                                          <p:attrName>ppt_x</p:attrName>
                                        </p:attrNameLst>
                                      </p:cBhvr>
                                      <p:tavLst>
                                        <p:tav tm="0">
                                          <p:val>
                                            <p:strVal val="#ppt_x"/>
                                          </p:val>
                                        </p:tav>
                                        <p:tav tm="100000">
                                          <p:val>
                                            <p:strVal val="#ppt_x"/>
                                          </p:val>
                                        </p:tav>
                                      </p:tavLst>
                                    </p:anim>
                                    <p:anim calcmode="lin" valueType="num">
                                      <p:cBhvr>
                                        <p:cTn id="779" dur="1000" fill="hold"/>
                                        <p:tgtEl>
                                          <p:spTgt spid="234"/>
                                        </p:tgtEl>
                                        <p:attrNameLst>
                                          <p:attrName>ppt_y</p:attrName>
                                        </p:attrNameLst>
                                      </p:cBhvr>
                                      <p:tavLst>
                                        <p:tav tm="0">
                                          <p:val>
                                            <p:strVal val="#ppt_y+.1"/>
                                          </p:val>
                                        </p:tav>
                                        <p:tav tm="100000">
                                          <p:val>
                                            <p:strVal val="#ppt_y"/>
                                          </p:val>
                                        </p:tav>
                                      </p:tavLst>
                                    </p:anim>
                                  </p:childTnLst>
                                </p:cTn>
                              </p:par>
                              <p:par>
                                <p:cTn id="780" presetID="42" presetClass="entr" presetSubtype="0" fill="hold" nodeType="withEffect">
                                  <p:stCondLst>
                                    <p:cond delay="0"/>
                                  </p:stCondLst>
                                  <p:childTnLst>
                                    <p:set>
                                      <p:cBhvr>
                                        <p:cTn id="781" dur="1" fill="hold">
                                          <p:stCondLst>
                                            <p:cond delay="0"/>
                                          </p:stCondLst>
                                        </p:cTn>
                                        <p:tgtEl>
                                          <p:spTgt spid="230"/>
                                        </p:tgtEl>
                                        <p:attrNameLst>
                                          <p:attrName>style.visibility</p:attrName>
                                        </p:attrNameLst>
                                      </p:cBhvr>
                                      <p:to>
                                        <p:strVal val="visible"/>
                                      </p:to>
                                    </p:set>
                                    <p:animEffect transition="in" filter="fade">
                                      <p:cBhvr>
                                        <p:cTn id="782" dur="1000"/>
                                        <p:tgtEl>
                                          <p:spTgt spid="230"/>
                                        </p:tgtEl>
                                      </p:cBhvr>
                                    </p:animEffect>
                                    <p:anim calcmode="lin" valueType="num">
                                      <p:cBhvr>
                                        <p:cTn id="783" dur="1000" fill="hold"/>
                                        <p:tgtEl>
                                          <p:spTgt spid="230"/>
                                        </p:tgtEl>
                                        <p:attrNameLst>
                                          <p:attrName>ppt_x</p:attrName>
                                        </p:attrNameLst>
                                      </p:cBhvr>
                                      <p:tavLst>
                                        <p:tav tm="0">
                                          <p:val>
                                            <p:strVal val="#ppt_x"/>
                                          </p:val>
                                        </p:tav>
                                        <p:tav tm="100000">
                                          <p:val>
                                            <p:strVal val="#ppt_x"/>
                                          </p:val>
                                        </p:tav>
                                      </p:tavLst>
                                    </p:anim>
                                    <p:anim calcmode="lin" valueType="num">
                                      <p:cBhvr>
                                        <p:cTn id="784" dur="1000" fill="hold"/>
                                        <p:tgtEl>
                                          <p:spTgt spid="230"/>
                                        </p:tgtEl>
                                        <p:attrNameLst>
                                          <p:attrName>ppt_y</p:attrName>
                                        </p:attrNameLst>
                                      </p:cBhvr>
                                      <p:tavLst>
                                        <p:tav tm="0">
                                          <p:val>
                                            <p:strVal val="#ppt_y+.1"/>
                                          </p:val>
                                        </p:tav>
                                        <p:tav tm="100000">
                                          <p:val>
                                            <p:strVal val="#ppt_y"/>
                                          </p:val>
                                        </p:tav>
                                      </p:tavLst>
                                    </p:anim>
                                  </p:childTnLst>
                                </p:cTn>
                              </p:par>
                              <p:par>
                                <p:cTn id="785" presetID="42" presetClass="entr" presetSubtype="0" fill="hold" nodeType="withEffect">
                                  <p:stCondLst>
                                    <p:cond delay="0"/>
                                  </p:stCondLst>
                                  <p:childTnLst>
                                    <p:set>
                                      <p:cBhvr>
                                        <p:cTn id="786" dur="1" fill="hold">
                                          <p:stCondLst>
                                            <p:cond delay="0"/>
                                          </p:stCondLst>
                                        </p:cTn>
                                        <p:tgtEl>
                                          <p:spTgt spid="237"/>
                                        </p:tgtEl>
                                        <p:attrNameLst>
                                          <p:attrName>style.visibility</p:attrName>
                                        </p:attrNameLst>
                                      </p:cBhvr>
                                      <p:to>
                                        <p:strVal val="visible"/>
                                      </p:to>
                                    </p:set>
                                    <p:animEffect transition="in" filter="fade">
                                      <p:cBhvr>
                                        <p:cTn id="787" dur="1000"/>
                                        <p:tgtEl>
                                          <p:spTgt spid="237"/>
                                        </p:tgtEl>
                                      </p:cBhvr>
                                    </p:animEffect>
                                    <p:anim calcmode="lin" valueType="num">
                                      <p:cBhvr>
                                        <p:cTn id="788" dur="1000" fill="hold"/>
                                        <p:tgtEl>
                                          <p:spTgt spid="237"/>
                                        </p:tgtEl>
                                        <p:attrNameLst>
                                          <p:attrName>ppt_x</p:attrName>
                                        </p:attrNameLst>
                                      </p:cBhvr>
                                      <p:tavLst>
                                        <p:tav tm="0">
                                          <p:val>
                                            <p:strVal val="#ppt_x"/>
                                          </p:val>
                                        </p:tav>
                                        <p:tav tm="100000">
                                          <p:val>
                                            <p:strVal val="#ppt_x"/>
                                          </p:val>
                                        </p:tav>
                                      </p:tavLst>
                                    </p:anim>
                                    <p:anim calcmode="lin" valueType="num">
                                      <p:cBhvr>
                                        <p:cTn id="789"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4"/>
                  </p:tgtEl>
                </p:cond>
              </p:nextCondLst>
            </p:seq>
            <p:seq concurrent="1" nextAc="seek">
              <p:cTn id="790" restart="whenNotActive" fill="hold" evtFilter="cancelBubble" nodeType="interactiveSeq">
                <p:stCondLst>
                  <p:cond evt="onClick" delay="0">
                    <p:tgtEl>
                      <p:spTgt spid="234"/>
                    </p:tgtEl>
                  </p:cond>
                </p:stCondLst>
                <p:endSync evt="end" delay="0">
                  <p:rtn val="all"/>
                </p:endSync>
                <p:childTnLst>
                  <p:par>
                    <p:cTn id="791" fill="hold">
                      <p:stCondLst>
                        <p:cond delay="0"/>
                      </p:stCondLst>
                      <p:childTnLst>
                        <p:par>
                          <p:cTn id="792" fill="hold">
                            <p:stCondLst>
                              <p:cond delay="0"/>
                            </p:stCondLst>
                            <p:childTnLst>
                              <p:par>
                                <p:cTn id="793" presetID="10" presetClass="entr" presetSubtype="0" fill="hold" grpId="0" nodeType="clickEffect">
                                  <p:stCondLst>
                                    <p:cond delay="0"/>
                                  </p:stCondLst>
                                  <p:childTnLst>
                                    <p:set>
                                      <p:cBhvr>
                                        <p:cTn id="794" dur="1" fill="hold">
                                          <p:stCondLst>
                                            <p:cond delay="0"/>
                                          </p:stCondLst>
                                        </p:cTn>
                                        <p:tgtEl>
                                          <p:spTgt spid="242"/>
                                        </p:tgtEl>
                                        <p:attrNameLst>
                                          <p:attrName>style.visibility</p:attrName>
                                        </p:attrNameLst>
                                      </p:cBhvr>
                                      <p:to>
                                        <p:strVal val="visible"/>
                                      </p:to>
                                    </p:set>
                                    <p:animEffect transition="in" filter="fade">
                                      <p:cBhvr>
                                        <p:cTn id="795" dur="500"/>
                                        <p:tgtEl>
                                          <p:spTgt spid="242"/>
                                        </p:tgtEl>
                                      </p:cBhvr>
                                    </p:animEffect>
                                  </p:childTnLst>
                                </p:cTn>
                              </p:par>
                              <p:par>
                                <p:cTn id="796" presetID="10" presetClass="entr" presetSubtype="0" fill="hold" nodeType="withEffect">
                                  <p:stCondLst>
                                    <p:cond delay="0"/>
                                  </p:stCondLst>
                                  <p:childTnLst>
                                    <p:set>
                                      <p:cBhvr>
                                        <p:cTn id="797" dur="1" fill="hold">
                                          <p:stCondLst>
                                            <p:cond delay="0"/>
                                          </p:stCondLst>
                                        </p:cTn>
                                        <p:tgtEl>
                                          <p:spTgt spid="241"/>
                                        </p:tgtEl>
                                        <p:attrNameLst>
                                          <p:attrName>style.visibility</p:attrName>
                                        </p:attrNameLst>
                                      </p:cBhvr>
                                      <p:to>
                                        <p:strVal val="visible"/>
                                      </p:to>
                                    </p:set>
                                    <p:animEffect transition="in" filter="fade">
                                      <p:cBhvr>
                                        <p:cTn id="798" dur="500"/>
                                        <p:tgtEl>
                                          <p:spTgt spid="241"/>
                                        </p:tgtEl>
                                      </p:cBhvr>
                                    </p:animEffect>
                                  </p:childTnLst>
                                </p:cTn>
                              </p:par>
                              <p:par>
                                <p:cTn id="799" presetID="1" presetClass="mediacall" presetSubtype="0" fill="hold" nodeType="withEffect">
                                  <p:stCondLst>
                                    <p:cond delay="0"/>
                                  </p:stCondLst>
                                  <p:childTnLst>
                                    <p:cmd type="call" cmd="playFrom(0.0)">
                                      <p:cBhvr>
                                        <p:cTn id="800" dur="3056" fill="hold"/>
                                        <p:tgtEl>
                                          <p:spTgt spid="243"/>
                                        </p:tgtEl>
                                      </p:cBhvr>
                                    </p:cmd>
                                  </p:childTnLst>
                                </p:cTn>
                              </p:par>
                              <p:par>
                                <p:cTn id="801" presetID="10" presetClass="exit" presetSubtype="0" fill="hold" nodeType="withEffect">
                                  <p:stCondLst>
                                    <p:cond delay="0"/>
                                  </p:stCondLst>
                                  <p:childTnLst>
                                    <p:animEffect transition="out" filter="fade">
                                      <p:cBhvr>
                                        <p:cTn id="802" dur="500"/>
                                        <p:tgtEl>
                                          <p:spTgt spid="237"/>
                                        </p:tgtEl>
                                      </p:cBhvr>
                                    </p:animEffect>
                                    <p:set>
                                      <p:cBhvr>
                                        <p:cTn id="803" dur="1" fill="hold">
                                          <p:stCondLst>
                                            <p:cond delay="499"/>
                                          </p:stCondLst>
                                        </p:cTn>
                                        <p:tgtEl>
                                          <p:spTgt spid="237"/>
                                        </p:tgtEl>
                                        <p:attrNameLst>
                                          <p:attrName>style.visibility</p:attrName>
                                        </p:attrNameLst>
                                      </p:cBhvr>
                                      <p:to>
                                        <p:strVal val="hidden"/>
                                      </p:to>
                                    </p:set>
                                  </p:childTnLst>
                                </p:cTn>
                              </p:par>
                              <p:par>
                                <p:cTn id="804" presetID="42" presetClass="exit" presetSubtype="0" fill="hold" nodeType="withEffect">
                                  <p:stCondLst>
                                    <p:cond delay="1000"/>
                                  </p:stCondLst>
                                  <p:childTnLst>
                                    <p:animEffect transition="out" filter="fade">
                                      <p:cBhvr>
                                        <p:cTn id="805" dur="1000"/>
                                        <p:tgtEl>
                                          <p:spTgt spid="234"/>
                                        </p:tgtEl>
                                      </p:cBhvr>
                                    </p:animEffect>
                                    <p:anim calcmode="lin" valueType="num">
                                      <p:cBhvr>
                                        <p:cTn id="806" dur="1000"/>
                                        <p:tgtEl>
                                          <p:spTgt spid="234"/>
                                        </p:tgtEl>
                                        <p:attrNameLst>
                                          <p:attrName>ppt_x</p:attrName>
                                        </p:attrNameLst>
                                      </p:cBhvr>
                                      <p:tavLst>
                                        <p:tav tm="0">
                                          <p:val>
                                            <p:strVal val="ppt_x"/>
                                          </p:val>
                                        </p:tav>
                                        <p:tav tm="100000">
                                          <p:val>
                                            <p:strVal val="ppt_x"/>
                                          </p:val>
                                        </p:tav>
                                      </p:tavLst>
                                    </p:anim>
                                    <p:anim calcmode="lin" valueType="num">
                                      <p:cBhvr>
                                        <p:cTn id="807" dur="1000"/>
                                        <p:tgtEl>
                                          <p:spTgt spid="234"/>
                                        </p:tgtEl>
                                        <p:attrNameLst>
                                          <p:attrName>ppt_y</p:attrName>
                                        </p:attrNameLst>
                                      </p:cBhvr>
                                      <p:tavLst>
                                        <p:tav tm="0">
                                          <p:val>
                                            <p:strVal val="ppt_y"/>
                                          </p:val>
                                        </p:tav>
                                        <p:tav tm="100000">
                                          <p:val>
                                            <p:strVal val="ppt_y+.1"/>
                                          </p:val>
                                        </p:tav>
                                      </p:tavLst>
                                    </p:anim>
                                    <p:set>
                                      <p:cBhvr>
                                        <p:cTn id="808" dur="1" fill="hold">
                                          <p:stCondLst>
                                            <p:cond delay="999"/>
                                          </p:stCondLst>
                                        </p:cTn>
                                        <p:tgtEl>
                                          <p:spTgt spid="234"/>
                                        </p:tgtEl>
                                        <p:attrNameLst>
                                          <p:attrName>style.visibility</p:attrName>
                                        </p:attrNameLst>
                                      </p:cBhvr>
                                      <p:to>
                                        <p:strVal val="hidden"/>
                                      </p:to>
                                    </p:set>
                                  </p:childTnLst>
                                </p:cTn>
                              </p:par>
                              <p:par>
                                <p:cTn id="809" presetID="42" presetClass="exit" presetSubtype="0" fill="hold" nodeType="withEffect">
                                  <p:stCondLst>
                                    <p:cond delay="1000"/>
                                  </p:stCondLst>
                                  <p:childTnLst>
                                    <p:animEffect transition="out" filter="fade">
                                      <p:cBhvr>
                                        <p:cTn id="810" dur="1000"/>
                                        <p:tgtEl>
                                          <p:spTgt spid="230"/>
                                        </p:tgtEl>
                                      </p:cBhvr>
                                    </p:animEffect>
                                    <p:anim calcmode="lin" valueType="num">
                                      <p:cBhvr>
                                        <p:cTn id="811" dur="1000"/>
                                        <p:tgtEl>
                                          <p:spTgt spid="230"/>
                                        </p:tgtEl>
                                        <p:attrNameLst>
                                          <p:attrName>ppt_x</p:attrName>
                                        </p:attrNameLst>
                                      </p:cBhvr>
                                      <p:tavLst>
                                        <p:tav tm="0">
                                          <p:val>
                                            <p:strVal val="ppt_x"/>
                                          </p:val>
                                        </p:tav>
                                        <p:tav tm="100000">
                                          <p:val>
                                            <p:strVal val="ppt_x"/>
                                          </p:val>
                                        </p:tav>
                                      </p:tavLst>
                                    </p:anim>
                                    <p:anim calcmode="lin" valueType="num">
                                      <p:cBhvr>
                                        <p:cTn id="812" dur="1000"/>
                                        <p:tgtEl>
                                          <p:spTgt spid="230"/>
                                        </p:tgtEl>
                                        <p:attrNameLst>
                                          <p:attrName>ppt_y</p:attrName>
                                        </p:attrNameLst>
                                      </p:cBhvr>
                                      <p:tavLst>
                                        <p:tav tm="0">
                                          <p:val>
                                            <p:strVal val="ppt_y"/>
                                          </p:val>
                                        </p:tav>
                                        <p:tav tm="100000">
                                          <p:val>
                                            <p:strVal val="ppt_y+.1"/>
                                          </p:val>
                                        </p:tav>
                                      </p:tavLst>
                                    </p:anim>
                                    <p:set>
                                      <p:cBhvr>
                                        <p:cTn id="813" dur="1" fill="hold">
                                          <p:stCondLst>
                                            <p:cond delay="999"/>
                                          </p:stCondLst>
                                        </p:cTn>
                                        <p:tgtEl>
                                          <p:spTgt spid="230"/>
                                        </p:tgtEl>
                                        <p:attrNameLst>
                                          <p:attrName>style.visibility</p:attrName>
                                        </p:attrNameLst>
                                      </p:cBhvr>
                                      <p:to>
                                        <p:strVal val="hidden"/>
                                      </p:to>
                                    </p:set>
                                  </p:childTnLst>
                                </p:cTn>
                              </p:par>
                              <p:par>
                                <p:cTn id="814" presetID="22" presetClass="exit" presetSubtype="4" fill="hold" nodeType="withEffect">
                                  <p:stCondLst>
                                    <p:cond delay="1000"/>
                                  </p:stCondLst>
                                  <p:childTnLst>
                                    <p:animEffect transition="out" filter="wipe(down)">
                                      <p:cBhvr>
                                        <p:cTn id="815" dur="500"/>
                                        <p:tgtEl>
                                          <p:spTgt spid="1054"/>
                                        </p:tgtEl>
                                      </p:cBhvr>
                                    </p:animEffect>
                                    <p:set>
                                      <p:cBhvr>
                                        <p:cTn id="816" dur="1" fill="hold">
                                          <p:stCondLst>
                                            <p:cond delay="499"/>
                                          </p:stCondLst>
                                        </p:cTn>
                                        <p:tgtEl>
                                          <p:spTgt spid="1054"/>
                                        </p:tgtEl>
                                        <p:attrNameLst>
                                          <p:attrName>style.visibility</p:attrName>
                                        </p:attrNameLst>
                                      </p:cBhvr>
                                      <p:to>
                                        <p:strVal val="hidden"/>
                                      </p:to>
                                    </p:set>
                                  </p:childTnLst>
                                </p:cTn>
                              </p:par>
                            </p:childTnLst>
                          </p:cTn>
                        </p:par>
                      </p:childTnLst>
                    </p:cTn>
                  </p:par>
                </p:childTnLst>
              </p:cTn>
              <p:nextCondLst>
                <p:cond evt="onClick" delay="0">
                  <p:tgtEl>
                    <p:spTgt spid="234"/>
                  </p:tgtEl>
                </p:cond>
              </p:nextCondLst>
            </p:seq>
            <p:seq concurrent="1" nextAc="seek">
              <p:cTn id="817" restart="whenNotActive" fill="hold" evtFilter="cancelBubble" nodeType="interactiveSeq">
                <p:stCondLst>
                  <p:cond evt="onClick" delay="0">
                    <p:tgtEl>
                      <p:spTgt spid="237"/>
                    </p:tgtEl>
                  </p:cond>
                </p:stCondLst>
                <p:endSync evt="end" delay="0">
                  <p:rtn val="all"/>
                </p:endSync>
                <p:childTnLst>
                  <p:par>
                    <p:cTn id="818" fill="hold">
                      <p:stCondLst>
                        <p:cond delay="0"/>
                      </p:stCondLst>
                      <p:childTnLst>
                        <p:par>
                          <p:cTn id="819" fill="hold">
                            <p:stCondLst>
                              <p:cond delay="0"/>
                            </p:stCondLst>
                            <p:childTnLst>
                              <p:par>
                                <p:cTn id="820" presetID="10" presetClass="entr" presetSubtype="0" fill="hold" nodeType="clickEffect">
                                  <p:stCondLst>
                                    <p:cond delay="0"/>
                                  </p:stCondLst>
                                  <p:childTnLst>
                                    <p:set>
                                      <p:cBhvr>
                                        <p:cTn id="821" dur="1" fill="hold">
                                          <p:stCondLst>
                                            <p:cond delay="0"/>
                                          </p:stCondLst>
                                        </p:cTn>
                                        <p:tgtEl>
                                          <p:spTgt spid="240"/>
                                        </p:tgtEl>
                                        <p:attrNameLst>
                                          <p:attrName>style.visibility</p:attrName>
                                        </p:attrNameLst>
                                      </p:cBhvr>
                                      <p:to>
                                        <p:strVal val="visible"/>
                                      </p:to>
                                    </p:set>
                                    <p:animEffect transition="in" filter="fade">
                                      <p:cBhvr>
                                        <p:cTn id="822" dur="500"/>
                                        <p:tgtEl>
                                          <p:spTgt spid="240"/>
                                        </p:tgtEl>
                                      </p:cBhvr>
                                    </p:animEffect>
                                  </p:childTnLst>
                                </p:cTn>
                              </p:par>
                              <p:par>
                                <p:cTn id="823" presetID="10" presetClass="entr" presetSubtype="0" fill="hold" grpId="1" nodeType="withEffect">
                                  <p:stCondLst>
                                    <p:cond delay="0"/>
                                  </p:stCondLst>
                                  <p:childTnLst>
                                    <p:set>
                                      <p:cBhvr>
                                        <p:cTn id="824" dur="1" fill="hold">
                                          <p:stCondLst>
                                            <p:cond delay="0"/>
                                          </p:stCondLst>
                                        </p:cTn>
                                        <p:tgtEl>
                                          <p:spTgt spid="242"/>
                                        </p:tgtEl>
                                        <p:attrNameLst>
                                          <p:attrName>style.visibility</p:attrName>
                                        </p:attrNameLst>
                                      </p:cBhvr>
                                      <p:to>
                                        <p:strVal val="visible"/>
                                      </p:to>
                                    </p:set>
                                    <p:animEffect transition="in" filter="fade">
                                      <p:cBhvr>
                                        <p:cTn id="825" dur="500"/>
                                        <p:tgtEl>
                                          <p:spTgt spid="242"/>
                                        </p:tgtEl>
                                      </p:cBhvr>
                                    </p:animEffect>
                                  </p:childTnLst>
                                </p:cTn>
                              </p:par>
                              <p:par>
                                <p:cTn id="826" presetID="1" presetClass="mediacall" presetSubtype="0" fill="hold" nodeType="withEffect">
                                  <p:stCondLst>
                                    <p:cond delay="0"/>
                                  </p:stCondLst>
                                  <p:childTnLst>
                                    <p:cmd type="call" cmd="playFrom(0.0)">
                                      <p:cBhvr>
                                        <p:cTn id="827" dur="3866" fill="hold"/>
                                        <p:tgtEl>
                                          <p:spTgt spid="244"/>
                                        </p:tgtEl>
                                      </p:cBhvr>
                                    </p:cmd>
                                  </p:childTnLst>
                                </p:cTn>
                              </p:par>
                              <p:par>
                                <p:cTn id="828" presetID="10" presetClass="exit" presetSubtype="0" fill="hold" nodeType="withEffect">
                                  <p:stCondLst>
                                    <p:cond delay="0"/>
                                  </p:stCondLst>
                                  <p:childTnLst>
                                    <p:animEffect transition="out" filter="fade">
                                      <p:cBhvr>
                                        <p:cTn id="829" dur="500"/>
                                        <p:tgtEl>
                                          <p:spTgt spid="234"/>
                                        </p:tgtEl>
                                      </p:cBhvr>
                                    </p:animEffect>
                                    <p:set>
                                      <p:cBhvr>
                                        <p:cTn id="830" dur="1" fill="hold">
                                          <p:stCondLst>
                                            <p:cond delay="499"/>
                                          </p:stCondLst>
                                        </p:cTn>
                                        <p:tgtEl>
                                          <p:spTgt spid="234"/>
                                        </p:tgtEl>
                                        <p:attrNameLst>
                                          <p:attrName>style.visibility</p:attrName>
                                        </p:attrNameLst>
                                      </p:cBhvr>
                                      <p:to>
                                        <p:strVal val="hidden"/>
                                      </p:to>
                                    </p:set>
                                  </p:childTnLst>
                                </p:cTn>
                              </p:par>
                              <p:par>
                                <p:cTn id="831" presetID="42" presetClass="exit" presetSubtype="0" fill="hold" nodeType="withEffect">
                                  <p:stCondLst>
                                    <p:cond delay="1000"/>
                                  </p:stCondLst>
                                  <p:childTnLst>
                                    <p:animEffect transition="out" filter="fade">
                                      <p:cBhvr>
                                        <p:cTn id="832" dur="1000"/>
                                        <p:tgtEl>
                                          <p:spTgt spid="230"/>
                                        </p:tgtEl>
                                      </p:cBhvr>
                                    </p:animEffect>
                                    <p:anim calcmode="lin" valueType="num">
                                      <p:cBhvr>
                                        <p:cTn id="833" dur="1000"/>
                                        <p:tgtEl>
                                          <p:spTgt spid="230"/>
                                        </p:tgtEl>
                                        <p:attrNameLst>
                                          <p:attrName>ppt_x</p:attrName>
                                        </p:attrNameLst>
                                      </p:cBhvr>
                                      <p:tavLst>
                                        <p:tav tm="0">
                                          <p:val>
                                            <p:strVal val="ppt_x"/>
                                          </p:val>
                                        </p:tav>
                                        <p:tav tm="100000">
                                          <p:val>
                                            <p:strVal val="ppt_x"/>
                                          </p:val>
                                        </p:tav>
                                      </p:tavLst>
                                    </p:anim>
                                    <p:anim calcmode="lin" valueType="num">
                                      <p:cBhvr>
                                        <p:cTn id="834" dur="1000"/>
                                        <p:tgtEl>
                                          <p:spTgt spid="230"/>
                                        </p:tgtEl>
                                        <p:attrNameLst>
                                          <p:attrName>ppt_y</p:attrName>
                                        </p:attrNameLst>
                                      </p:cBhvr>
                                      <p:tavLst>
                                        <p:tav tm="0">
                                          <p:val>
                                            <p:strVal val="ppt_y"/>
                                          </p:val>
                                        </p:tav>
                                        <p:tav tm="100000">
                                          <p:val>
                                            <p:strVal val="ppt_y+.1"/>
                                          </p:val>
                                        </p:tav>
                                      </p:tavLst>
                                    </p:anim>
                                    <p:set>
                                      <p:cBhvr>
                                        <p:cTn id="835" dur="1" fill="hold">
                                          <p:stCondLst>
                                            <p:cond delay="999"/>
                                          </p:stCondLst>
                                        </p:cTn>
                                        <p:tgtEl>
                                          <p:spTgt spid="230"/>
                                        </p:tgtEl>
                                        <p:attrNameLst>
                                          <p:attrName>style.visibility</p:attrName>
                                        </p:attrNameLst>
                                      </p:cBhvr>
                                      <p:to>
                                        <p:strVal val="hidden"/>
                                      </p:to>
                                    </p:set>
                                  </p:childTnLst>
                                </p:cTn>
                              </p:par>
                              <p:par>
                                <p:cTn id="836" presetID="42" presetClass="exit" presetSubtype="0" fill="hold" nodeType="withEffect">
                                  <p:stCondLst>
                                    <p:cond delay="1000"/>
                                  </p:stCondLst>
                                  <p:childTnLst>
                                    <p:animEffect transition="out" filter="fade">
                                      <p:cBhvr>
                                        <p:cTn id="837" dur="1000"/>
                                        <p:tgtEl>
                                          <p:spTgt spid="237"/>
                                        </p:tgtEl>
                                      </p:cBhvr>
                                    </p:animEffect>
                                    <p:anim calcmode="lin" valueType="num">
                                      <p:cBhvr>
                                        <p:cTn id="838" dur="1000"/>
                                        <p:tgtEl>
                                          <p:spTgt spid="237"/>
                                        </p:tgtEl>
                                        <p:attrNameLst>
                                          <p:attrName>ppt_x</p:attrName>
                                        </p:attrNameLst>
                                      </p:cBhvr>
                                      <p:tavLst>
                                        <p:tav tm="0">
                                          <p:val>
                                            <p:strVal val="ppt_x"/>
                                          </p:val>
                                        </p:tav>
                                        <p:tav tm="100000">
                                          <p:val>
                                            <p:strVal val="ppt_x"/>
                                          </p:val>
                                        </p:tav>
                                      </p:tavLst>
                                    </p:anim>
                                    <p:anim calcmode="lin" valueType="num">
                                      <p:cBhvr>
                                        <p:cTn id="839" dur="1000"/>
                                        <p:tgtEl>
                                          <p:spTgt spid="237"/>
                                        </p:tgtEl>
                                        <p:attrNameLst>
                                          <p:attrName>ppt_y</p:attrName>
                                        </p:attrNameLst>
                                      </p:cBhvr>
                                      <p:tavLst>
                                        <p:tav tm="0">
                                          <p:val>
                                            <p:strVal val="ppt_y"/>
                                          </p:val>
                                        </p:tav>
                                        <p:tav tm="100000">
                                          <p:val>
                                            <p:strVal val="ppt_y+.1"/>
                                          </p:val>
                                        </p:tav>
                                      </p:tavLst>
                                    </p:anim>
                                    <p:set>
                                      <p:cBhvr>
                                        <p:cTn id="840" dur="1" fill="hold">
                                          <p:stCondLst>
                                            <p:cond delay="999"/>
                                          </p:stCondLst>
                                        </p:cTn>
                                        <p:tgtEl>
                                          <p:spTgt spid="237"/>
                                        </p:tgtEl>
                                        <p:attrNameLst>
                                          <p:attrName>style.visibility</p:attrName>
                                        </p:attrNameLst>
                                      </p:cBhvr>
                                      <p:to>
                                        <p:strVal val="hidden"/>
                                      </p:to>
                                    </p:set>
                                  </p:childTnLst>
                                </p:cTn>
                              </p:par>
                              <p:par>
                                <p:cTn id="841" presetID="22" presetClass="exit" presetSubtype="4" fill="hold" nodeType="withEffect">
                                  <p:stCondLst>
                                    <p:cond delay="1000"/>
                                  </p:stCondLst>
                                  <p:childTnLst>
                                    <p:animEffect transition="out" filter="wipe(down)">
                                      <p:cBhvr>
                                        <p:cTn id="842" dur="500"/>
                                        <p:tgtEl>
                                          <p:spTgt spid="1054"/>
                                        </p:tgtEl>
                                      </p:cBhvr>
                                    </p:animEffect>
                                    <p:set>
                                      <p:cBhvr>
                                        <p:cTn id="843" dur="1" fill="hold">
                                          <p:stCondLst>
                                            <p:cond delay="499"/>
                                          </p:stCondLst>
                                        </p:cTn>
                                        <p:tgtEl>
                                          <p:spTgt spid="1054"/>
                                        </p:tgtEl>
                                        <p:attrNameLst>
                                          <p:attrName>style.visibility</p:attrName>
                                        </p:attrNameLst>
                                      </p:cBhvr>
                                      <p:to>
                                        <p:strVal val="hidden"/>
                                      </p:to>
                                    </p:set>
                                  </p:childTnLst>
                                </p:cTn>
                              </p:par>
                            </p:childTnLst>
                          </p:cTn>
                        </p:par>
                      </p:childTnLst>
                    </p:cTn>
                  </p:par>
                </p:childTnLst>
              </p:cTn>
              <p:nextCondLst>
                <p:cond evt="onClick" delay="0">
                  <p:tgtEl>
                    <p:spTgt spid="237"/>
                  </p:tgtEl>
                </p:cond>
              </p:nextCondLst>
            </p:seq>
            <p:audio>
              <p:cMediaNode vol="80000" showWhenStopped="0">
                <p:cTn id="844" fill="hold" display="0">
                  <p:stCondLst>
                    <p:cond delay="indefinite"/>
                  </p:stCondLst>
                  <p:endCondLst>
                    <p:cond evt="onStopAudio" delay="0">
                      <p:tgtEl>
                        <p:sldTgt/>
                      </p:tgtEl>
                    </p:cond>
                  </p:endCondLst>
                </p:cTn>
                <p:tgtEl>
                  <p:spTgt spid="258"/>
                </p:tgtEl>
              </p:cMediaNode>
            </p:audio>
            <p:audio>
              <p:cMediaNode vol="80000" showWhenStopped="0">
                <p:cTn id="845" fill="hold" display="0">
                  <p:stCondLst>
                    <p:cond delay="indefinite"/>
                  </p:stCondLst>
                  <p:endCondLst>
                    <p:cond evt="onStopAudio" delay="0">
                      <p:tgtEl>
                        <p:sldTgt/>
                      </p:tgtEl>
                    </p:cond>
                  </p:endCondLst>
                </p:cTn>
                <p:tgtEl>
                  <p:spTgt spid="259"/>
                </p:tgtEl>
              </p:cMediaNode>
            </p:audio>
            <p:seq concurrent="1" nextAc="seek">
              <p:cTn id="846" restart="whenNotActive" fill="hold" evtFilter="cancelBubble" nodeType="interactiveSeq">
                <p:stCondLst>
                  <p:cond evt="onClick" delay="0">
                    <p:tgtEl>
                      <p:spTgt spid="46"/>
                    </p:tgtEl>
                  </p:cond>
                </p:stCondLst>
                <p:endSync evt="end" delay="0">
                  <p:rtn val="all"/>
                </p:endSync>
                <p:childTnLst>
                  <p:par>
                    <p:cTn id="847" fill="hold">
                      <p:stCondLst>
                        <p:cond delay="0"/>
                      </p:stCondLst>
                      <p:childTnLst>
                        <p:par>
                          <p:cTn id="848" fill="hold">
                            <p:stCondLst>
                              <p:cond delay="0"/>
                            </p:stCondLst>
                            <p:childTnLst>
                              <p:par>
                                <p:cTn id="849" presetID="42" presetClass="entr" presetSubtype="0" fill="hold" nodeType="clickEffect">
                                  <p:stCondLst>
                                    <p:cond delay="0"/>
                                  </p:stCondLst>
                                  <p:childTnLst>
                                    <p:set>
                                      <p:cBhvr>
                                        <p:cTn id="850" dur="1" fill="hold">
                                          <p:stCondLst>
                                            <p:cond delay="0"/>
                                          </p:stCondLst>
                                        </p:cTn>
                                        <p:tgtEl>
                                          <p:spTgt spid="249"/>
                                        </p:tgtEl>
                                        <p:attrNameLst>
                                          <p:attrName>style.visibility</p:attrName>
                                        </p:attrNameLst>
                                      </p:cBhvr>
                                      <p:to>
                                        <p:strVal val="visible"/>
                                      </p:to>
                                    </p:set>
                                    <p:animEffect transition="in" filter="fade">
                                      <p:cBhvr>
                                        <p:cTn id="851" dur="1000"/>
                                        <p:tgtEl>
                                          <p:spTgt spid="249"/>
                                        </p:tgtEl>
                                      </p:cBhvr>
                                    </p:animEffect>
                                    <p:anim calcmode="lin" valueType="num">
                                      <p:cBhvr>
                                        <p:cTn id="852" dur="1000" fill="hold"/>
                                        <p:tgtEl>
                                          <p:spTgt spid="249"/>
                                        </p:tgtEl>
                                        <p:attrNameLst>
                                          <p:attrName>ppt_x</p:attrName>
                                        </p:attrNameLst>
                                      </p:cBhvr>
                                      <p:tavLst>
                                        <p:tav tm="0">
                                          <p:val>
                                            <p:strVal val="#ppt_x"/>
                                          </p:val>
                                        </p:tav>
                                        <p:tav tm="100000">
                                          <p:val>
                                            <p:strVal val="#ppt_x"/>
                                          </p:val>
                                        </p:tav>
                                      </p:tavLst>
                                    </p:anim>
                                    <p:anim calcmode="lin" valueType="num">
                                      <p:cBhvr>
                                        <p:cTn id="853" dur="1000" fill="hold"/>
                                        <p:tgtEl>
                                          <p:spTgt spid="249"/>
                                        </p:tgtEl>
                                        <p:attrNameLst>
                                          <p:attrName>ppt_y</p:attrName>
                                        </p:attrNameLst>
                                      </p:cBhvr>
                                      <p:tavLst>
                                        <p:tav tm="0">
                                          <p:val>
                                            <p:strVal val="#ppt_y+.1"/>
                                          </p:val>
                                        </p:tav>
                                        <p:tav tm="100000">
                                          <p:val>
                                            <p:strVal val="#ppt_y"/>
                                          </p:val>
                                        </p:tav>
                                      </p:tavLst>
                                    </p:anim>
                                  </p:childTnLst>
                                </p:cTn>
                              </p:par>
                              <p:par>
                                <p:cTn id="854" presetID="42" presetClass="entr" presetSubtype="0" fill="hold" nodeType="withEffect">
                                  <p:stCondLst>
                                    <p:cond delay="0"/>
                                  </p:stCondLst>
                                  <p:childTnLst>
                                    <p:set>
                                      <p:cBhvr>
                                        <p:cTn id="855" dur="1" fill="hold">
                                          <p:stCondLst>
                                            <p:cond delay="0"/>
                                          </p:stCondLst>
                                        </p:cTn>
                                        <p:tgtEl>
                                          <p:spTgt spid="245"/>
                                        </p:tgtEl>
                                        <p:attrNameLst>
                                          <p:attrName>style.visibility</p:attrName>
                                        </p:attrNameLst>
                                      </p:cBhvr>
                                      <p:to>
                                        <p:strVal val="visible"/>
                                      </p:to>
                                    </p:set>
                                    <p:animEffect transition="in" filter="fade">
                                      <p:cBhvr>
                                        <p:cTn id="856" dur="1000"/>
                                        <p:tgtEl>
                                          <p:spTgt spid="245"/>
                                        </p:tgtEl>
                                      </p:cBhvr>
                                    </p:animEffect>
                                    <p:anim calcmode="lin" valueType="num">
                                      <p:cBhvr>
                                        <p:cTn id="857" dur="1000" fill="hold"/>
                                        <p:tgtEl>
                                          <p:spTgt spid="245"/>
                                        </p:tgtEl>
                                        <p:attrNameLst>
                                          <p:attrName>ppt_x</p:attrName>
                                        </p:attrNameLst>
                                      </p:cBhvr>
                                      <p:tavLst>
                                        <p:tav tm="0">
                                          <p:val>
                                            <p:strVal val="#ppt_x"/>
                                          </p:val>
                                        </p:tav>
                                        <p:tav tm="100000">
                                          <p:val>
                                            <p:strVal val="#ppt_x"/>
                                          </p:val>
                                        </p:tav>
                                      </p:tavLst>
                                    </p:anim>
                                    <p:anim calcmode="lin" valueType="num">
                                      <p:cBhvr>
                                        <p:cTn id="858" dur="1000" fill="hold"/>
                                        <p:tgtEl>
                                          <p:spTgt spid="245"/>
                                        </p:tgtEl>
                                        <p:attrNameLst>
                                          <p:attrName>ppt_y</p:attrName>
                                        </p:attrNameLst>
                                      </p:cBhvr>
                                      <p:tavLst>
                                        <p:tav tm="0">
                                          <p:val>
                                            <p:strVal val="#ppt_y+.1"/>
                                          </p:val>
                                        </p:tav>
                                        <p:tav tm="100000">
                                          <p:val>
                                            <p:strVal val="#ppt_y"/>
                                          </p:val>
                                        </p:tav>
                                      </p:tavLst>
                                    </p:anim>
                                  </p:childTnLst>
                                </p:cTn>
                              </p:par>
                              <p:par>
                                <p:cTn id="859" presetID="42" presetClass="entr" presetSubtype="0" fill="hold" nodeType="withEffect">
                                  <p:stCondLst>
                                    <p:cond delay="0"/>
                                  </p:stCondLst>
                                  <p:childTnLst>
                                    <p:set>
                                      <p:cBhvr>
                                        <p:cTn id="860" dur="1" fill="hold">
                                          <p:stCondLst>
                                            <p:cond delay="0"/>
                                          </p:stCondLst>
                                        </p:cTn>
                                        <p:tgtEl>
                                          <p:spTgt spid="252"/>
                                        </p:tgtEl>
                                        <p:attrNameLst>
                                          <p:attrName>style.visibility</p:attrName>
                                        </p:attrNameLst>
                                      </p:cBhvr>
                                      <p:to>
                                        <p:strVal val="visible"/>
                                      </p:to>
                                    </p:set>
                                    <p:animEffect transition="in" filter="fade">
                                      <p:cBhvr>
                                        <p:cTn id="861" dur="1000"/>
                                        <p:tgtEl>
                                          <p:spTgt spid="252"/>
                                        </p:tgtEl>
                                      </p:cBhvr>
                                    </p:animEffect>
                                    <p:anim calcmode="lin" valueType="num">
                                      <p:cBhvr>
                                        <p:cTn id="862" dur="1000" fill="hold"/>
                                        <p:tgtEl>
                                          <p:spTgt spid="252"/>
                                        </p:tgtEl>
                                        <p:attrNameLst>
                                          <p:attrName>ppt_x</p:attrName>
                                        </p:attrNameLst>
                                      </p:cBhvr>
                                      <p:tavLst>
                                        <p:tav tm="0">
                                          <p:val>
                                            <p:strVal val="#ppt_x"/>
                                          </p:val>
                                        </p:tav>
                                        <p:tav tm="100000">
                                          <p:val>
                                            <p:strVal val="#ppt_x"/>
                                          </p:val>
                                        </p:tav>
                                      </p:tavLst>
                                    </p:anim>
                                    <p:anim calcmode="lin" valueType="num">
                                      <p:cBhvr>
                                        <p:cTn id="863" dur="1000" fill="hold"/>
                                        <p:tgtEl>
                                          <p:spTgt spid="25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6"/>
                  </p:tgtEl>
                </p:cond>
              </p:nextCondLst>
            </p:seq>
            <p:seq concurrent="1" nextAc="seek">
              <p:cTn id="864" restart="whenNotActive" fill="hold" evtFilter="cancelBubble" nodeType="interactiveSeq">
                <p:stCondLst>
                  <p:cond evt="onClick" delay="0">
                    <p:tgtEl>
                      <p:spTgt spid="252"/>
                    </p:tgtEl>
                  </p:cond>
                </p:stCondLst>
                <p:endSync evt="end" delay="0">
                  <p:rtn val="all"/>
                </p:endSync>
                <p:childTnLst>
                  <p:par>
                    <p:cTn id="865" fill="hold">
                      <p:stCondLst>
                        <p:cond delay="0"/>
                      </p:stCondLst>
                      <p:childTnLst>
                        <p:par>
                          <p:cTn id="866" fill="hold">
                            <p:stCondLst>
                              <p:cond delay="0"/>
                            </p:stCondLst>
                            <p:childTnLst>
                              <p:par>
                                <p:cTn id="867" presetID="10" presetClass="entr" presetSubtype="0" fill="hold" nodeType="clickEffect">
                                  <p:stCondLst>
                                    <p:cond delay="0"/>
                                  </p:stCondLst>
                                  <p:childTnLst>
                                    <p:set>
                                      <p:cBhvr>
                                        <p:cTn id="868" dur="1" fill="hold">
                                          <p:stCondLst>
                                            <p:cond delay="0"/>
                                          </p:stCondLst>
                                        </p:cTn>
                                        <p:tgtEl>
                                          <p:spTgt spid="255"/>
                                        </p:tgtEl>
                                        <p:attrNameLst>
                                          <p:attrName>style.visibility</p:attrName>
                                        </p:attrNameLst>
                                      </p:cBhvr>
                                      <p:to>
                                        <p:strVal val="visible"/>
                                      </p:to>
                                    </p:set>
                                    <p:animEffect transition="in" filter="fade">
                                      <p:cBhvr>
                                        <p:cTn id="869" dur="500"/>
                                        <p:tgtEl>
                                          <p:spTgt spid="255"/>
                                        </p:tgtEl>
                                      </p:cBhvr>
                                    </p:animEffect>
                                  </p:childTnLst>
                                </p:cTn>
                              </p:par>
                              <p:par>
                                <p:cTn id="870" presetID="10" presetClass="entr" presetSubtype="0" fill="hold" grpId="1" nodeType="withEffect">
                                  <p:stCondLst>
                                    <p:cond delay="0"/>
                                  </p:stCondLst>
                                  <p:childTnLst>
                                    <p:set>
                                      <p:cBhvr>
                                        <p:cTn id="871" dur="1" fill="hold">
                                          <p:stCondLst>
                                            <p:cond delay="0"/>
                                          </p:stCondLst>
                                        </p:cTn>
                                        <p:tgtEl>
                                          <p:spTgt spid="257"/>
                                        </p:tgtEl>
                                        <p:attrNameLst>
                                          <p:attrName>style.visibility</p:attrName>
                                        </p:attrNameLst>
                                      </p:cBhvr>
                                      <p:to>
                                        <p:strVal val="visible"/>
                                      </p:to>
                                    </p:set>
                                    <p:animEffect transition="in" filter="fade">
                                      <p:cBhvr>
                                        <p:cTn id="872" dur="500"/>
                                        <p:tgtEl>
                                          <p:spTgt spid="257"/>
                                        </p:tgtEl>
                                      </p:cBhvr>
                                    </p:animEffect>
                                  </p:childTnLst>
                                </p:cTn>
                              </p:par>
                              <p:par>
                                <p:cTn id="873" presetID="1" presetClass="mediacall" presetSubtype="0" fill="hold" nodeType="withEffect">
                                  <p:stCondLst>
                                    <p:cond delay="0"/>
                                  </p:stCondLst>
                                  <p:childTnLst>
                                    <p:cmd type="call" cmd="playFrom(0.0)">
                                      <p:cBhvr>
                                        <p:cTn id="874" dur="3866" fill="hold"/>
                                        <p:tgtEl>
                                          <p:spTgt spid="259"/>
                                        </p:tgtEl>
                                      </p:cBhvr>
                                    </p:cmd>
                                  </p:childTnLst>
                                </p:cTn>
                              </p:par>
                              <p:par>
                                <p:cTn id="875" presetID="10" presetClass="exit" presetSubtype="0" fill="hold" nodeType="withEffect">
                                  <p:stCondLst>
                                    <p:cond delay="0"/>
                                  </p:stCondLst>
                                  <p:childTnLst>
                                    <p:animEffect transition="out" filter="fade">
                                      <p:cBhvr>
                                        <p:cTn id="876" dur="500"/>
                                        <p:tgtEl>
                                          <p:spTgt spid="249"/>
                                        </p:tgtEl>
                                      </p:cBhvr>
                                    </p:animEffect>
                                    <p:set>
                                      <p:cBhvr>
                                        <p:cTn id="877" dur="1" fill="hold">
                                          <p:stCondLst>
                                            <p:cond delay="499"/>
                                          </p:stCondLst>
                                        </p:cTn>
                                        <p:tgtEl>
                                          <p:spTgt spid="249"/>
                                        </p:tgtEl>
                                        <p:attrNameLst>
                                          <p:attrName>style.visibility</p:attrName>
                                        </p:attrNameLst>
                                      </p:cBhvr>
                                      <p:to>
                                        <p:strVal val="hidden"/>
                                      </p:to>
                                    </p:set>
                                  </p:childTnLst>
                                </p:cTn>
                              </p:par>
                              <p:par>
                                <p:cTn id="878" presetID="42" presetClass="exit" presetSubtype="0" fill="hold" nodeType="withEffect">
                                  <p:stCondLst>
                                    <p:cond delay="1000"/>
                                  </p:stCondLst>
                                  <p:childTnLst>
                                    <p:animEffect transition="out" filter="fade">
                                      <p:cBhvr>
                                        <p:cTn id="879" dur="1000"/>
                                        <p:tgtEl>
                                          <p:spTgt spid="245"/>
                                        </p:tgtEl>
                                      </p:cBhvr>
                                    </p:animEffect>
                                    <p:anim calcmode="lin" valueType="num">
                                      <p:cBhvr>
                                        <p:cTn id="880" dur="1000"/>
                                        <p:tgtEl>
                                          <p:spTgt spid="245"/>
                                        </p:tgtEl>
                                        <p:attrNameLst>
                                          <p:attrName>ppt_x</p:attrName>
                                        </p:attrNameLst>
                                      </p:cBhvr>
                                      <p:tavLst>
                                        <p:tav tm="0">
                                          <p:val>
                                            <p:strVal val="ppt_x"/>
                                          </p:val>
                                        </p:tav>
                                        <p:tav tm="100000">
                                          <p:val>
                                            <p:strVal val="ppt_x"/>
                                          </p:val>
                                        </p:tav>
                                      </p:tavLst>
                                    </p:anim>
                                    <p:anim calcmode="lin" valueType="num">
                                      <p:cBhvr>
                                        <p:cTn id="881" dur="1000"/>
                                        <p:tgtEl>
                                          <p:spTgt spid="245"/>
                                        </p:tgtEl>
                                        <p:attrNameLst>
                                          <p:attrName>ppt_y</p:attrName>
                                        </p:attrNameLst>
                                      </p:cBhvr>
                                      <p:tavLst>
                                        <p:tav tm="0">
                                          <p:val>
                                            <p:strVal val="ppt_y"/>
                                          </p:val>
                                        </p:tav>
                                        <p:tav tm="100000">
                                          <p:val>
                                            <p:strVal val="ppt_y+.1"/>
                                          </p:val>
                                        </p:tav>
                                      </p:tavLst>
                                    </p:anim>
                                    <p:set>
                                      <p:cBhvr>
                                        <p:cTn id="882" dur="1" fill="hold">
                                          <p:stCondLst>
                                            <p:cond delay="999"/>
                                          </p:stCondLst>
                                        </p:cTn>
                                        <p:tgtEl>
                                          <p:spTgt spid="245"/>
                                        </p:tgtEl>
                                        <p:attrNameLst>
                                          <p:attrName>style.visibility</p:attrName>
                                        </p:attrNameLst>
                                      </p:cBhvr>
                                      <p:to>
                                        <p:strVal val="hidden"/>
                                      </p:to>
                                    </p:set>
                                  </p:childTnLst>
                                </p:cTn>
                              </p:par>
                              <p:par>
                                <p:cTn id="883" presetID="42" presetClass="exit" presetSubtype="0" fill="hold" nodeType="withEffect">
                                  <p:stCondLst>
                                    <p:cond delay="1000"/>
                                  </p:stCondLst>
                                  <p:childTnLst>
                                    <p:animEffect transition="out" filter="fade">
                                      <p:cBhvr>
                                        <p:cTn id="884" dur="1000"/>
                                        <p:tgtEl>
                                          <p:spTgt spid="252"/>
                                        </p:tgtEl>
                                      </p:cBhvr>
                                    </p:animEffect>
                                    <p:anim calcmode="lin" valueType="num">
                                      <p:cBhvr>
                                        <p:cTn id="885" dur="1000"/>
                                        <p:tgtEl>
                                          <p:spTgt spid="252"/>
                                        </p:tgtEl>
                                        <p:attrNameLst>
                                          <p:attrName>ppt_x</p:attrName>
                                        </p:attrNameLst>
                                      </p:cBhvr>
                                      <p:tavLst>
                                        <p:tav tm="0">
                                          <p:val>
                                            <p:strVal val="ppt_x"/>
                                          </p:val>
                                        </p:tav>
                                        <p:tav tm="100000">
                                          <p:val>
                                            <p:strVal val="ppt_x"/>
                                          </p:val>
                                        </p:tav>
                                      </p:tavLst>
                                    </p:anim>
                                    <p:anim calcmode="lin" valueType="num">
                                      <p:cBhvr>
                                        <p:cTn id="886" dur="1000"/>
                                        <p:tgtEl>
                                          <p:spTgt spid="252"/>
                                        </p:tgtEl>
                                        <p:attrNameLst>
                                          <p:attrName>ppt_y</p:attrName>
                                        </p:attrNameLst>
                                      </p:cBhvr>
                                      <p:tavLst>
                                        <p:tav tm="0">
                                          <p:val>
                                            <p:strVal val="ppt_y"/>
                                          </p:val>
                                        </p:tav>
                                        <p:tav tm="100000">
                                          <p:val>
                                            <p:strVal val="ppt_y+.1"/>
                                          </p:val>
                                        </p:tav>
                                      </p:tavLst>
                                    </p:anim>
                                    <p:set>
                                      <p:cBhvr>
                                        <p:cTn id="887" dur="1" fill="hold">
                                          <p:stCondLst>
                                            <p:cond delay="999"/>
                                          </p:stCondLst>
                                        </p:cTn>
                                        <p:tgtEl>
                                          <p:spTgt spid="252"/>
                                        </p:tgtEl>
                                        <p:attrNameLst>
                                          <p:attrName>style.visibility</p:attrName>
                                        </p:attrNameLst>
                                      </p:cBhvr>
                                      <p:to>
                                        <p:strVal val="hidden"/>
                                      </p:to>
                                    </p:set>
                                  </p:childTnLst>
                                </p:cTn>
                              </p:par>
                              <p:par>
                                <p:cTn id="888" presetID="22" presetClass="exit" presetSubtype="4" fill="hold" nodeType="withEffect">
                                  <p:stCondLst>
                                    <p:cond delay="1000"/>
                                  </p:stCondLst>
                                  <p:childTnLst>
                                    <p:animEffect transition="out" filter="wipe(down)">
                                      <p:cBhvr>
                                        <p:cTn id="889" dur="500"/>
                                        <p:tgtEl>
                                          <p:spTgt spid="46"/>
                                        </p:tgtEl>
                                      </p:cBhvr>
                                    </p:animEffect>
                                    <p:set>
                                      <p:cBhvr>
                                        <p:cTn id="890"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252"/>
                  </p:tgtEl>
                </p:cond>
              </p:nextCondLst>
            </p:seq>
            <p:seq concurrent="1" nextAc="seek">
              <p:cTn id="891" restart="whenNotActive" fill="hold" evtFilter="cancelBubble" nodeType="interactiveSeq">
                <p:stCondLst>
                  <p:cond evt="onClick" delay="0">
                    <p:tgtEl>
                      <p:spTgt spid="249"/>
                    </p:tgtEl>
                  </p:cond>
                </p:stCondLst>
                <p:endSync evt="end" delay="0">
                  <p:rtn val="all"/>
                </p:endSync>
                <p:childTnLst>
                  <p:par>
                    <p:cTn id="892" fill="hold">
                      <p:stCondLst>
                        <p:cond delay="0"/>
                      </p:stCondLst>
                      <p:childTnLst>
                        <p:par>
                          <p:cTn id="893" fill="hold">
                            <p:stCondLst>
                              <p:cond delay="0"/>
                            </p:stCondLst>
                            <p:childTnLst>
                              <p:par>
                                <p:cTn id="894" presetID="10" presetClass="entr" presetSubtype="0" fill="hold" grpId="0" nodeType="clickEffect">
                                  <p:stCondLst>
                                    <p:cond delay="0"/>
                                  </p:stCondLst>
                                  <p:childTnLst>
                                    <p:set>
                                      <p:cBhvr>
                                        <p:cTn id="895" dur="1" fill="hold">
                                          <p:stCondLst>
                                            <p:cond delay="0"/>
                                          </p:stCondLst>
                                        </p:cTn>
                                        <p:tgtEl>
                                          <p:spTgt spid="257"/>
                                        </p:tgtEl>
                                        <p:attrNameLst>
                                          <p:attrName>style.visibility</p:attrName>
                                        </p:attrNameLst>
                                      </p:cBhvr>
                                      <p:to>
                                        <p:strVal val="visible"/>
                                      </p:to>
                                    </p:set>
                                    <p:animEffect transition="in" filter="fade">
                                      <p:cBhvr>
                                        <p:cTn id="896" dur="500"/>
                                        <p:tgtEl>
                                          <p:spTgt spid="257"/>
                                        </p:tgtEl>
                                      </p:cBhvr>
                                    </p:animEffect>
                                  </p:childTnLst>
                                </p:cTn>
                              </p:par>
                              <p:par>
                                <p:cTn id="897" presetID="10" presetClass="entr" presetSubtype="0" fill="hold" nodeType="withEffect">
                                  <p:stCondLst>
                                    <p:cond delay="0"/>
                                  </p:stCondLst>
                                  <p:childTnLst>
                                    <p:set>
                                      <p:cBhvr>
                                        <p:cTn id="898" dur="1" fill="hold">
                                          <p:stCondLst>
                                            <p:cond delay="0"/>
                                          </p:stCondLst>
                                        </p:cTn>
                                        <p:tgtEl>
                                          <p:spTgt spid="256"/>
                                        </p:tgtEl>
                                        <p:attrNameLst>
                                          <p:attrName>style.visibility</p:attrName>
                                        </p:attrNameLst>
                                      </p:cBhvr>
                                      <p:to>
                                        <p:strVal val="visible"/>
                                      </p:to>
                                    </p:set>
                                    <p:animEffect transition="in" filter="fade">
                                      <p:cBhvr>
                                        <p:cTn id="899" dur="500"/>
                                        <p:tgtEl>
                                          <p:spTgt spid="256"/>
                                        </p:tgtEl>
                                      </p:cBhvr>
                                    </p:animEffect>
                                  </p:childTnLst>
                                </p:cTn>
                              </p:par>
                              <p:par>
                                <p:cTn id="900" presetID="1" presetClass="mediacall" presetSubtype="0" fill="hold" nodeType="withEffect">
                                  <p:stCondLst>
                                    <p:cond delay="0"/>
                                  </p:stCondLst>
                                  <p:childTnLst>
                                    <p:cmd type="call" cmd="playFrom(0.0)">
                                      <p:cBhvr>
                                        <p:cTn id="901" dur="3056" fill="hold"/>
                                        <p:tgtEl>
                                          <p:spTgt spid="258"/>
                                        </p:tgtEl>
                                      </p:cBhvr>
                                    </p:cmd>
                                  </p:childTnLst>
                                </p:cTn>
                              </p:par>
                              <p:par>
                                <p:cTn id="902" presetID="10" presetClass="exit" presetSubtype="0" fill="hold" nodeType="withEffect">
                                  <p:stCondLst>
                                    <p:cond delay="0"/>
                                  </p:stCondLst>
                                  <p:childTnLst>
                                    <p:animEffect transition="out" filter="fade">
                                      <p:cBhvr>
                                        <p:cTn id="903" dur="500"/>
                                        <p:tgtEl>
                                          <p:spTgt spid="252"/>
                                        </p:tgtEl>
                                      </p:cBhvr>
                                    </p:animEffect>
                                    <p:set>
                                      <p:cBhvr>
                                        <p:cTn id="904" dur="1" fill="hold">
                                          <p:stCondLst>
                                            <p:cond delay="499"/>
                                          </p:stCondLst>
                                        </p:cTn>
                                        <p:tgtEl>
                                          <p:spTgt spid="252"/>
                                        </p:tgtEl>
                                        <p:attrNameLst>
                                          <p:attrName>style.visibility</p:attrName>
                                        </p:attrNameLst>
                                      </p:cBhvr>
                                      <p:to>
                                        <p:strVal val="hidden"/>
                                      </p:to>
                                    </p:set>
                                  </p:childTnLst>
                                </p:cTn>
                              </p:par>
                              <p:par>
                                <p:cTn id="905" presetID="42" presetClass="exit" presetSubtype="0" fill="hold" nodeType="withEffect">
                                  <p:stCondLst>
                                    <p:cond delay="1000"/>
                                  </p:stCondLst>
                                  <p:childTnLst>
                                    <p:animEffect transition="out" filter="fade">
                                      <p:cBhvr>
                                        <p:cTn id="906" dur="1000"/>
                                        <p:tgtEl>
                                          <p:spTgt spid="249"/>
                                        </p:tgtEl>
                                      </p:cBhvr>
                                    </p:animEffect>
                                    <p:anim calcmode="lin" valueType="num">
                                      <p:cBhvr>
                                        <p:cTn id="907" dur="1000"/>
                                        <p:tgtEl>
                                          <p:spTgt spid="249"/>
                                        </p:tgtEl>
                                        <p:attrNameLst>
                                          <p:attrName>ppt_x</p:attrName>
                                        </p:attrNameLst>
                                      </p:cBhvr>
                                      <p:tavLst>
                                        <p:tav tm="0">
                                          <p:val>
                                            <p:strVal val="ppt_x"/>
                                          </p:val>
                                        </p:tav>
                                        <p:tav tm="100000">
                                          <p:val>
                                            <p:strVal val="ppt_x"/>
                                          </p:val>
                                        </p:tav>
                                      </p:tavLst>
                                    </p:anim>
                                    <p:anim calcmode="lin" valueType="num">
                                      <p:cBhvr>
                                        <p:cTn id="908" dur="1000"/>
                                        <p:tgtEl>
                                          <p:spTgt spid="249"/>
                                        </p:tgtEl>
                                        <p:attrNameLst>
                                          <p:attrName>ppt_y</p:attrName>
                                        </p:attrNameLst>
                                      </p:cBhvr>
                                      <p:tavLst>
                                        <p:tav tm="0">
                                          <p:val>
                                            <p:strVal val="ppt_y"/>
                                          </p:val>
                                        </p:tav>
                                        <p:tav tm="100000">
                                          <p:val>
                                            <p:strVal val="ppt_y+.1"/>
                                          </p:val>
                                        </p:tav>
                                      </p:tavLst>
                                    </p:anim>
                                    <p:set>
                                      <p:cBhvr>
                                        <p:cTn id="909" dur="1" fill="hold">
                                          <p:stCondLst>
                                            <p:cond delay="999"/>
                                          </p:stCondLst>
                                        </p:cTn>
                                        <p:tgtEl>
                                          <p:spTgt spid="249"/>
                                        </p:tgtEl>
                                        <p:attrNameLst>
                                          <p:attrName>style.visibility</p:attrName>
                                        </p:attrNameLst>
                                      </p:cBhvr>
                                      <p:to>
                                        <p:strVal val="hidden"/>
                                      </p:to>
                                    </p:set>
                                  </p:childTnLst>
                                </p:cTn>
                              </p:par>
                              <p:par>
                                <p:cTn id="910" presetID="42" presetClass="exit" presetSubtype="0" fill="hold" nodeType="withEffect">
                                  <p:stCondLst>
                                    <p:cond delay="1000"/>
                                  </p:stCondLst>
                                  <p:childTnLst>
                                    <p:animEffect transition="out" filter="fade">
                                      <p:cBhvr>
                                        <p:cTn id="911" dur="1000"/>
                                        <p:tgtEl>
                                          <p:spTgt spid="245"/>
                                        </p:tgtEl>
                                      </p:cBhvr>
                                    </p:animEffect>
                                    <p:anim calcmode="lin" valueType="num">
                                      <p:cBhvr>
                                        <p:cTn id="912" dur="1000"/>
                                        <p:tgtEl>
                                          <p:spTgt spid="245"/>
                                        </p:tgtEl>
                                        <p:attrNameLst>
                                          <p:attrName>ppt_x</p:attrName>
                                        </p:attrNameLst>
                                      </p:cBhvr>
                                      <p:tavLst>
                                        <p:tav tm="0">
                                          <p:val>
                                            <p:strVal val="ppt_x"/>
                                          </p:val>
                                        </p:tav>
                                        <p:tav tm="100000">
                                          <p:val>
                                            <p:strVal val="ppt_x"/>
                                          </p:val>
                                        </p:tav>
                                      </p:tavLst>
                                    </p:anim>
                                    <p:anim calcmode="lin" valueType="num">
                                      <p:cBhvr>
                                        <p:cTn id="913" dur="1000"/>
                                        <p:tgtEl>
                                          <p:spTgt spid="245"/>
                                        </p:tgtEl>
                                        <p:attrNameLst>
                                          <p:attrName>ppt_y</p:attrName>
                                        </p:attrNameLst>
                                      </p:cBhvr>
                                      <p:tavLst>
                                        <p:tav tm="0">
                                          <p:val>
                                            <p:strVal val="ppt_y"/>
                                          </p:val>
                                        </p:tav>
                                        <p:tav tm="100000">
                                          <p:val>
                                            <p:strVal val="ppt_y+.1"/>
                                          </p:val>
                                        </p:tav>
                                      </p:tavLst>
                                    </p:anim>
                                    <p:set>
                                      <p:cBhvr>
                                        <p:cTn id="914" dur="1" fill="hold">
                                          <p:stCondLst>
                                            <p:cond delay="999"/>
                                          </p:stCondLst>
                                        </p:cTn>
                                        <p:tgtEl>
                                          <p:spTgt spid="245"/>
                                        </p:tgtEl>
                                        <p:attrNameLst>
                                          <p:attrName>style.visibility</p:attrName>
                                        </p:attrNameLst>
                                      </p:cBhvr>
                                      <p:to>
                                        <p:strVal val="hidden"/>
                                      </p:to>
                                    </p:set>
                                  </p:childTnLst>
                                </p:cTn>
                              </p:par>
                              <p:par>
                                <p:cTn id="915" presetID="22" presetClass="exit" presetSubtype="4" fill="hold" nodeType="withEffect">
                                  <p:stCondLst>
                                    <p:cond delay="1000"/>
                                  </p:stCondLst>
                                  <p:childTnLst>
                                    <p:animEffect transition="out" filter="wipe(down)">
                                      <p:cBhvr>
                                        <p:cTn id="916" dur="500"/>
                                        <p:tgtEl>
                                          <p:spTgt spid="46"/>
                                        </p:tgtEl>
                                      </p:cBhvr>
                                    </p:animEffect>
                                    <p:set>
                                      <p:cBhvr>
                                        <p:cTn id="917"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249"/>
                  </p:tgtEl>
                </p:cond>
              </p:nextCondLst>
            </p:seq>
            <p:audio>
              <p:cMediaNode vol="80000" showWhenStopped="0">
                <p:cTn id="918" fill="hold" display="0">
                  <p:stCondLst>
                    <p:cond delay="indefinite"/>
                  </p:stCondLst>
                  <p:endCondLst>
                    <p:cond evt="onStopAudio" delay="0">
                      <p:tgtEl>
                        <p:sldTgt/>
                      </p:tgtEl>
                    </p:cond>
                  </p:endCondLst>
                </p:cTn>
                <p:tgtEl>
                  <p:spTgt spid="273"/>
                </p:tgtEl>
              </p:cMediaNode>
            </p:audio>
            <p:audio>
              <p:cMediaNode vol="80000" showWhenStopped="0">
                <p:cTn id="919" fill="hold" display="0">
                  <p:stCondLst>
                    <p:cond delay="indefinite"/>
                  </p:stCondLst>
                  <p:endCondLst>
                    <p:cond evt="onStopAudio" delay="0">
                      <p:tgtEl>
                        <p:sldTgt/>
                      </p:tgtEl>
                    </p:cond>
                  </p:endCondLst>
                </p:cTn>
                <p:tgtEl>
                  <p:spTgt spid="274"/>
                </p:tgtEl>
              </p:cMediaNode>
            </p:audio>
            <p:seq concurrent="1" nextAc="seek">
              <p:cTn id="920" restart="whenNotActive" fill="hold" evtFilter="cancelBubble" nodeType="interactiveSeq">
                <p:stCondLst>
                  <p:cond evt="onClick" delay="0">
                    <p:tgtEl>
                      <p:spTgt spid="1062"/>
                    </p:tgtEl>
                  </p:cond>
                </p:stCondLst>
                <p:endSync evt="end" delay="0">
                  <p:rtn val="all"/>
                </p:endSync>
                <p:childTnLst>
                  <p:par>
                    <p:cTn id="921" fill="hold">
                      <p:stCondLst>
                        <p:cond delay="0"/>
                      </p:stCondLst>
                      <p:childTnLst>
                        <p:par>
                          <p:cTn id="922" fill="hold">
                            <p:stCondLst>
                              <p:cond delay="0"/>
                            </p:stCondLst>
                            <p:childTnLst>
                              <p:par>
                                <p:cTn id="923" presetID="42" presetClass="entr" presetSubtype="0" fill="hold" nodeType="clickEffect">
                                  <p:stCondLst>
                                    <p:cond delay="0"/>
                                  </p:stCondLst>
                                  <p:childTnLst>
                                    <p:set>
                                      <p:cBhvr>
                                        <p:cTn id="924" dur="1" fill="hold">
                                          <p:stCondLst>
                                            <p:cond delay="0"/>
                                          </p:stCondLst>
                                        </p:cTn>
                                        <p:tgtEl>
                                          <p:spTgt spid="262"/>
                                        </p:tgtEl>
                                        <p:attrNameLst>
                                          <p:attrName>style.visibility</p:attrName>
                                        </p:attrNameLst>
                                      </p:cBhvr>
                                      <p:to>
                                        <p:strVal val="visible"/>
                                      </p:to>
                                    </p:set>
                                    <p:animEffect transition="in" filter="fade">
                                      <p:cBhvr>
                                        <p:cTn id="925" dur="1000"/>
                                        <p:tgtEl>
                                          <p:spTgt spid="262"/>
                                        </p:tgtEl>
                                      </p:cBhvr>
                                    </p:animEffect>
                                    <p:anim calcmode="lin" valueType="num">
                                      <p:cBhvr>
                                        <p:cTn id="926" dur="1000" fill="hold"/>
                                        <p:tgtEl>
                                          <p:spTgt spid="262"/>
                                        </p:tgtEl>
                                        <p:attrNameLst>
                                          <p:attrName>ppt_x</p:attrName>
                                        </p:attrNameLst>
                                      </p:cBhvr>
                                      <p:tavLst>
                                        <p:tav tm="0">
                                          <p:val>
                                            <p:strVal val="#ppt_x"/>
                                          </p:val>
                                        </p:tav>
                                        <p:tav tm="100000">
                                          <p:val>
                                            <p:strVal val="#ppt_x"/>
                                          </p:val>
                                        </p:tav>
                                      </p:tavLst>
                                    </p:anim>
                                    <p:anim calcmode="lin" valueType="num">
                                      <p:cBhvr>
                                        <p:cTn id="927" dur="1000" fill="hold"/>
                                        <p:tgtEl>
                                          <p:spTgt spid="262"/>
                                        </p:tgtEl>
                                        <p:attrNameLst>
                                          <p:attrName>ppt_y</p:attrName>
                                        </p:attrNameLst>
                                      </p:cBhvr>
                                      <p:tavLst>
                                        <p:tav tm="0">
                                          <p:val>
                                            <p:strVal val="#ppt_y+.1"/>
                                          </p:val>
                                        </p:tav>
                                        <p:tav tm="100000">
                                          <p:val>
                                            <p:strVal val="#ppt_y"/>
                                          </p:val>
                                        </p:tav>
                                      </p:tavLst>
                                    </p:anim>
                                  </p:childTnLst>
                                </p:cTn>
                              </p:par>
                              <p:par>
                                <p:cTn id="928" presetID="42" presetClass="entr" presetSubtype="0" fill="hold" nodeType="withEffect">
                                  <p:stCondLst>
                                    <p:cond delay="0"/>
                                  </p:stCondLst>
                                  <p:childTnLst>
                                    <p:set>
                                      <p:cBhvr>
                                        <p:cTn id="929" dur="1" fill="hold">
                                          <p:stCondLst>
                                            <p:cond delay="0"/>
                                          </p:stCondLst>
                                        </p:cTn>
                                        <p:tgtEl>
                                          <p:spTgt spid="269"/>
                                        </p:tgtEl>
                                        <p:attrNameLst>
                                          <p:attrName>style.visibility</p:attrName>
                                        </p:attrNameLst>
                                      </p:cBhvr>
                                      <p:to>
                                        <p:strVal val="visible"/>
                                      </p:to>
                                    </p:set>
                                    <p:animEffect transition="in" filter="fade">
                                      <p:cBhvr>
                                        <p:cTn id="930" dur="1000"/>
                                        <p:tgtEl>
                                          <p:spTgt spid="269"/>
                                        </p:tgtEl>
                                      </p:cBhvr>
                                    </p:animEffect>
                                    <p:anim calcmode="lin" valueType="num">
                                      <p:cBhvr>
                                        <p:cTn id="931" dur="1000" fill="hold"/>
                                        <p:tgtEl>
                                          <p:spTgt spid="269"/>
                                        </p:tgtEl>
                                        <p:attrNameLst>
                                          <p:attrName>ppt_x</p:attrName>
                                        </p:attrNameLst>
                                      </p:cBhvr>
                                      <p:tavLst>
                                        <p:tav tm="0">
                                          <p:val>
                                            <p:strVal val="#ppt_x"/>
                                          </p:val>
                                        </p:tav>
                                        <p:tav tm="100000">
                                          <p:val>
                                            <p:strVal val="#ppt_x"/>
                                          </p:val>
                                        </p:tav>
                                      </p:tavLst>
                                    </p:anim>
                                    <p:anim calcmode="lin" valueType="num">
                                      <p:cBhvr>
                                        <p:cTn id="932" dur="1000" fill="hold"/>
                                        <p:tgtEl>
                                          <p:spTgt spid="269"/>
                                        </p:tgtEl>
                                        <p:attrNameLst>
                                          <p:attrName>ppt_y</p:attrName>
                                        </p:attrNameLst>
                                      </p:cBhvr>
                                      <p:tavLst>
                                        <p:tav tm="0">
                                          <p:val>
                                            <p:strVal val="#ppt_y+.1"/>
                                          </p:val>
                                        </p:tav>
                                        <p:tav tm="100000">
                                          <p:val>
                                            <p:strVal val="#ppt_y"/>
                                          </p:val>
                                        </p:tav>
                                      </p:tavLst>
                                    </p:anim>
                                  </p:childTnLst>
                                </p:cTn>
                              </p:par>
                              <p:par>
                                <p:cTn id="933" presetID="42" presetClass="entr" presetSubtype="0" fill="hold" nodeType="withEffect">
                                  <p:stCondLst>
                                    <p:cond delay="0"/>
                                  </p:stCondLst>
                                  <p:childTnLst>
                                    <p:set>
                                      <p:cBhvr>
                                        <p:cTn id="934" dur="1" fill="hold">
                                          <p:stCondLst>
                                            <p:cond delay="0"/>
                                          </p:stCondLst>
                                        </p:cTn>
                                        <p:tgtEl>
                                          <p:spTgt spid="266"/>
                                        </p:tgtEl>
                                        <p:attrNameLst>
                                          <p:attrName>style.visibility</p:attrName>
                                        </p:attrNameLst>
                                      </p:cBhvr>
                                      <p:to>
                                        <p:strVal val="visible"/>
                                      </p:to>
                                    </p:set>
                                    <p:animEffect transition="in" filter="fade">
                                      <p:cBhvr>
                                        <p:cTn id="935" dur="1000"/>
                                        <p:tgtEl>
                                          <p:spTgt spid="266"/>
                                        </p:tgtEl>
                                      </p:cBhvr>
                                    </p:animEffect>
                                    <p:anim calcmode="lin" valueType="num">
                                      <p:cBhvr>
                                        <p:cTn id="936" dur="1000" fill="hold"/>
                                        <p:tgtEl>
                                          <p:spTgt spid="266"/>
                                        </p:tgtEl>
                                        <p:attrNameLst>
                                          <p:attrName>ppt_x</p:attrName>
                                        </p:attrNameLst>
                                      </p:cBhvr>
                                      <p:tavLst>
                                        <p:tav tm="0">
                                          <p:val>
                                            <p:strVal val="#ppt_x"/>
                                          </p:val>
                                        </p:tav>
                                        <p:tav tm="100000">
                                          <p:val>
                                            <p:strVal val="#ppt_x"/>
                                          </p:val>
                                        </p:tav>
                                      </p:tavLst>
                                    </p:anim>
                                    <p:anim calcmode="lin" valueType="num">
                                      <p:cBhvr>
                                        <p:cTn id="937" dur="1000" fill="hold"/>
                                        <p:tgtEl>
                                          <p:spTgt spid="26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62"/>
                  </p:tgtEl>
                </p:cond>
              </p:nextCondLst>
            </p:seq>
            <p:seq concurrent="1" nextAc="seek">
              <p:cTn id="938" restart="whenNotActive" fill="hold" evtFilter="cancelBubble" nodeType="interactiveSeq">
                <p:stCondLst>
                  <p:cond evt="onClick" delay="0">
                    <p:tgtEl>
                      <p:spTgt spid="269"/>
                    </p:tgtEl>
                  </p:cond>
                </p:stCondLst>
                <p:endSync evt="end" delay="0">
                  <p:rtn val="all"/>
                </p:endSync>
                <p:childTnLst>
                  <p:par>
                    <p:cTn id="939" fill="hold">
                      <p:stCondLst>
                        <p:cond delay="0"/>
                      </p:stCondLst>
                      <p:childTnLst>
                        <p:par>
                          <p:cTn id="940" fill="hold">
                            <p:stCondLst>
                              <p:cond delay="0"/>
                            </p:stCondLst>
                            <p:childTnLst>
                              <p:par>
                                <p:cTn id="941" presetID="10" presetClass="entr" presetSubtype="0" fill="hold" nodeType="clickEffect">
                                  <p:stCondLst>
                                    <p:cond delay="0"/>
                                  </p:stCondLst>
                                  <p:childTnLst>
                                    <p:set>
                                      <p:cBhvr>
                                        <p:cTn id="942" dur="1" fill="hold">
                                          <p:stCondLst>
                                            <p:cond delay="0"/>
                                          </p:stCondLst>
                                        </p:cTn>
                                        <p:tgtEl>
                                          <p:spTgt spid="261"/>
                                        </p:tgtEl>
                                        <p:attrNameLst>
                                          <p:attrName>style.visibility</p:attrName>
                                        </p:attrNameLst>
                                      </p:cBhvr>
                                      <p:to>
                                        <p:strVal val="visible"/>
                                      </p:to>
                                    </p:set>
                                    <p:animEffect transition="in" filter="fade">
                                      <p:cBhvr>
                                        <p:cTn id="943" dur="500"/>
                                        <p:tgtEl>
                                          <p:spTgt spid="261"/>
                                        </p:tgtEl>
                                      </p:cBhvr>
                                    </p:animEffect>
                                  </p:childTnLst>
                                </p:cTn>
                              </p:par>
                              <p:par>
                                <p:cTn id="944" presetID="10" presetClass="entr" presetSubtype="0" fill="hold" grpId="0" nodeType="withEffect">
                                  <p:stCondLst>
                                    <p:cond delay="0"/>
                                  </p:stCondLst>
                                  <p:childTnLst>
                                    <p:set>
                                      <p:cBhvr>
                                        <p:cTn id="945" dur="1" fill="hold">
                                          <p:stCondLst>
                                            <p:cond delay="0"/>
                                          </p:stCondLst>
                                        </p:cTn>
                                        <p:tgtEl>
                                          <p:spTgt spid="272"/>
                                        </p:tgtEl>
                                        <p:attrNameLst>
                                          <p:attrName>style.visibility</p:attrName>
                                        </p:attrNameLst>
                                      </p:cBhvr>
                                      <p:to>
                                        <p:strVal val="visible"/>
                                      </p:to>
                                    </p:set>
                                    <p:animEffect transition="in" filter="fade">
                                      <p:cBhvr>
                                        <p:cTn id="946" dur="500"/>
                                        <p:tgtEl>
                                          <p:spTgt spid="272"/>
                                        </p:tgtEl>
                                      </p:cBhvr>
                                    </p:animEffect>
                                  </p:childTnLst>
                                </p:cTn>
                              </p:par>
                              <p:par>
                                <p:cTn id="947" presetID="1" presetClass="mediacall" presetSubtype="0" fill="hold" nodeType="withEffect">
                                  <p:stCondLst>
                                    <p:cond delay="0"/>
                                  </p:stCondLst>
                                  <p:childTnLst>
                                    <p:cmd type="call" cmd="playFrom(0.0)">
                                      <p:cBhvr>
                                        <p:cTn id="948" dur="3056" fill="hold"/>
                                        <p:tgtEl>
                                          <p:spTgt spid="273"/>
                                        </p:tgtEl>
                                      </p:cBhvr>
                                    </p:cmd>
                                  </p:childTnLst>
                                </p:cTn>
                              </p:par>
                              <p:par>
                                <p:cTn id="949" presetID="10" presetClass="exit" presetSubtype="0" fill="hold" nodeType="withEffect">
                                  <p:stCondLst>
                                    <p:cond delay="0"/>
                                  </p:stCondLst>
                                  <p:childTnLst>
                                    <p:animEffect transition="out" filter="fade">
                                      <p:cBhvr>
                                        <p:cTn id="950" dur="500"/>
                                        <p:tgtEl>
                                          <p:spTgt spid="266"/>
                                        </p:tgtEl>
                                      </p:cBhvr>
                                    </p:animEffect>
                                    <p:set>
                                      <p:cBhvr>
                                        <p:cTn id="951" dur="1" fill="hold">
                                          <p:stCondLst>
                                            <p:cond delay="499"/>
                                          </p:stCondLst>
                                        </p:cTn>
                                        <p:tgtEl>
                                          <p:spTgt spid="266"/>
                                        </p:tgtEl>
                                        <p:attrNameLst>
                                          <p:attrName>style.visibility</p:attrName>
                                        </p:attrNameLst>
                                      </p:cBhvr>
                                      <p:to>
                                        <p:strVal val="hidden"/>
                                      </p:to>
                                    </p:set>
                                  </p:childTnLst>
                                </p:cTn>
                              </p:par>
                              <p:par>
                                <p:cTn id="952" presetID="42" presetClass="exit" presetSubtype="0" fill="hold" nodeType="withEffect">
                                  <p:stCondLst>
                                    <p:cond delay="1000"/>
                                  </p:stCondLst>
                                  <p:childTnLst>
                                    <p:animEffect transition="out" filter="fade">
                                      <p:cBhvr>
                                        <p:cTn id="953" dur="1000"/>
                                        <p:tgtEl>
                                          <p:spTgt spid="262"/>
                                        </p:tgtEl>
                                      </p:cBhvr>
                                    </p:animEffect>
                                    <p:anim calcmode="lin" valueType="num">
                                      <p:cBhvr>
                                        <p:cTn id="954" dur="1000"/>
                                        <p:tgtEl>
                                          <p:spTgt spid="262"/>
                                        </p:tgtEl>
                                        <p:attrNameLst>
                                          <p:attrName>ppt_x</p:attrName>
                                        </p:attrNameLst>
                                      </p:cBhvr>
                                      <p:tavLst>
                                        <p:tav tm="0">
                                          <p:val>
                                            <p:strVal val="ppt_x"/>
                                          </p:val>
                                        </p:tav>
                                        <p:tav tm="100000">
                                          <p:val>
                                            <p:strVal val="ppt_x"/>
                                          </p:val>
                                        </p:tav>
                                      </p:tavLst>
                                    </p:anim>
                                    <p:anim calcmode="lin" valueType="num">
                                      <p:cBhvr>
                                        <p:cTn id="955" dur="1000"/>
                                        <p:tgtEl>
                                          <p:spTgt spid="262"/>
                                        </p:tgtEl>
                                        <p:attrNameLst>
                                          <p:attrName>ppt_y</p:attrName>
                                        </p:attrNameLst>
                                      </p:cBhvr>
                                      <p:tavLst>
                                        <p:tav tm="0">
                                          <p:val>
                                            <p:strVal val="ppt_y"/>
                                          </p:val>
                                        </p:tav>
                                        <p:tav tm="100000">
                                          <p:val>
                                            <p:strVal val="ppt_y+.1"/>
                                          </p:val>
                                        </p:tav>
                                      </p:tavLst>
                                    </p:anim>
                                    <p:set>
                                      <p:cBhvr>
                                        <p:cTn id="956" dur="1" fill="hold">
                                          <p:stCondLst>
                                            <p:cond delay="999"/>
                                          </p:stCondLst>
                                        </p:cTn>
                                        <p:tgtEl>
                                          <p:spTgt spid="262"/>
                                        </p:tgtEl>
                                        <p:attrNameLst>
                                          <p:attrName>style.visibility</p:attrName>
                                        </p:attrNameLst>
                                      </p:cBhvr>
                                      <p:to>
                                        <p:strVal val="hidden"/>
                                      </p:to>
                                    </p:set>
                                  </p:childTnLst>
                                </p:cTn>
                              </p:par>
                              <p:par>
                                <p:cTn id="957" presetID="42" presetClass="exit" presetSubtype="0" fill="hold" nodeType="withEffect">
                                  <p:stCondLst>
                                    <p:cond delay="1000"/>
                                  </p:stCondLst>
                                  <p:childTnLst>
                                    <p:animEffect transition="out" filter="fade">
                                      <p:cBhvr>
                                        <p:cTn id="958" dur="1000"/>
                                        <p:tgtEl>
                                          <p:spTgt spid="269"/>
                                        </p:tgtEl>
                                      </p:cBhvr>
                                    </p:animEffect>
                                    <p:anim calcmode="lin" valueType="num">
                                      <p:cBhvr>
                                        <p:cTn id="959" dur="1000"/>
                                        <p:tgtEl>
                                          <p:spTgt spid="269"/>
                                        </p:tgtEl>
                                        <p:attrNameLst>
                                          <p:attrName>ppt_x</p:attrName>
                                        </p:attrNameLst>
                                      </p:cBhvr>
                                      <p:tavLst>
                                        <p:tav tm="0">
                                          <p:val>
                                            <p:strVal val="ppt_x"/>
                                          </p:val>
                                        </p:tav>
                                        <p:tav tm="100000">
                                          <p:val>
                                            <p:strVal val="ppt_x"/>
                                          </p:val>
                                        </p:tav>
                                      </p:tavLst>
                                    </p:anim>
                                    <p:anim calcmode="lin" valueType="num">
                                      <p:cBhvr>
                                        <p:cTn id="960" dur="1000"/>
                                        <p:tgtEl>
                                          <p:spTgt spid="269"/>
                                        </p:tgtEl>
                                        <p:attrNameLst>
                                          <p:attrName>ppt_y</p:attrName>
                                        </p:attrNameLst>
                                      </p:cBhvr>
                                      <p:tavLst>
                                        <p:tav tm="0">
                                          <p:val>
                                            <p:strVal val="ppt_y"/>
                                          </p:val>
                                        </p:tav>
                                        <p:tav tm="100000">
                                          <p:val>
                                            <p:strVal val="ppt_y+.1"/>
                                          </p:val>
                                        </p:tav>
                                      </p:tavLst>
                                    </p:anim>
                                    <p:set>
                                      <p:cBhvr>
                                        <p:cTn id="961" dur="1" fill="hold">
                                          <p:stCondLst>
                                            <p:cond delay="999"/>
                                          </p:stCondLst>
                                        </p:cTn>
                                        <p:tgtEl>
                                          <p:spTgt spid="269"/>
                                        </p:tgtEl>
                                        <p:attrNameLst>
                                          <p:attrName>style.visibility</p:attrName>
                                        </p:attrNameLst>
                                      </p:cBhvr>
                                      <p:to>
                                        <p:strVal val="hidden"/>
                                      </p:to>
                                    </p:set>
                                  </p:childTnLst>
                                </p:cTn>
                              </p:par>
                              <p:par>
                                <p:cTn id="962" presetID="22" presetClass="exit" presetSubtype="4" fill="hold" nodeType="withEffect">
                                  <p:stCondLst>
                                    <p:cond delay="1000"/>
                                  </p:stCondLst>
                                  <p:childTnLst>
                                    <p:animEffect transition="out" filter="wipe(down)">
                                      <p:cBhvr>
                                        <p:cTn id="963" dur="500"/>
                                        <p:tgtEl>
                                          <p:spTgt spid="1062"/>
                                        </p:tgtEl>
                                      </p:cBhvr>
                                    </p:animEffect>
                                    <p:set>
                                      <p:cBhvr>
                                        <p:cTn id="964" dur="1" fill="hold">
                                          <p:stCondLst>
                                            <p:cond delay="499"/>
                                          </p:stCondLst>
                                        </p:cTn>
                                        <p:tgtEl>
                                          <p:spTgt spid="1062"/>
                                        </p:tgtEl>
                                        <p:attrNameLst>
                                          <p:attrName>style.visibility</p:attrName>
                                        </p:attrNameLst>
                                      </p:cBhvr>
                                      <p:to>
                                        <p:strVal val="hidden"/>
                                      </p:to>
                                    </p:set>
                                  </p:childTnLst>
                                </p:cTn>
                              </p:par>
                            </p:childTnLst>
                          </p:cTn>
                        </p:par>
                      </p:childTnLst>
                    </p:cTn>
                  </p:par>
                </p:childTnLst>
              </p:cTn>
              <p:nextCondLst>
                <p:cond evt="onClick" delay="0">
                  <p:tgtEl>
                    <p:spTgt spid="269"/>
                  </p:tgtEl>
                </p:cond>
              </p:nextCondLst>
            </p:seq>
            <p:seq concurrent="1" nextAc="seek">
              <p:cTn id="965" restart="whenNotActive" fill="hold" evtFilter="cancelBubble" nodeType="interactiveSeq">
                <p:stCondLst>
                  <p:cond evt="onClick" delay="0">
                    <p:tgtEl>
                      <p:spTgt spid="266"/>
                    </p:tgtEl>
                  </p:cond>
                </p:stCondLst>
                <p:endSync evt="end" delay="0">
                  <p:rtn val="all"/>
                </p:endSync>
                <p:childTnLst>
                  <p:par>
                    <p:cTn id="966" fill="hold">
                      <p:stCondLst>
                        <p:cond delay="0"/>
                      </p:stCondLst>
                      <p:childTnLst>
                        <p:par>
                          <p:cTn id="967" fill="hold">
                            <p:stCondLst>
                              <p:cond delay="0"/>
                            </p:stCondLst>
                            <p:childTnLst>
                              <p:par>
                                <p:cTn id="968" presetID="10" presetClass="entr" presetSubtype="0" fill="hold" grpId="1" nodeType="clickEffect">
                                  <p:stCondLst>
                                    <p:cond delay="0"/>
                                  </p:stCondLst>
                                  <p:childTnLst>
                                    <p:set>
                                      <p:cBhvr>
                                        <p:cTn id="969" dur="1" fill="hold">
                                          <p:stCondLst>
                                            <p:cond delay="0"/>
                                          </p:stCondLst>
                                        </p:cTn>
                                        <p:tgtEl>
                                          <p:spTgt spid="272"/>
                                        </p:tgtEl>
                                        <p:attrNameLst>
                                          <p:attrName>style.visibility</p:attrName>
                                        </p:attrNameLst>
                                      </p:cBhvr>
                                      <p:to>
                                        <p:strVal val="visible"/>
                                      </p:to>
                                    </p:set>
                                    <p:animEffect transition="in" filter="fade">
                                      <p:cBhvr>
                                        <p:cTn id="970" dur="500"/>
                                        <p:tgtEl>
                                          <p:spTgt spid="272"/>
                                        </p:tgtEl>
                                      </p:cBhvr>
                                    </p:animEffect>
                                  </p:childTnLst>
                                </p:cTn>
                              </p:par>
                              <p:par>
                                <p:cTn id="971" presetID="10" presetClass="entr" presetSubtype="0" fill="hold" nodeType="withEffect">
                                  <p:stCondLst>
                                    <p:cond delay="0"/>
                                  </p:stCondLst>
                                  <p:childTnLst>
                                    <p:set>
                                      <p:cBhvr>
                                        <p:cTn id="972" dur="1" fill="hold">
                                          <p:stCondLst>
                                            <p:cond delay="0"/>
                                          </p:stCondLst>
                                        </p:cTn>
                                        <p:tgtEl>
                                          <p:spTgt spid="260"/>
                                        </p:tgtEl>
                                        <p:attrNameLst>
                                          <p:attrName>style.visibility</p:attrName>
                                        </p:attrNameLst>
                                      </p:cBhvr>
                                      <p:to>
                                        <p:strVal val="visible"/>
                                      </p:to>
                                    </p:set>
                                    <p:animEffect transition="in" filter="fade">
                                      <p:cBhvr>
                                        <p:cTn id="973" dur="500"/>
                                        <p:tgtEl>
                                          <p:spTgt spid="260"/>
                                        </p:tgtEl>
                                      </p:cBhvr>
                                    </p:animEffect>
                                  </p:childTnLst>
                                </p:cTn>
                              </p:par>
                              <p:par>
                                <p:cTn id="974" presetID="1" presetClass="mediacall" presetSubtype="0" fill="hold" nodeType="withEffect">
                                  <p:stCondLst>
                                    <p:cond delay="0"/>
                                  </p:stCondLst>
                                  <p:childTnLst>
                                    <p:cmd type="call" cmd="playFrom(0.0)">
                                      <p:cBhvr>
                                        <p:cTn id="975" dur="3866" fill="hold"/>
                                        <p:tgtEl>
                                          <p:spTgt spid="274"/>
                                        </p:tgtEl>
                                      </p:cBhvr>
                                    </p:cmd>
                                  </p:childTnLst>
                                </p:cTn>
                              </p:par>
                              <p:par>
                                <p:cTn id="976" presetID="10" presetClass="exit" presetSubtype="0" fill="hold" nodeType="withEffect">
                                  <p:stCondLst>
                                    <p:cond delay="0"/>
                                  </p:stCondLst>
                                  <p:childTnLst>
                                    <p:animEffect transition="out" filter="fade">
                                      <p:cBhvr>
                                        <p:cTn id="977" dur="500"/>
                                        <p:tgtEl>
                                          <p:spTgt spid="269"/>
                                        </p:tgtEl>
                                      </p:cBhvr>
                                    </p:animEffect>
                                    <p:set>
                                      <p:cBhvr>
                                        <p:cTn id="978" dur="1" fill="hold">
                                          <p:stCondLst>
                                            <p:cond delay="499"/>
                                          </p:stCondLst>
                                        </p:cTn>
                                        <p:tgtEl>
                                          <p:spTgt spid="269"/>
                                        </p:tgtEl>
                                        <p:attrNameLst>
                                          <p:attrName>style.visibility</p:attrName>
                                        </p:attrNameLst>
                                      </p:cBhvr>
                                      <p:to>
                                        <p:strVal val="hidden"/>
                                      </p:to>
                                    </p:set>
                                  </p:childTnLst>
                                </p:cTn>
                              </p:par>
                              <p:par>
                                <p:cTn id="979" presetID="42" presetClass="exit" presetSubtype="0" fill="hold" nodeType="withEffect">
                                  <p:stCondLst>
                                    <p:cond delay="1000"/>
                                  </p:stCondLst>
                                  <p:childTnLst>
                                    <p:animEffect transition="out" filter="fade">
                                      <p:cBhvr>
                                        <p:cTn id="980" dur="1000"/>
                                        <p:tgtEl>
                                          <p:spTgt spid="262"/>
                                        </p:tgtEl>
                                      </p:cBhvr>
                                    </p:animEffect>
                                    <p:anim calcmode="lin" valueType="num">
                                      <p:cBhvr>
                                        <p:cTn id="981" dur="1000"/>
                                        <p:tgtEl>
                                          <p:spTgt spid="262"/>
                                        </p:tgtEl>
                                        <p:attrNameLst>
                                          <p:attrName>ppt_x</p:attrName>
                                        </p:attrNameLst>
                                      </p:cBhvr>
                                      <p:tavLst>
                                        <p:tav tm="0">
                                          <p:val>
                                            <p:strVal val="ppt_x"/>
                                          </p:val>
                                        </p:tav>
                                        <p:tav tm="100000">
                                          <p:val>
                                            <p:strVal val="ppt_x"/>
                                          </p:val>
                                        </p:tav>
                                      </p:tavLst>
                                    </p:anim>
                                    <p:anim calcmode="lin" valueType="num">
                                      <p:cBhvr>
                                        <p:cTn id="982" dur="1000"/>
                                        <p:tgtEl>
                                          <p:spTgt spid="262"/>
                                        </p:tgtEl>
                                        <p:attrNameLst>
                                          <p:attrName>ppt_y</p:attrName>
                                        </p:attrNameLst>
                                      </p:cBhvr>
                                      <p:tavLst>
                                        <p:tav tm="0">
                                          <p:val>
                                            <p:strVal val="ppt_y"/>
                                          </p:val>
                                        </p:tav>
                                        <p:tav tm="100000">
                                          <p:val>
                                            <p:strVal val="ppt_y+.1"/>
                                          </p:val>
                                        </p:tav>
                                      </p:tavLst>
                                    </p:anim>
                                    <p:set>
                                      <p:cBhvr>
                                        <p:cTn id="983" dur="1" fill="hold">
                                          <p:stCondLst>
                                            <p:cond delay="999"/>
                                          </p:stCondLst>
                                        </p:cTn>
                                        <p:tgtEl>
                                          <p:spTgt spid="262"/>
                                        </p:tgtEl>
                                        <p:attrNameLst>
                                          <p:attrName>style.visibility</p:attrName>
                                        </p:attrNameLst>
                                      </p:cBhvr>
                                      <p:to>
                                        <p:strVal val="hidden"/>
                                      </p:to>
                                    </p:set>
                                  </p:childTnLst>
                                </p:cTn>
                              </p:par>
                              <p:par>
                                <p:cTn id="984" presetID="42" presetClass="exit" presetSubtype="0" fill="hold" nodeType="withEffect">
                                  <p:stCondLst>
                                    <p:cond delay="1000"/>
                                  </p:stCondLst>
                                  <p:childTnLst>
                                    <p:animEffect transition="out" filter="fade">
                                      <p:cBhvr>
                                        <p:cTn id="985" dur="1000"/>
                                        <p:tgtEl>
                                          <p:spTgt spid="266"/>
                                        </p:tgtEl>
                                      </p:cBhvr>
                                    </p:animEffect>
                                    <p:anim calcmode="lin" valueType="num">
                                      <p:cBhvr>
                                        <p:cTn id="986" dur="1000"/>
                                        <p:tgtEl>
                                          <p:spTgt spid="266"/>
                                        </p:tgtEl>
                                        <p:attrNameLst>
                                          <p:attrName>ppt_x</p:attrName>
                                        </p:attrNameLst>
                                      </p:cBhvr>
                                      <p:tavLst>
                                        <p:tav tm="0">
                                          <p:val>
                                            <p:strVal val="ppt_x"/>
                                          </p:val>
                                        </p:tav>
                                        <p:tav tm="100000">
                                          <p:val>
                                            <p:strVal val="ppt_x"/>
                                          </p:val>
                                        </p:tav>
                                      </p:tavLst>
                                    </p:anim>
                                    <p:anim calcmode="lin" valueType="num">
                                      <p:cBhvr>
                                        <p:cTn id="987" dur="1000"/>
                                        <p:tgtEl>
                                          <p:spTgt spid="266"/>
                                        </p:tgtEl>
                                        <p:attrNameLst>
                                          <p:attrName>ppt_y</p:attrName>
                                        </p:attrNameLst>
                                      </p:cBhvr>
                                      <p:tavLst>
                                        <p:tav tm="0">
                                          <p:val>
                                            <p:strVal val="ppt_y"/>
                                          </p:val>
                                        </p:tav>
                                        <p:tav tm="100000">
                                          <p:val>
                                            <p:strVal val="ppt_y+.1"/>
                                          </p:val>
                                        </p:tav>
                                      </p:tavLst>
                                    </p:anim>
                                    <p:set>
                                      <p:cBhvr>
                                        <p:cTn id="988" dur="1" fill="hold">
                                          <p:stCondLst>
                                            <p:cond delay="999"/>
                                          </p:stCondLst>
                                        </p:cTn>
                                        <p:tgtEl>
                                          <p:spTgt spid="266"/>
                                        </p:tgtEl>
                                        <p:attrNameLst>
                                          <p:attrName>style.visibility</p:attrName>
                                        </p:attrNameLst>
                                      </p:cBhvr>
                                      <p:to>
                                        <p:strVal val="hidden"/>
                                      </p:to>
                                    </p:set>
                                  </p:childTnLst>
                                </p:cTn>
                              </p:par>
                              <p:par>
                                <p:cTn id="989" presetID="22" presetClass="exit" presetSubtype="4" fill="hold" nodeType="withEffect">
                                  <p:stCondLst>
                                    <p:cond delay="1000"/>
                                  </p:stCondLst>
                                  <p:childTnLst>
                                    <p:animEffect transition="out" filter="wipe(down)">
                                      <p:cBhvr>
                                        <p:cTn id="990" dur="500"/>
                                        <p:tgtEl>
                                          <p:spTgt spid="1062"/>
                                        </p:tgtEl>
                                      </p:cBhvr>
                                    </p:animEffect>
                                    <p:set>
                                      <p:cBhvr>
                                        <p:cTn id="991" dur="1" fill="hold">
                                          <p:stCondLst>
                                            <p:cond delay="499"/>
                                          </p:stCondLst>
                                        </p:cTn>
                                        <p:tgtEl>
                                          <p:spTgt spid="1062"/>
                                        </p:tgtEl>
                                        <p:attrNameLst>
                                          <p:attrName>style.visibility</p:attrName>
                                        </p:attrNameLst>
                                      </p:cBhvr>
                                      <p:to>
                                        <p:strVal val="hidden"/>
                                      </p:to>
                                    </p:set>
                                  </p:childTnLst>
                                </p:cTn>
                              </p:par>
                            </p:childTnLst>
                          </p:cTn>
                        </p:par>
                      </p:childTnLst>
                    </p:cTn>
                  </p:par>
                </p:childTnLst>
              </p:cTn>
              <p:nextCondLst>
                <p:cond evt="onClick" delay="0">
                  <p:tgtEl>
                    <p:spTgt spid="266"/>
                  </p:tgtEl>
                </p:cond>
              </p:nextCondLst>
            </p:seq>
            <p:audio>
              <p:cMediaNode vol="80000" showWhenStopped="0">
                <p:cTn id="992" fill="hold" display="0">
                  <p:stCondLst>
                    <p:cond delay="indefinite"/>
                  </p:stCondLst>
                  <p:endCondLst>
                    <p:cond evt="onStopAudio" delay="0">
                      <p:tgtEl>
                        <p:sldTgt/>
                      </p:tgtEl>
                    </p:cond>
                  </p:endCondLst>
                </p:cTn>
                <p:tgtEl>
                  <p:spTgt spid="288"/>
                </p:tgtEl>
              </p:cMediaNode>
            </p:audio>
            <p:audio>
              <p:cMediaNode vol="80000" showWhenStopped="0">
                <p:cTn id="993" fill="hold" display="0">
                  <p:stCondLst>
                    <p:cond delay="indefinite"/>
                  </p:stCondLst>
                  <p:endCondLst>
                    <p:cond evt="onStopAudio" delay="0">
                      <p:tgtEl>
                        <p:sldTgt/>
                      </p:tgtEl>
                    </p:cond>
                  </p:endCondLst>
                </p:cTn>
                <p:tgtEl>
                  <p:spTgt spid="289"/>
                </p:tgtEl>
              </p:cMediaNode>
            </p:audio>
            <p:seq concurrent="1" nextAc="seek">
              <p:cTn id="994" restart="whenNotActive" fill="hold" evtFilter="cancelBubble" nodeType="interactiveSeq">
                <p:stCondLst>
                  <p:cond evt="onClick" delay="0">
                    <p:tgtEl>
                      <p:spTgt spid="1058"/>
                    </p:tgtEl>
                  </p:cond>
                </p:stCondLst>
                <p:endSync evt="end" delay="0">
                  <p:rtn val="all"/>
                </p:endSync>
                <p:childTnLst>
                  <p:par>
                    <p:cTn id="995" fill="hold">
                      <p:stCondLst>
                        <p:cond delay="0"/>
                      </p:stCondLst>
                      <p:childTnLst>
                        <p:par>
                          <p:cTn id="996" fill="hold">
                            <p:stCondLst>
                              <p:cond delay="0"/>
                            </p:stCondLst>
                            <p:childTnLst>
                              <p:par>
                                <p:cTn id="997" presetID="42" presetClass="entr" presetSubtype="0" fill="hold" nodeType="clickEffect">
                                  <p:stCondLst>
                                    <p:cond delay="0"/>
                                  </p:stCondLst>
                                  <p:childTnLst>
                                    <p:set>
                                      <p:cBhvr>
                                        <p:cTn id="998" dur="1" fill="hold">
                                          <p:stCondLst>
                                            <p:cond delay="0"/>
                                          </p:stCondLst>
                                        </p:cTn>
                                        <p:tgtEl>
                                          <p:spTgt spid="277"/>
                                        </p:tgtEl>
                                        <p:attrNameLst>
                                          <p:attrName>style.visibility</p:attrName>
                                        </p:attrNameLst>
                                      </p:cBhvr>
                                      <p:to>
                                        <p:strVal val="visible"/>
                                      </p:to>
                                    </p:set>
                                    <p:animEffect transition="in" filter="fade">
                                      <p:cBhvr>
                                        <p:cTn id="999" dur="1000"/>
                                        <p:tgtEl>
                                          <p:spTgt spid="277"/>
                                        </p:tgtEl>
                                      </p:cBhvr>
                                    </p:animEffect>
                                    <p:anim calcmode="lin" valueType="num">
                                      <p:cBhvr>
                                        <p:cTn id="1000" dur="1000" fill="hold"/>
                                        <p:tgtEl>
                                          <p:spTgt spid="277"/>
                                        </p:tgtEl>
                                        <p:attrNameLst>
                                          <p:attrName>ppt_x</p:attrName>
                                        </p:attrNameLst>
                                      </p:cBhvr>
                                      <p:tavLst>
                                        <p:tav tm="0">
                                          <p:val>
                                            <p:strVal val="#ppt_x"/>
                                          </p:val>
                                        </p:tav>
                                        <p:tav tm="100000">
                                          <p:val>
                                            <p:strVal val="#ppt_x"/>
                                          </p:val>
                                        </p:tav>
                                      </p:tavLst>
                                    </p:anim>
                                    <p:anim calcmode="lin" valueType="num">
                                      <p:cBhvr>
                                        <p:cTn id="1001" dur="1000" fill="hold"/>
                                        <p:tgtEl>
                                          <p:spTgt spid="277"/>
                                        </p:tgtEl>
                                        <p:attrNameLst>
                                          <p:attrName>ppt_y</p:attrName>
                                        </p:attrNameLst>
                                      </p:cBhvr>
                                      <p:tavLst>
                                        <p:tav tm="0">
                                          <p:val>
                                            <p:strVal val="#ppt_y+.1"/>
                                          </p:val>
                                        </p:tav>
                                        <p:tav tm="100000">
                                          <p:val>
                                            <p:strVal val="#ppt_y"/>
                                          </p:val>
                                        </p:tav>
                                      </p:tavLst>
                                    </p:anim>
                                  </p:childTnLst>
                                </p:cTn>
                              </p:par>
                              <p:par>
                                <p:cTn id="1002" presetID="42" presetClass="entr" presetSubtype="0" fill="hold" nodeType="withEffect">
                                  <p:stCondLst>
                                    <p:cond delay="0"/>
                                  </p:stCondLst>
                                  <p:childTnLst>
                                    <p:set>
                                      <p:cBhvr>
                                        <p:cTn id="1003" dur="1" fill="hold">
                                          <p:stCondLst>
                                            <p:cond delay="0"/>
                                          </p:stCondLst>
                                        </p:cTn>
                                        <p:tgtEl>
                                          <p:spTgt spid="284"/>
                                        </p:tgtEl>
                                        <p:attrNameLst>
                                          <p:attrName>style.visibility</p:attrName>
                                        </p:attrNameLst>
                                      </p:cBhvr>
                                      <p:to>
                                        <p:strVal val="visible"/>
                                      </p:to>
                                    </p:set>
                                    <p:animEffect transition="in" filter="fade">
                                      <p:cBhvr>
                                        <p:cTn id="1004" dur="1000"/>
                                        <p:tgtEl>
                                          <p:spTgt spid="284"/>
                                        </p:tgtEl>
                                      </p:cBhvr>
                                    </p:animEffect>
                                    <p:anim calcmode="lin" valueType="num">
                                      <p:cBhvr>
                                        <p:cTn id="1005" dur="1000" fill="hold"/>
                                        <p:tgtEl>
                                          <p:spTgt spid="284"/>
                                        </p:tgtEl>
                                        <p:attrNameLst>
                                          <p:attrName>ppt_x</p:attrName>
                                        </p:attrNameLst>
                                      </p:cBhvr>
                                      <p:tavLst>
                                        <p:tav tm="0">
                                          <p:val>
                                            <p:strVal val="#ppt_x"/>
                                          </p:val>
                                        </p:tav>
                                        <p:tav tm="100000">
                                          <p:val>
                                            <p:strVal val="#ppt_x"/>
                                          </p:val>
                                        </p:tav>
                                      </p:tavLst>
                                    </p:anim>
                                    <p:anim calcmode="lin" valueType="num">
                                      <p:cBhvr>
                                        <p:cTn id="1006" dur="1000" fill="hold"/>
                                        <p:tgtEl>
                                          <p:spTgt spid="284"/>
                                        </p:tgtEl>
                                        <p:attrNameLst>
                                          <p:attrName>ppt_y</p:attrName>
                                        </p:attrNameLst>
                                      </p:cBhvr>
                                      <p:tavLst>
                                        <p:tav tm="0">
                                          <p:val>
                                            <p:strVal val="#ppt_y+.1"/>
                                          </p:val>
                                        </p:tav>
                                        <p:tav tm="100000">
                                          <p:val>
                                            <p:strVal val="#ppt_y"/>
                                          </p:val>
                                        </p:tav>
                                      </p:tavLst>
                                    </p:anim>
                                  </p:childTnLst>
                                </p:cTn>
                              </p:par>
                              <p:par>
                                <p:cTn id="1007" presetID="42" presetClass="entr" presetSubtype="0" fill="hold" nodeType="withEffect">
                                  <p:stCondLst>
                                    <p:cond delay="0"/>
                                  </p:stCondLst>
                                  <p:childTnLst>
                                    <p:set>
                                      <p:cBhvr>
                                        <p:cTn id="1008" dur="1" fill="hold">
                                          <p:stCondLst>
                                            <p:cond delay="0"/>
                                          </p:stCondLst>
                                        </p:cTn>
                                        <p:tgtEl>
                                          <p:spTgt spid="281"/>
                                        </p:tgtEl>
                                        <p:attrNameLst>
                                          <p:attrName>style.visibility</p:attrName>
                                        </p:attrNameLst>
                                      </p:cBhvr>
                                      <p:to>
                                        <p:strVal val="visible"/>
                                      </p:to>
                                    </p:set>
                                    <p:animEffect transition="in" filter="fade">
                                      <p:cBhvr>
                                        <p:cTn id="1009" dur="1000"/>
                                        <p:tgtEl>
                                          <p:spTgt spid="281"/>
                                        </p:tgtEl>
                                      </p:cBhvr>
                                    </p:animEffect>
                                    <p:anim calcmode="lin" valueType="num">
                                      <p:cBhvr>
                                        <p:cTn id="1010" dur="1000" fill="hold"/>
                                        <p:tgtEl>
                                          <p:spTgt spid="281"/>
                                        </p:tgtEl>
                                        <p:attrNameLst>
                                          <p:attrName>ppt_x</p:attrName>
                                        </p:attrNameLst>
                                      </p:cBhvr>
                                      <p:tavLst>
                                        <p:tav tm="0">
                                          <p:val>
                                            <p:strVal val="#ppt_x"/>
                                          </p:val>
                                        </p:tav>
                                        <p:tav tm="100000">
                                          <p:val>
                                            <p:strVal val="#ppt_x"/>
                                          </p:val>
                                        </p:tav>
                                      </p:tavLst>
                                    </p:anim>
                                    <p:anim calcmode="lin" valueType="num">
                                      <p:cBhvr>
                                        <p:cTn id="1011" dur="1000" fill="hold"/>
                                        <p:tgtEl>
                                          <p:spTgt spid="28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8"/>
                  </p:tgtEl>
                </p:cond>
              </p:nextCondLst>
            </p:seq>
            <p:seq concurrent="1" nextAc="seek">
              <p:cTn id="1012" restart="whenNotActive" fill="hold" evtFilter="cancelBubble" nodeType="interactiveSeq">
                <p:stCondLst>
                  <p:cond evt="onClick" delay="0">
                    <p:tgtEl>
                      <p:spTgt spid="281"/>
                    </p:tgtEl>
                  </p:cond>
                </p:stCondLst>
                <p:endSync evt="end" delay="0">
                  <p:rtn val="all"/>
                </p:endSync>
                <p:childTnLst>
                  <p:par>
                    <p:cTn id="1013" fill="hold">
                      <p:stCondLst>
                        <p:cond delay="0"/>
                      </p:stCondLst>
                      <p:childTnLst>
                        <p:par>
                          <p:cTn id="1014" fill="hold">
                            <p:stCondLst>
                              <p:cond delay="0"/>
                            </p:stCondLst>
                            <p:childTnLst>
                              <p:par>
                                <p:cTn id="1015" presetID="10" presetClass="entr" presetSubtype="0" fill="hold" grpId="1" nodeType="clickEffect">
                                  <p:stCondLst>
                                    <p:cond delay="0"/>
                                  </p:stCondLst>
                                  <p:childTnLst>
                                    <p:set>
                                      <p:cBhvr>
                                        <p:cTn id="1016" dur="1" fill="hold">
                                          <p:stCondLst>
                                            <p:cond delay="0"/>
                                          </p:stCondLst>
                                        </p:cTn>
                                        <p:tgtEl>
                                          <p:spTgt spid="287"/>
                                        </p:tgtEl>
                                        <p:attrNameLst>
                                          <p:attrName>style.visibility</p:attrName>
                                        </p:attrNameLst>
                                      </p:cBhvr>
                                      <p:to>
                                        <p:strVal val="visible"/>
                                      </p:to>
                                    </p:set>
                                    <p:animEffect transition="in" filter="fade">
                                      <p:cBhvr>
                                        <p:cTn id="1017" dur="500"/>
                                        <p:tgtEl>
                                          <p:spTgt spid="287"/>
                                        </p:tgtEl>
                                      </p:cBhvr>
                                    </p:animEffect>
                                  </p:childTnLst>
                                </p:cTn>
                              </p:par>
                              <p:par>
                                <p:cTn id="1018" presetID="10" presetClass="entr" presetSubtype="0" fill="hold" nodeType="withEffect">
                                  <p:stCondLst>
                                    <p:cond delay="0"/>
                                  </p:stCondLst>
                                  <p:childTnLst>
                                    <p:set>
                                      <p:cBhvr>
                                        <p:cTn id="1019" dur="1" fill="hold">
                                          <p:stCondLst>
                                            <p:cond delay="0"/>
                                          </p:stCondLst>
                                        </p:cTn>
                                        <p:tgtEl>
                                          <p:spTgt spid="275"/>
                                        </p:tgtEl>
                                        <p:attrNameLst>
                                          <p:attrName>style.visibility</p:attrName>
                                        </p:attrNameLst>
                                      </p:cBhvr>
                                      <p:to>
                                        <p:strVal val="visible"/>
                                      </p:to>
                                    </p:set>
                                    <p:animEffect transition="in" filter="fade">
                                      <p:cBhvr>
                                        <p:cTn id="1020" dur="500"/>
                                        <p:tgtEl>
                                          <p:spTgt spid="275"/>
                                        </p:tgtEl>
                                      </p:cBhvr>
                                    </p:animEffect>
                                  </p:childTnLst>
                                </p:cTn>
                              </p:par>
                              <p:par>
                                <p:cTn id="1021" presetID="1" presetClass="mediacall" presetSubtype="0" fill="hold" nodeType="withEffect">
                                  <p:stCondLst>
                                    <p:cond delay="0"/>
                                  </p:stCondLst>
                                  <p:childTnLst>
                                    <p:cmd type="call" cmd="playFrom(0.0)">
                                      <p:cBhvr>
                                        <p:cTn id="1022" dur="3866" fill="hold"/>
                                        <p:tgtEl>
                                          <p:spTgt spid="289"/>
                                        </p:tgtEl>
                                      </p:cBhvr>
                                    </p:cmd>
                                  </p:childTnLst>
                                </p:cTn>
                              </p:par>
                              <p:par>
                                <p:cTn id="1023" presetID="10" presetClass="exit" presetSubtype="0" fill="hold" nodeType="withEffect">
                                  <p:stCondLst>
                                    <p:cond delay="0"/>
                                  </p:stCondLst>
                                  <p:childTnLst>
                                    <p:animEffect transition="out" filter="fade">
                                      <p:cBhvr>
                                        <p:cTn id="1024" dur="500"/>
                                        <p:tgtEl>
                                          <p:spTgt spid="284"/>
                                        </p:tgtEl>
                                      </p:cBhvr>
                                    </p:animEffect>
                                    <p:set>
                                      <p:cBhvr>
                                        <p:cTn id="1025" dur="1" fill="hold">
                                          <p:stCondLst>
                                            <p:cond delay="499"/>
                                          </p:stCondLst>
                                        </p:cTn>
                                        <p:tgtEl>
                                          <p:spTgt spid="284"/>
                                        </p:tgtEl>
                                        <p:attrNameLst>
                                          <p:attrName>style.visibility</p:attrName>
                                        </p:attrNameLst>
                                      </p:cBhvr>
                                      <p:to>
                                        <p:strVal val="hidden"/>
                                      </p:to>
                                    </p:set>
                                  </p:childTnLst>
                                </p:cTn>
                              </p:par>
                              <p:par>
                                <p:cTn id="1026" presetID="42" presetClass="exit" presetSubtype="0" fill="hold" nodeType="withEffect">
                                  <p:stCondLst>
                                    <p:cond delay="1000"/>
                                  </p:stCondLst>
                                  <p:childTnLst>
                                    <p:animEffect transition="out" filter="fade">
                                      <p:cBhvr>
                                        <p:cTn id="1027" dur="1000"/>
                                        <p:tgtEl>
                                          <p:spTgt spid="277"/>
                                        </p:tgtEl>
                                      </p:cBhvr>
                                    </p:animEffect>
                                    <p:anim calcmode="lin" valueType="num">
                                      <p:cBhvr>
                                        <p:cTn id="1028" dur="1000"/>
                                        <p:tgtEl>
                                          <p:spTgt spid="277"/>
                                        </p:tgtEl>
                                        <p:attrNameLst>
                                          <p:attrName>ppt_x</p:attrName>
                                        </p:attrNameLst>
                                      </p:cBhvr>
                                      <p:tavLst>
                                        <p:tav tm="0">
                                          <p:val>
                                            <p:strVal val="ppt_x"/>
                                          </p:val>
                                        </p:tav>
                                        <p:tav tm="100000">
                                          <p:val>
                                            <p:strVal val="ppt_x"/>
                                          </p:val>
                                        </p:tav>
                                      </p:tavLst>
                                    </p:anim>
                                    <p:anim calcmode="lin" valueType="num">
                                      <p:cBhvr>
                                        <p:cTn id="1029" dur="1000"/>
                                        <p:tgtEl>
                                          <p:spTgt spid="277"/>
                                        </p:tgtEl>
                                        <p:attrNameLst>
                                          <p:attrName>ppt_y</p:attrName>
                                        </p:attrNameLst>
                                      </p:cBhvr>
                                      <p:tavLst>
                                        <p:tav tm="0">
                                          <p:val>
                                            <p:strVal val="ppt_y"/>
                                          </p:val>
                                        </p:tav>
                                        <p:tav tm="100000">
                                          <p:val>
                                            <p:strVal val="ppt_y+.1"/>
                                          </p:val>
                                        </p:tav>
                                      </p:tavLst>
                                    </p:anim>
                                    <p:set>
                                      <p:cBhvr>
                                        <p:cTn id="1030" dur="1" fill="hold">
                                          <p:stCondLst>
                                            <p:cond delay="999"/>
                                          </p:stCondLst>
                                        </p:cTn>
                                        <p:tgtEl>
                                          <p:spTgt spid="277"/>
                                        </p:tgtEl>
                                        <p:attrNameLst>
                                          <p:attrName>style.visibility</p:attrName>
                                        </p:attrNameLst>
                                      </p:cBhvr>
                                      <p:to>
                                        <p:strVal val="hidden"/>
                                      </p:to>
                                    </p:set>
                                  </p:childTnLst>
                                </p:cTn>
                              </p:par>
                              <p:par>
                                <p:cTn id="1031" presetID="42" presetClass="exit" presetSubtype="0" fill="hold" nodeType="withEffect">
                                  <p:stCondLst>
                                    <p:cond delay="1000"/>
                                  </p:stCondLst>
                                  <p:childTnLst>
                                    <p:animEffect transition="out" filter="fade">
                                      <p:cBhvr>
                                        <p:cTn id="1032" dur="1000"/>
                                        <p:tgtEl>
                                          <p:spTgt spid="281"/>
                                        </p:tgtEl>
                                      </p:cBhvr>
                                    </p:animEffect>
                                    <p:anim calcmode="lin" valueType="num">
                                      <p:cBhvr>
                                        <p:cTn id="1033" dur="1000"/>
                                        <p:tgtEl>
                                          <p:spTgt spid="281"/>
                                        </p:tgtEl>
                                        <p:attrNameLst>
                                          <p:attrName>ppt_x</p:attrName>
                                        </p:attrNameLst>
                                      </p:cBhvr>
                                      <p:tavLst>
                                        <p:tav tm="0">
                                          <p:val>
                                            <p:strVal val="ppt_x"/>
                                          </p:val>
                                        </p:tav>
                                        <p:tav tm="100000">
                                          <p:val>
                                            <p:strVal val="ppt_x"/>
                                          </p:val>
                                        </p:tav>
                                      </p:tavLst>
                                    </p:anim>
                                    <p:anim calcmode="lin" valueType="num">
                                      <p:cBhvr>
                                        <p:cTn id="1034" dur="1000"/>
                                        <p:tgtEl>
                                          <p:spTgt spid="281"/>
                                        </p:tgtEl>
                                        <p:attrNameLst>
                                          <p:attrName>ppt_y</p:attrName>
                                        </p:attrNameLst>
                                      </p:cBhvr>
                                      <p:tavLst>
                                        <p:tav tm="0">
                                          <p:val>
                                            <p:strVal val="ppt_y"/>
                                          </p:val>
                                        </p:tav>
                                        <p:tav tm="100000">
                                          <p:val>
                                            <p:strVal val="ppt_y+.1"/>
                                          </p:val>
                                        </p:tav>
                                      </p:tavLst>
                                    </p:anim>
                                    <p:set>
                                      <p:cBhvr>
                                        <p:cTn id="1035" dur="1" fill="hold">
                                          <p:stCondLst>
                                            <p:cond delay="999"/>
                                          </p:stCondLst>
                                        </p:cTn>
                                        <p:tgtEl>
                                          <p:spTgt spid="281"/>
                                        </p:tgtEl>
                                        <p:attrNameLst>
                                          <p:attrName>style.visibility</p:attrName>
                                        </p:attrNameLst>
                                      </p:cBhvr>
                                      <p:to>
                                        <p:strVal val="hidden"/>
                                      </p:to>
                                    </p:set>
                                  </p:childTnLst>
                                </p:cTn>
                              </p:par>
                              <p:par>
                                <p:cTn id="1036" presetID="22" presetClass="exit" presetSubtype="4" fill="hold" nodeType="withEffect">
                                  <p:stCondLst>
                                    <p:cond delay="1000"/>
                                  </p:stCondLst>
                                  <p:childTnLst>
                                    <p:animEffect transition="out" filter="wipe(down)">
                                      <p:cBhvr>
                                        <p:cTn id="1037" dur="500"/>
                                        <p:tgtEl>
                                          <p:spTgt spid="1058"/>
                                        </p:tgtEl>
                                      </p:cBhvr>
                                    </p:animEffect>
                                    <p:set>
                                      <p:cBhvr>
                                        <p:cTn id="1038" dur="1" fill="hold">
                                          <p:stCondLst>
                                            <p:cond delay="499"/>
                                          </p:stCondLst>
                                        </p:cTn>
                                        <p:tgtEl>
                                          <p:spTgt spid="1058"/>
                                        </p:tgtEl>
                                        <p:attrNameLst>
                                          <p:attrName>style.visibility</p:attrName>
                                        </p:attrNameLst>
                                      </p:cBhvr>
                                      <p:to>
                                        <p:strVal val="hidden"/>
                                      </p:to>
                                    </p:set>
                                  </p:childTnLst>
                                </p:cTn>
                              </p:par>
                            </p:childTnLst>
                          </p:cTn>
                        </p:par>
                      </p:childTnLst>
                    </p:cTn>
                  </p:par>
                </p:childTnLst>
              </p:cTn>
              <p:nextCondLst>
                <p:cond evt="onClick" delay="0">
                  <p:tgtEl>
                    <p:spTgt spid="281"/>
                  </p:tgtEl>
                </p:cond>
              </p:nextCondLst>
            </p:seq>
            <p:seq concurrent="1" nextAc="seek">
              <p:cTn id="1039" restart="whenNotActive" fill="hold" evtFilter="cancelBubble" nodeType="interactiveSeq">
                <p:stCondLst>
                  <p:cond evt="onClick" delay="0">
                    <p:tgtEl>
                      <p:spTgt spid="284"/>
                    </p:tgtEl>
                  </p:cond>
                </p:stCondLst>
                <p:endSync evt="end" delay="0">
                  <p:rtn val="all"/>
                </p:endSync>
                <p:childTnLst>
                  <p:par>
                    <p:cTn id="1040" fill="hold">
                      <p:stCondLst>
                        <p:cond delay="0"/>
                      </p:stCondLst>
                      <p:childTnLst>
                        <p:par>
                          <p:cTn id="1041" fill="hold">
                            <p:stCondLst>
                              <p:cond delay="0"/>
                            </p:stCondLst>
                            <p:childTnLst>
                              <p:par>
                                <p:cTn id="1042" presetID="10" presetClass="entr" presetSubtype="0" fill="hold" nodeType="clickEffect">
                                  <p:stCondLst>
                                    <p:cond delay="0"/>
                                  </p:stCondLst>
                                  <p:childTnLst>
                                    <p:set>
                                      <p:cBhvr>
                                        <p:cTn id="1043" dur="1" fill="hold">
                                          <p:stCondLst>
                                            <p:cond delay="0"/>
                                          </p:stCondLst>
                                        </p:cTn>
                                        <p:tgtEl>
                                          <p:spTgt spid="276"/>
                                        </p:tgtEl>
                                        <p:attrNameLst>
                                          <p:attrName>style.visibility</p:attrName>
                                        </p:attrNameLst>
                                      </p:cBhvr>
                                      <p:to>
                                        <p:strVal val="visible"/>
                                      </p:to>
                                    </p:set>
                                    <p:animEffect transition="in" filter="fade">
                                      <p:cBhvr>
                                        <p:cTn id="1044" dur="500"/>
                                        <p:tgtEl>
                                          <p:spTgt spid="276"/>
                                        </p:tgtEl>
                                      </p:cBhvr>
                                    </p:animEffect>
                                  </p:childTnLst>
                                </p:cTn>
                              </p:par>
                              <p:par>
                                <p:cTn id="1045" presetID="10" presetClass="entr" presetSubtype="0" fill="hold" grpId="0" nodeType="withEffect">
                                  <p:stCondLst>
                                    <p:cond delay="0"/>
                                  </p:stCondLst>
                                  <p:childTnLst>
                                    <p:set>
                                      <p:cBhvr>
                                        <p:cTn id="1046" dur="1" fill="hold">
                                          <p:stCondLst>
                                            <p:cond delay="0"/>
                                          </p:stCondLst>
                                        </p:cTn>
                                        <p:tgtEl>
                                          <p:spTgt spid="287"/>
                                        </p:tgtEl>
                                        <p:attrNameLst>
                                          <p:attrName>style.visibility</p:attrName>
                                        </p:attrNameLst>
                                      </p:cBhvr>
                                      <p:to>
                                        <p:strVal val="visible"/>
                                      </p:to>
                                    </p:set>
                                    <p:animEffect transition="in" filter="fade">
                                      <p:cBhvr>
                                        <p:cTn id="1047" dur="500"/>
                                        <p:tgtEl>
                                          <p:spTgt spid="287"/>
                                        </p:tgtEl>
                                      </p:cBhvr>
                                    </p:animEffect>
                                  </p:childTnLst>
                                </p:cTn>
                              </p:par>
                              <p:par>
                                <p:cTn id="1048" presetID="1" presetClass="mediacall" presetSubtype="0" fill="hold" nodeType="withEffect">
                                  <p:stCondLst>
                                    <p:cond delay="0"/>
                                  </p:stCondLst>
                                  <p:childTnLst>
                                    <p:cmd type="call" cmd="playFrom(0.0)">
                                      <p:cBhvr>
                                        <p:cTn id="1049" dur="3056" fill="hold"/>
                                        <p:tgtEl>
                                          <p:spTgt spid="288"/>
                                        </p:tgtEl>
                                      </p:cBhvr>
                                    </p:cmd>
                                  </p:childTnLst>
                                </p:cTn>
                              </p:par>
                              <p:par>
                                <p:cTn id="1050" presetID="10" presetClass="exit" presetSubtype="0" fill="hold" nodeType="withEffect">
                                  <p:stCondLst>
                                    <p:cond delay="0"/>
                                  </p:stCondLst>
                                  <p:childTnLst>
                                    <p:animEffect transition="out" filter="fade">
                                      <p:cBhvr>
                                        <p:cTn id="1051" dur="500"/>
                                        <p:tgtEl>
                                          <p:spTgt spid="281"/>
                                        </p:tgtEl>
                                      </p:cBhvr>
                                    </p:animEffect>
                                    <p:set>
                                      <p:cBhvr>
                                        <p:cTn id="1052" dur="1" fill="hold">
                                          <p:stCondLst>
                                            <p:cond delay="499"/>
                                          </p:stCondLst>
                                        </p:cTn>
                                        <p:tgtEl>
                                          <p:spTgt spid="281"/>
                                        </p:tgtEl>
                                        <p:attrNameLst>
                                          <p:attrName>style.visibility</p:attrName>
                                        </p:attrNameLst>
                                      </p:cBhvr>
                                      <p:to>
                                        <p:strVal val="hidden"/>
                                      </p:to>
                                    </p:set>
                                  </p:childTnLst>
                                </p:cTn>
                              </p:par>
                              <p:par>
                                <p:cTn id="1053" presetID="42" presetClass="exit" presetSubtype="0" fill="hold" nodeType="withEffect">
                                  <p:stCondLst>
                                    <p:cond delay="1000"/>
                                  </p:stCondLst>
                                  <p:childTnLst>
                                    <p:animEffect transition="out" filter="fade">
                                      <p:cBhvr>
                                        <p:cTn id="1054" dur="1000"/>
                                        <p:tgtEl>
                                          <p:spTgt spid="277"/>
                                        </p:tgtEl>
                                      </p:cBhvr>
                                    </p:animEffect>
                                    <p:anim calcmode="lin" valueType="num">
                                      <p:cBhvr>
                                        <p:cTn id="1055" dur="1000"/>
                                        <p:tgtEl>
                                          <p:spTgt spid="277"/>
                                        </p:tgtEl>
                                        <p:attrNameLst>
                                          <p:attrName>ppt_x</p:attrName>
                                        </p:attrNameLst>
                                      </p:cBhvr>
                                      <p:tavLst>
                                        <p:tav tm="0">
                                          <p:val>
                                            <p:strVal val="ppt_x"/>
                                          </p:val>
                                        </p:tav>
                                        <p:tav tm="100000">
                                          <p:val>
                                            <p:strVal val="ppt_x"/>
                                          </p:val>
                                        </p:tav>
                                      </p:tavLst>
                                    </p:anim>
                                    <p:anim calcmode="lin" valueType="num">
                                      <p:cBhvr>
                                        <p:cTn id="1056" dur="1000"/>
                                        <p:tgtEl>
                                          <p:spTgt spid="277"/>
                                        </p:tgtEl>
                                        <p:attrNameLst>
                                          <p:attrName>ppt_y</p:attrName>
                                        </p:attrNameLst>
                                      </p:cBhvr>
                                      <p:tavLst>
                                        <p:tav tm="0">
                                          <p:val>
                                            <p:strVal val="ppt_y"/>
                                          </p:val>
                                        </p:tav>
                                        <p:tav tm="100000">
                                          <p:val>
                                            <p:strVal val="ppt_y+.1"/>
                                          </p:val>
                                        </p:tav>
                                      </p:tavLst>
                                    </p:anim>
                                    <p:set>
                                      <p:cBhvr>
                                        <p:cTn id="1057" dur="1" fill="hold">
                                          <p:stCondLst>
                                            <p:cond delay="999"/>
                                          </p:stCondLst>
                                        </p:cTn>
                                        <p:tgtEl>
                                          <p:spTgt spid="277"/>
                                        </p:tgtEl>
                                        <p:attrNameLst>
                                          <p:attrName>style.visibility</p:attrName>
                                        </p:attrNameLst>
                                      </p:cBhvr>
                                      <p:to>
                                        <p:strVal val="hidden"/>
                                      </p:to>
                                    </p:set>
                                  </p:childTnLst>
                                </p:cTn>
                              </p:par>
                              <p:par>
                                <p:cTn id="1058" presetID="42" presetClass="exit" presetSubtype="0" fill="hold" nodeType="withEffect">
                                  <p:stCondLst>
                                    <p:cond delay="1000"/>
                                  </p:stCondLst>
                                  <p:childTnLst>
                                    <p:animEffect transition="out" filter="fade">
                                      <p:cBhvr>
                                        <p:cTn id="1059" dur="1000"/>
                                        <p:tgtEl>
                                          <p:spTgt spid="284"/>
                                        </p:tgtEl>
                                      </p:cBhvr>
                                    </p:animEffect>
                                    <p:anim calcmode="lin" valueType="num">
                                      <p:cBhvr>
                                        <p:cTn id="1060" dur="1000"/>
                                        <p:tgtEl>
                                          <p:spTgt spid="284"/>
                                        </p:tgtEl>
                                        <p:attrNameLst>
                                          <p:attrName>ppt_x</p:attrName>
                                        </p:attrNameLst>
                                      </p:cBhvr>
                                      <p:tavLst>
                                        <p:tav tm="0">
                                          <p:val>
                                            <p:strVal val="ppt_x"/>
                                          </p:val>
                                        </p:tav>
                                        <p:tav tm="100000">
                                          <p:val>
                                            <p:strVal val="ppt_x"/>
                                          </p:val>
                                        </p:tav>
                                      </p:tavLst>
                                    </p:anim>
                                    <p:anim calcmode="lin" valueType="num">
                                      <p:cBhvr>
                                        <p:cTn id="1061" dur="1000"/>
                                        <p:tgtEl>
                                          <p:spTgt spid="284"/>
                                        </p:tgtEl>
                                        <p:attrNameLst>
                                          <p:attrName>ppt_y</p:attrName>
                                        </p:attrNameLst>
                                      </p:cBhvr>
                                      <p:tavLst>
                                        <p:tav tm="0">
                                          <p:val>
                                            <p:strVal val="ppt_y"/>
                                          </p:val>
                                        </p:tav>
                                        <p:tav tm="100000">
                                          <p:val>
                                            <p:strVal val="ppt_y+.1"/>
                                          </p:val>
                                        </p:tav>
                                      </p:tavLst>
                                    </p:anim>
                                    <p:set>
                                      <p:cBhvr>
                                        <p:cTn id="1062" dur="1" fill="hold">
                                          <p:stCondLst>
                                            <p:cond delay="999"/>
                                          </p:stCondLst>
                                        </p:cTn>
                                        <p:tgtEl>
                                          <p:spTgt spid="284"/>
                                        </p:tgtEl>
                                        <p:attrNameLst>
                                          <p:attrName>style.visibility</p:attrName>
                                        </p:attrNameLst>
                                      </p:cBhvr>
                                      <p:to>
                                        <p:strVal val="hidden"/>
                                      </p:to>
                                    </p:set>
                                  </p:childTnLst>
                                </p:cTn>
                              </p:par>
                              <p:par>
                                <p:cTn id="1063" presetID="22" presetClass="exit" presetSubtype="4" fill="hold" nodeType="withEffect">
                                  <p:stCondLst>
                                    <p:cond delay="1000"/>
                                  </p:stCondLst>
                                  <p:childTnLst>
                                    <p:animEffect transition="out" filter="wipe(down)">
                                      <p:cBhvr>
                                        <p:cTn id="1064" dur="500"/>
                                        <p:tgtEl>
                                          <p:spTgt spid="1058"/>
                                        </p:tgtEl>
                                      </p:cBhvr>
                                    </p:animEffect>
                                    <p:set>
                                      <p:cBhvr>
                                        <p:cTn id="1065" dur="1" fill="hold">
                                          <p:stCondLst>
                                            <p:cond delay="499"/>
                                          </p:stCondLst>
                                        </p:cTn>
                                        <p:tgtEl>
                                          <p:spTgt spid="1058"/>
                                        </p:tgtEl>
                                        <p:attrNameLst>
                                          <p:attrName>style.visibility</p:attrName>
                                        </p:attrNameLst>
                                      </p:cBhvr>
                                      <p:to>
                                        <p:strVal val="hidden"/>
                                      </p:to>
                                    </p:set>
                                  </p:childTnLst>
                                </p:cTn>
                              </p:par>
                            </p:childTnLst>
                          </p:cTn>
                        </p:par>
                      </p:childTnLst>
                    </p:cTn>
                  </p:par>
                </p:childTnLst>
              </p:cTn>
              <p:nextCondLst>
                <p:cond evt="onClick" delay="0">
                  <p:tgtEl>
                    <p:spTgt spid="284"/>
                  </p:tgtEl>
                </p:cond>
              </p:nextCondLst>
            </p:seq>
            <p:audio>
              <p:cMediaNode vol="80000" showWhenStopped="0">
                <p:cTn id="1066" fill="hold" display="0">
                  <p:stCondLst>
                    <p:cond delay="indefinite"/>
                  </p:stCondLst>
                  <p:endCondLst>
                    <p:cond evt="onStopAudio" delay="0">
                      <p:tgtEl>
                        <p:sldTgt/>
                      </p:tgtEl>
                    </p:cond>
                  </p:endCondLst>
                </p:cTn>
                <p:tgtEl>
                  <p:spTgt spid="313"/>
                </p:tgtEl>
              </p:cMediaNode>
            </p:audio>
            <p:audio>
              <p:cMediaNode vol="80000" showWhenStopped="0">
                <p:cTn id="1067" fill="hold" display="0">
                  <p:stCondLst>
                    <p:cond delay="indefinite"/>
                  </p:stCondLst>
                  <p:endCondLst>
                    <p:cond evt="onStopAudio" delay="0">
                      <p:tgtEl>
                        <p:sldTgt/>
                      </p:tgtEl>
                    </p:cond>
                  </p:endCondLst>
                </p:cTn>
                <p:tgtEl>
                  <p:spTgt spid="314"/>
                </p:tgtEl>
              </p:cMediaNode>
            </p:audio>
            <p:seq concurrent="1" nextAc="seek">
              <p:cTn id="1068" restart="whenNotActive" fill="hold" evtFilter="cancelBubble" nodeType="interactiveSeq">
                <p:stCondLst>
                  <p:cond evt="onClick" delay="0">
                    <p:tgtEl>
                      <p:spTgt spid="1060"/>
                    </p:tgtEl>
                  </p:cond>
                </p:stCondLst>
                <p:endSync evt="end" delay="0">
                  <p:rtn val="all"/>
                </p:endSync>
                <p:childTnLst>
                  <p:par>
                    <p:cTn id="1069" fill="hold">
                      <p:stCondLst>
                        <p:cond delay="0"/>
                      </p:stCondLst>
                      <p:childTnLst>
                        <p:par>
                          <p:cTn id="1070" fill="hold">
                            <p:stCondLst>
                              <p:cond delay="0"/>
                            </p:stCondLst>
                            <p:childTnLst>
                              <p:par>
                                <p:cTn id="1071" presetID="42" presetClass="entr" presetSubtype="0" fill="hold" nodeType="clickEffect">
                                  <p:stCondLst>
                                    <p:cond delay="0"/>
                                  </p:stCondLst>
                                  <p:childTnLst>
                                    <p:set>
                                      <p:cBhvr>
                                        <p:cTn id="1072" dur="1" fill="hold">
                                          <p:stCondLst>
                                            <p:cond delay="0"/>
                                          </p:stCondLst>
                                        </p:cTn>
                                        <p:tgtEl>
                                          <p:spTgt spid="304"/>
                                        </p:tgtEl>
                                        <p:attrNameLst>
                                          <p:attrName>style.visibility</p:attrName>
                                        </p:attrNameLst>
                                      </p:cBhvr>
                                      <p:to>
                                        <p:strVal val="visible"/>
                                      </p:to>
                                    </p:set>
                                    <p:animEffect transition="in" filter="fade">
                                      <p:cBhvr>
                                        <p:cTn id="1073" dur="1000"/>
                                        <p:tgtEl>
                                          <p:spTgt spid="304"/>
                                        </p:tgtEl>
                                      </p:cBhvr>
                                    </p:animEffect>
                                    <p:anim calcmode="lin" valueType="num">
                                      <p:cBhvr>
                                        <p:cTn id="1074" dur="1000" fill="hold"/>
                                        <p:tgtEl>
                                          <p:spTgt spid="304"/>
                                        </p:tgtEl>
                                        <p:attrNameLst>
                                          <p:attrName>ppt_x</p:attrName>
                                        </p:attrNameLst>
                                      </p:cBhvr>
                                      <p:tavLst>
                                        <p:tav tm="0">
                                          <p:val>
                                            <p:strVal val="#ppt_x"/>
                                          </p:val>
                                        </p:tav>
                                        <p:tav tm="100000">
                                          <p:val>
                                            <p:strVal val="#ppt_x"/>
                                          </p:val>
                                        </p:tav>
                                      </p:tavLst>
                                    </p:anim>
                                    <p:anim calcmode="lin" valueType="num">
                                      <p:cBhvr>
                                        <p:cTn id="1075" dur="1000" fill="hold"/>
                                        <p:tgtEl>
                                          <p:spTgt spid="304"/>
                                        </p:tgtEl>
                                        <p:attrNameLst>
                                          <p:attrName>ppt_y</p:attrName>
                                        </p:attrNameLst>
                                      </p:cBhvr>
                                      <p:tavLst>
                                        <p:tav tm="0">
                                          <p:val>
                                            <p:strVal val="#ppt_y+.1"/>
                                          </p:val>
                                        </p:tav>
                                        <p:tav tm="100000">
                                          <p:val>
                                            <p:strVal val="#ppt_y"/>
                                          </p:val>
                                        </p:tav>
                                      </p:tavLst>
                                    </p:anim>
                                  </p:childTnLst>
                                </p:cTn>
                              </p:par>
                              <p:par>
                                <p:cTn id="1076" presetID="42" presetClass="entr" presetSubtype="0" fill="hold" nodeType="withEffect">
                                  <p:stCondLst>
                                    <p:cond delay="0"/>
                                  </p:stCondLst>
                                  <p:childTnLst>
                                    <p:set>
                                      <p:cBhvr>
                                        <p:cTn id="1077" dur="1" fill="hold">
                                          <p:stCondLst>
                                            <p:cond delay="0"/>
                                          </p:stCondLst>
                                        </p:cTn>
                                        <p:tgtEl>
                                          <p:spTgt spid="300"/>
                                        </p:tgtEl>
                                        <p:attrNameLst>
                                          <p:attrName>style.visibility</p:attrName>
                                        </p:attrNameLst>
                                      </p:cBhvr>
                                      <p:to>
                                        <p:strVal val="visible"/>
                                      </p:to>
                                    </p:set>
                                    <p:animEffect transition="in" filter="fade">
                                      <p:cBhvr>
                                        <p:cTn id="1078" dur="1000"/>
                                        <p:tgtEl>
                                          <p:spTgt spid="300"/>
                                        </p:tgtEl>
                                      </p:cBhvr>
                                    </p:animEffect>
                                    <p:anim calcmode="lin" valueType="num">
                                      <p:cBhvr>
                                        <p:cTn id="1079" dur="1000" fill="hold"/>
                                        <p:tgtEl>
                                          <p:spTgt spid="300"/>
                                        </p:tgtEl>
                                        <p:attrNameLst>
                                          <p:attrName>ppt_x</p:attrName>
                                        </p:attrNameLst>
                                      </p:cBhvr>
                                      <p:tavLst>
                                        <p:tav tm="0">
                                          <p:val>
                                            <p:strVal val="#ppt_x"/>
                                          </p:val>
                                        </p:tav>
                                        <p:tav tm="100000">
                                          <p:val>
                                            <p:strVal val="#ppt_x"/>
                                          </p:val>
                                        </p:tav>
                                      </p:tavLst>
                                    </p:anim>
                                    <p:anim calcmode="lin" valueType="num">
                                      <p:cBhvr>
                                        <p:cTn id="1080" dur="1000" fill="hold"/>
                                        <p:tgtEl>
                                          <p:spTgt spid="300"/>
                                        </p:tgtEl>
                                        <p:attrNameLst>
                                          <p:attrName>ppt_y</p:attrName>
                                        </p:attrNameLst>
                                      </p:cBhvr>
                                      <p:tavLst>
                                        <p:tav tm="0">
                                          <p:val>
                                            <p:strVal val="#ppt_y+.1"/>
                                          </p:val>
                                        </p:tav>
                                        <p:tav tm="100000">
                                          <p:val>
                                            <p:strVal val="#ppt_y"/>
                                          </p:val>
                                        </p:tav>
                                      </p:tavLst>
                                    </p:anim>
                                  </p:childTnLst>
                                </p:cTn>
                              </p:par>
                              <p:par>
                                <p:cTn id="1081" presetID="42" presetClass="entr" presetSubtype="0" fill="hold" nodeType="withEffect">
                                  <p:stCondLst>
                                    <p:cond delay="0"/>
                                  </p:stCondLst>
                                  <p:childTnLst>
                                    <p:set>
                                      <p:cBhvr>
                                        <p:cTn id="1082" dur="1" fill="hold">
                                          <p:stCondLst>
                                            <p:cond delay="0"/>
                                          </p:stCondLst>
                                        </p:cTn>
                                        <p:tgtEl>
                                          <p:spTgt spid="307"/>
                                        </p:tgtEl>
                                        <p:attrNameLst>
                                          <p:attrName>style.visibility</p:attrName>
                                        </p:attrNameLst>
                                      </p:cBhvr>
                                      <p:to>
                                        <p:strVal val="visible"/>
                                      </p:to>
                                    </p:set>
                                    <p:animEffect transition="in" filter="fade">
                                      <p:cBhvr>
                                        <p:cTn id="1083" dur="1000"/>
                                        <p:tgtEl>
                                          <p:spTgt spid="307"/>
                                        </p:tgtEl>
                                      </p:cBhvr>
                                    </p:animEffect>
                                    <p:anim calcmode="lin" valueType="num">
                                      <p:cBhvr>
                                        <p:cTn id="1084" dur="1000" fill="hold"/>
                                        <p:tgtEl>
                                          <p:spTgt spid="307"/>
                                        </p:tgtEl>
                                        <p:attrNameLst>
                                          <p:attrName>ppt_x</p:attrName>
                                        </p:attrNameLst>
                                      </p:cBhvr>
                                      <p:tavLst>
                                        <p:tav tm="0">
                                          <p:val>
                                            <p:strVal val="#ppt_x"/>
                                          </p:val>
                                        </p:tav>
                                        <p:tav tm="100000">
                                          <p:val>
                                            <p:strVal val="#ppt_x"/>
                                          </p:val>
                                        </p:tav>
                                      </p:tavLst>
                                    </p:anim>
                                    <p:anim calcmode="lin" valueType="num">
                                      <p:cBhvr>
                                        <p:cTn id="1085" dur="1000" fill="hold"/>
                                        <p:tgtEl>
                                          <p:spTgt spid="30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60"/>
                  </p:tgtEl>
                </p:cond>
              </p:nextCondLst>
            </p:seq>
            <p:seq concurrent="1" nextAc="seek">
              <p:cTn id="1086" restart="whenNotActive" fill="hold" evtFilter="cancelBubble" nodeType="interactiveSeq">
                <p:stCondLst>
                  <p:cond evt="onClick" delay="0">
                    <p:tgtEl>
                      <p:spTgt spid="304"/>
                    </p:tgtEl>
                  </p:cond>
                </p:stCondLst>
                <p:endSync evt="end" delay="0">
                  <p:rtn val="all"/>
                </p:endSync>
                <p:childTnLst>
                  <p:par>
                    <p:cTn id="1087" fill="hold">
                      <p:stCondLst>
                        <p:cond delay="0"/>
                      </p:stCondLst>
                      <p:childTnLst>
                        <p:par>
                          <p:cTn id="1088" fill="hold">
                            <p:stCondLst>
                              <p:cond delay="0"/>
                            </p:stCondLst>
                            <p:childTnLst>
                              <p:par>
                                <p:cTn id="1089" presetID="10" presetClass="entr" presetSubtype="0" fill="hold" grpId="0" nodeType="clickEffect">
                                  <p:stCondLst>
                                    <p:cond delay="0"/>
                                  </p:stCondLst>
                                  <p:childTnLst>
                                    <p:set>
                                      <p:cBhvr>
                                        <p:cTn id="1090" dur="1" fill="hold">
                                          <p:stCondLst>
                                            <p:cond delay="0"/>
                                          </p:stCondLst>
                                        </p:cTn>
                                        <p:tgtEl>
                                          <p:spTgt spid="312"/>
                                        </p:tgtEl>
                                        <p:attrNameLst>
                                          <p:attrName>style.visibility</p:attrName>
                                        </p:attrNameLst>
                                      </p:cBhvr>
                                      <p:to>
                                        <p:strVal val="visible"/>
                                      </p:to>
                                    </p:set>
                                    <p:animEffect transition="in" filter="fade">
                                      <p:cBhvr>
                                        <p:cTn id="1091" dur="500"/>
                                        <p:tgtEl>
                                          <p:spTgt spid="312"/>
                                        </p:tgtEl>
                                      </p:cBhvr>
                                    </p:animEffect>
                                  </p:childTnLst>
                                </p:cTn>
                              </p:par>
                              <p:par>
                                <p:cTn id="1092" presetID="10" presetClass="entr" presetSubtype="0" fill="hold" nodeType="withEffect">
                                  <p:stCondLst>
                                    <p:cond delay="0"/>
                                  </p:stCondLst>
                                  <p:childTnLst>
                                    <p:set>
                                      <p:cBhvr>
                                        <p:cTn id="1093" dur="1" fill="hold">
                                          <p:stCondLst>
                                            <p:cond delay="0"/>
                                          </p:stCondLst>
                                        </p:cTn>
                                        <p:tgtEl>
                                          <p:spTgt spid="311"/>
                                        </p:tgtEl>
                                        <p:attrNameLst>
                                          <p:attrName>style.visibility</p:attrName>
                                        </p:attrNameLst>
                                      </p:cBhvr>
                                      <p:to>
                                        <p:strVal val="visible"/>
                                      </p:to>
                                    </p:set>
                                    <p:animEffect transition="in" filter="fade">
                                      <p:cBhvr>
                                        <p:cTn id="1094" dur="500"/>
                                        <p:tgtEl>
                                          <p:spTgt spid="311"/>
                                        </p:tgtEl>
                                      </p:cBhvr>
                                    </p:animEffect>
                                  </p:childTnLst>
                                </p:cTn>
                              </p:par>
                              <p:par>
                                <p:cTn id="1095" presetID="1" presetClass="mediacall" presetSubtype="0" fill="hold" nodeType="withEffect">
                                  <p:stCondLst>
                                    <p:cond delay="0"/>
                                  </p:stCondLst>
                                  <p:childTnLst>
                                    <p:cmd type="call" cmd="playFrom(0.0)">
                                      <p:cBhvr>
                                        <p:cTn id="1096" dur="3056" fill="hold"/>
                                        <p:tgtEl>
                                          <p:spTgt spid="313"/>
                                        </p:tgtEl>
                                      </p:cBhvr>
                                    </p:cmd>
                                  </p:childTnLst>
                                </p:cTn>
                              </p:par>
                              <p:par>
                                <p:cTn id="1097" presetID="10" presetClass="exit" presetSubtype="0" fill="hold" nodeType="withEffect">
                                  <p:stCondLst>
                                    <p:cond delay="0"/>
                                  </p:stCondLst>
                                  <p:childTnLst>
                                    <p:animEffect transition="out" filter="fade">
                                      <p:cBhvr>
                                        <p:cTn id="1098" dur="500"/>
                                        <p:tgtEl>
                                          <p:spTgt spid="307"/>
                                        </p:tgtEl>
                                      </p:cBhvr>
                                    </p:animEffect>
                                    <p:set>
                                      <p:cBhvr>
                                        <p:cTn id="1099" dur="1" fill="hold">
                                          <p:stCondLst>
                                            <p:cond delay="499"/>
                                          </p:stCondLst>
                                        </p:cTn>
                                        <p:tgtEl>
                                          <p:spTgt spid="307"/>
                                        </p:tgtEl>
                                        <p:attrNameLst>
                                          <p:attrName>style.visibility</p:attrName>
                                        </p:attrNameLst>
                                      </p:cBhvr>
                                      <p:to>
                                        <p:strVal val="hidden"/>
                                      </p:to>
                                    </p:set>
                                  </p:childTnLst>
                                </p:cTn>
                              </p:par>
                              <p:par>
                                <p:cTn id="1100" presetID="42" presetClass="exit" presetSubtype="0" fill="hold" nodeType="withEffect">
                                  <p:stCondLst>
                                    <p:cond delay="1000"/>
                                  </p:stCondLst>
                                  <p:childTnLst>
                                    <p:animEffect transition="out" filter="fade">
                                      <p:cBhvr>
                                        <p:cTn id="1101" dur="1000"/>
                                        <p:tgtEl>
                                          <p:spTgt spid="304"/>
                                        </p:tgtEl>
                                      </p:cBhvr>
                                    </p:animEffect>
                                    <p:anim calcmode="lin" valueType="num">
                                      <p:cBhvr>
                                        <p:cTn id="1102" dur="1000"/>
                                        <p:tgtEl>
                                          <p:spTgt spid="304"/>
                                        </p:tgtEl>
                                        <p:attrNameLst>
                                          <p:attrName>ppt_x</p:attrName>
                                        </p:attrNameLst>
                                      </p:cBhvr>
                                      <p:tavLst>
                                        <p:tav tm="0">
                                          <p:val>
                                            <p:strVal val="ppt_x"/>
                                          </p:val>
                                        </p:tav>
                                        <p:tav tm="100000">
                                          <p:val>
                                            <p:strVal val="ppt_x"/>
                                          </p:val>
                                        </p:tav>
                                      </p:tavLst>
                                    </p:anim>
                                    <p:anim calcmode="lin" valueType="num">
                                      <p:cBhvr>
                                        <p:cTn id="1103" dur="1000"/>
                                        <p:tgtEl>
                                          <p:spTgt spid="304"/>
                                        </p:tgtEl>
                                        <p:attrNameLst>
                                          <p:attrName>ppt_y</p:attrName>
                                        </p:attrNameLst>
                                      </p:cBhvr>
                                      <p:tavLst>
                                        <p:tav tm="0">
                                          <p:val>
                                            <p:strVal val="ppt_y"/>
                                          </p:val>
                                        </p:tav>
                                        <p:tav tm="100000">
                                          <p:val>
                                            <p:strVal val="ppt_y+.1"/>
                                          </p:val>
                                        </p:tav>
                                      </p:tavLst>
                                    </p:anim>
                                    <p:set>
                                      <p:cBhvr>
                                        <p:cTn id="1104" dur="1" fill="hold">
                                          <p:stCondLst>
                                            <p:cond delay="999"/>
                                          </p:stCondLst>
                                        </p:cTn>
                                        <p:tgtEl>
                                          <p:spTgt spid="304"/>
                                        </p:tgtEl>
                                        <p:attrNameLst>
                                          <p:attrName>style.visibility</p:attrName>
                                        </p:attrNameLst>
                                      </p:cBhvr>
                                      <p:to>
                                        <p:strVal val="hidden"/>
                                      </p:to>
                                    </p:set>
                                  </p:childTnLst>
                                </p:cTn>
                              </p:par>
                              <p:par>
                                <p:cTn id="1105" presetID="42" presetClass="exit" presetSubtype="0" fill="hold" nodeType="withEffect">
                                  <p:stCondLst>
                                    <p:cond delay="1000"/>
                                  </p:stCondLst>
                                  <p:childTnLst>
                                    <p:animEffect transition="out" filter="fade">
                                      <p:cBhvr>
                                        <p:cTn id="1106" dur="1000"/>
                                        <p:tgtEl>
                                          <p:spTgt spid="300"/>
                                        </p:tgtEl>
                                      </p:cBhvr>
                                    </p:animEffect>
                                    <p:anim calcmode="lin" valueType="num">
                                      <p:cBhvr>
                                        <p:cTn id="1107" dur="1000"/>
                                        <p:tgtEl>
                                          <p:spTgt spid="300"/>
                                        </p:tgtEl>
                                        <p:attrNameLst>
                                          <p:attrName>ppt_x</p:attrName>
                                        </p:attrNameLst>
                                      </p:cBhvr>
                                      <p:tavLst>
                                        <p:tav tm="0">
                                          <p:val>
                                            <p:strVal val="ppt_x"/>
                                          </p:val>
                                        </p:tav>
                                        <p:tav tm="100000">
                                          <p:val>
                                            <p:strVal val="ppt_x"/>
                                          </p:val>
                                        </p:tav>
                                      </p:tavLst>
                                    </p:anim>
                                    <p:anim calcmode="lin" valueType="num">
                                      <p:cBhvr>
                                        <p:cTn id="1108" dur="1000"/>
                                        <p:tgtEl>
                                          <p:spTgt spid="300"/>
                                        </p:tgtEl>
                                        <p:attrNameLst>
                                          <p:attrName>ppt_y</p:attrName>
                                        </p:attrNameLst>
                                      </p:cBhvr>
                                      <p:tavLst>
                                        <p:tav tm="0">
                                          <p:val>
                                            <p:strVal val="ppt_y"/>
                                          </p:val>
                                        </p:tav>
                                        <p:tav tm="100000">
                                          <p:val>
                                            <p:strVal val="ppt_y+.1"/>
                                          </p:val>
                                        </p:tav>
                                      </p:tavLst>
                                    </p:anim>
                                    <p:set>
                                      <p:cBhvr>
                                        <p:cTn id="1109" dur="1" fill="hold">
                                          <p:stCondLst>
                                            <p:cond delay="999"/>
                                          </p:stCondLst>
                                        </p:cTn>
                                        <p:tgtEl>
                                          <p:spTgt spid="300"/>
                                        </p:tgtEl>
                                        <p:attrNameLst>
                                          <p:attrName>style.visibility</p:attrName>
                                        </p:attrNameLst>
                                      </p:cBhvr>
                                      <p:to>
                                        <p:strVal val="hidden"/>
                                      </p:to>
                                    </p:set>
                                  </p:childTnLst>
                                </p:cTn>
                              </p:par>
                              <p:par>
                                <p:cTn id="1110" presetID="22" presetClass="exit" presetSubtype="4" fill="hold" nodeType="withEffect">
                                  <p:stCondLst>
                                    <p:cond delay="1000"/>
                                  </p:stCondLst>
                                  <p:childTnLst>
                                    <p:animEffect transition="out" filter="wipe(down)">
                                      <p:cBhvr>
                                        <p:cTn id="1111" dur="500"/>
                                        <p:tgtEl>
                                          <p:spTgt spid="1060"/>
                                        </p:tgtEl>
                                      </p:cBhvr>
                                    </p:animEffect>
                                    <p:set>
                                      <p:cBhvr>
                                        <p:cTn id="1112" dur="1" fill="hold">
                                          <p:stCondLst>
                                            <p:cond delay="499"/>
                                          </p:stCondLst>
                                        </p:cTn>
                                        <p:tgtEl>
                                          <p:spTgt spid="1060"/>
                                        </p:tgtEl>
                                        <p:attrNameLst>
                                          <p:attrName>style.visibility</p:attrName>
                                        </p:attrNameLst>
                                      </p:cBhvr>
                                      <p:to>
                                        <p:strVal val="hidden"/>
                                      </p:to>
                                    </p:set>
                                  </p:childTnLst>
                                </p:cTn>
                              </p:par>
                            </p:childTnLst>
                          </p:cTn>
                        </p:par>
                      </p:childTnLst>
                    </p:cTn>
                  </p:par>
                </p:childTnLst>
              </p:cTn>
              <p:nextCondLst>
                <p:cond evt="onClick" delay="0">
                  <p:tgtEl>
                    <p:spTgt spid="304"/>
                  </p:tgtEl>
                </p:cond>
              </p:nextCondLst>
            </p:seq>
            <p:seq concurrent="1" nextAc="seek">
              <p:cTn id="1113" restart="whenNotActive" fill="hold" evtFilter="cancelBubble" nodeType="interactiveSeq">
                <p:stCondLst>
                  <p:cond evt="onClick" delay="0">
                    <p:tgtEl>
                      <p:spTgt spid="307"/>
                    </p:tgtEl>
                  </p:cond>
                </p:stCondLst>
                <p:endSync evt="end" delay="0">
                  <p:rtn val="all"/>
                </p:endSync>
                <p:childTnLst>
                  <p:par>
                    <p:cTn id="1114" fill="hold">
                      <p:stCondLst>
                        <p:cond delay="0"/>
                      </p:stCondLst>
                      <p:childTnLst>
                        <p:par>
                          <p:cTn id="1115" fill="hold">
                            <p:stCondLst>
                              <p:cond delay="0"/>
                            </p:stCondLst>
                            <p:childTnLst>
                              <p:par>
                                <p:cTn id="1116" presetID="10" presetClass="entr" presetSubtype="0" fill="hold" nodeType="clickEffect">
                                  <p:stCondLst>
                                    <p:cond delay="0"/>
                                  </p:stCondLst>
                                  <p:childTnLst>
                                    <p:set>
                                      <p:cBhvr>
                                        <p:cTn id="1117" dur="1" fill="hold">
                                          <p:stCondLst>
                                            <p:cond delay="0"/>
                                          </p:stCondLst>
                                        </p:cTn>
                                        <p:tgtEl>
                                          <p:spTgt spid="310"/>
                                        </p:tgtEl>
                                        <p:attrNameLst>
                                          <p:attrName>style.visibility</p:attrName>
                                        </p:attrNameLst>
                                      </p:cBhvr>
                                      <p:to>
                                        <p:strVal val="visible"/>
                                      </p:to>
                                    </p:set>
                                    <p:animEffect transition="in" filter="fade">
                                      <p:cBhvr>
                                        <p:cTn id="1118" dur="500"/>
                                        <p:tgtEl>
                                          <p:spTgt spid="310"/>
                                        </p:tgtEl>
                                      </p:cBhvr>
                                    </p:animEffect>
                                  </p:childTnLst>
                                </p:cTn>
                              </p:par>
                              <p:par>
                                <p:cTn id="1119" presetID="10" presetClass="entr" presetSubtype="0" fill="hold" grpId="1" nodeType="withEffect">
                                  <p:stCondLst>
                                    <p:cond delay="0"/>
                                  </p:stCondLst>
                                  <p:childTnLst>
                                    <p:set>
                                      <p:cBhvr>
                                        <p:cTn id="1120" dur="1" fill="hold">
                                          <p:stCondLst>
                                            <p:cond delay="0"/>
                                          </p:stCondLst>
                                        </p:cTn>
                                        <p:tgtEl>
                                          <p:spTgt spid="312"/>
                                        </p:tgtEl>
                                        <p:attrNameLst>
                                          <p:attrName>style.visibility</p:attrName>
                                        </p:attrNameLst>
                                      </p:cBhvr>
                                      <p:to>
                                        <p:strVal val="visible"/>
                                      </p:to>
                                    </p:set>
                                    <p:animEffect transition="in" filter="fade">
                                      <p:cBhvr>
                                        <p:cTn id="1121" dur="500"/>
                                        <p:tgtEl>
                                          <p:spTgt spid="312"/>
                                        </p:tgtEl>
                                      </p:cBhvr>
                                    </p:animEffect>
                                  </p:childTnLst>
                                </p:cTn>
                              </p:par>
                              <p:par>
                                <p:cTn id="1122" presetID="1" presetClass="mediacall" presetSubtype="0" fill="hold" nodeType="withEffect">
                                  <p:stCondLst>
                                    <p:cond delay="0"/>
                                  </p:stCondLst>
                                  <p:childTnLst>
                                    <p:cmd type="call" cmd="playFrom(0.0)">
                                      <p:cBhvr>
                                        <p:cTn id="1123" dur="3866" fill="hold"/>
                                        <p:tgtEl>
                                          <p:spTgt spid="314"/>
                                        </p:tgtEl>
                                      </p:cBhvr>
                                    </p:cmd>
                                  </p:childTnLst>
                                </p:cTn>
                              </p:par>
                              <p:par>
                                <p:cTn id="1124" presetID="10" presetClass="exit" presetSubtype="0" fill="hold" nodeType="withEffect">
                                  <p:stCondLst>
                                    <p:cond delay="0"/>
                                  </p:stCondLst>
                                  <p:childTnLst>
                                    <p:animEffect transition="out" filter="fade">
                                      <p:cBhvr>
                                        <p:cTn id="1125" dur="500"/>
                                        <p:tgtEl>
                                          <p:spTgt spid="304"/>
                                        </p:tgtEl>
                                      </p:cBhvr>
                                    </p:animEffect>
                                    <p:set>
                                      <p:cBhvr>
                                        <p:cTn id="1126" dur="1" fill="hold">
                                          <p:stCondLst>
                                            <p:cond delay="499"/>
                                          </p:stCondLst>
                                        </p:cTn>
                                        <p:tgtEl>
                                          <p:spTgt spid="304"/>
                                        </p:tgtEl>
                                        <p:attrNameLst>
                                          <p:attrName>style.visibility</p:attrName>
                                        </p:attrNameLst>
                                      </p:cBhvr>
                                      <p:to>
                                        <p:strVal val="hidden"/>
                                      </p:to>
                                    </p:set>
                                  </p:childTnLst>
                                </p:cTn>
                              </p:par>
                              <p:par>
                                <p:cTn id="1127" presetID="42" presetClass="exit" presetSubtype="0" fill="hold" nodeType="withEffect">
                                  <p:stCondLst>
                                    <p:cond delay="1000"/>
                                  </p:stCondLst>
                                  <p:childTnLst>
                                    <p:animEffect transition="out" filter="fade">
                                      <p:cBhvr>
                                        <p:cTn id="1128" dur="1000"/>
                                        <p:tgtEl>
                                          <p:spTgt spid="300"/>
                                        </p:tgtEl>
                                      </p:cBhvr>
                                    </p:animEffect>
                                    <p:anim calcmode="lin" valueType="num">
                                      <p:cBhvr>
                                        <p:cTn id="1129" dur="1000"/>
                                        <p:tgtEl>
                                          <p:spTgt spid="300"/>
                                        </p:tgtEl>
                                        <p:attrNameLst>
                                          <p:attrName>ppt_x</p:attrName>
                                        </p:attrNameLst>
                                      </p:cBhvr>
                                      <p:tavLst>
                                        <p:tav tm="0">
                                          <p:val>
                                            <p:strVal val="ppt_x"/>
                                          </p:val>
                                        </p:tav>
                                        <p:tav tm="100000">
                                          <p:val>
                                            <p:strVal val="ppt_x"/>
                                          </p:val>
                                        </p:tav>
                                      </p:tavLst>
                                    </p:anim>
                                    <p:anim calcmode="lin" valueType="num">
                                      <p:cBhvr>
                                        <p:cTn id="1130" dur="1000"/>
                                        <p:tgtEl>
                                          <p:spTgt spid="300"/>
                                        </p:tgtEl>
                                        <p:attrNameLst>
                                          <p:attrName>ppt_y</p:attrName>
                                        </p:attrNameLst>
                                      </p:cBhvr>
                                      <p:tavLst>
                                        <p:tav tm="0">
                                          <p:val>
                                            <p:strVal val="ppt_y"/>
                                          </p:val>
                                        </p:tav>
                                        <p:tav tm="100000">
                                          <p:val>
                                            <p:strVal val="ppt_y+.1"/>
                                          </p:val>
                                        </p:tav>
                                      </p:tavLst>
                                    </p:anim>
                                    <p:set>
                                      <p:cBhvr>
                                        <p:cTn id="1131" dur="1" fill="hold">
                                          <p:stCondLst>
                                            <p:cond delay="999"/>
                                          </p:stCondLst>
                                        </p:cTn>
                                        <p:tgtEl>
                                          <p:spTgt spid="300"/>
                                        </p:tgtEl>
                                        <p:attrNameLst>
                                          <p:attrName>style.visibility</p:attrName>
                                        </p:attrNameLst>
                                      </p:cBhvr>
                                      <p:to>
                                        <p:strVal val="hidden"/>
                                      </p:to>
                                    </p:set>
                                  </p:childTnLst>
                                </p:cTn>
                              </p:par>
                              <p:par>
                                <p:cTn id="1132" presetID="42" presetClass="exit" presetSubtype="0" fill="hold" nodeType="withEffect">
                                  <p:stCondLst>
                                    <p:cond delay="1000"/>
                                  </p:stCondLst>
                                  <p:childTnLst>
                                    <p:animEffect transition="out" filter="fade">
                                      <p:cBhvr>
                                        <p:cTn id="1133" dur="1000"/>
                                        <p:tgtEl>
                                          <p:spTgt spid="307"/>
                                        </p:tgtEl>
                                      </p:cBhvr>
                                    </p:animEffect>
                                    <p:anim calcmode="lin" valueType="num">
                                      <p:cBhvr>
                                        <p:cTn id="1134" dur="1000"/>
                                        <p:tgtEl>
                                          <p:spTgt spid="307"/>
                                        </p:tgtEl>
                                        <p:attrNameLst>
                                          <p:attrName>ppt_x</p:attrName>
                                        </p:attrNameLst>
                                      </p:cBhvr>
                                      <p:tavLst>
                                        <p:tav tm="0">
                                          <p:val>
                                            <p:strVal val="ppt_x"/>
                                          </p:val>
                                        </p:tav>
                                        <p:tav tm="100000">
                                          <p:val>
                                            <p:strVal val="ppt_x"/>
                                          </p:val>
                                        </p:tav>
                                      </p:tavLst>
                                    </p:anim>
                                    <p:anim calcmode="lin" valueType="num">
                                      <p:cBhvr>
                                        <p:cTn id="1135" dur="1000"/>
                                        <p:tgtEl>
                                          <p:spTgt spid="307"/>
                                        </p:tgtEl>
                                        <p:attrNameLst>
                                          <p:attrName>ppt_y</p:attrName>
                                        </p:attrNameLst>
                                      </p:cBhvr>
                                      <p:tavLst>
                                        <p:tav tm="0">
                                          <p:val>
                                            <p:strVal val="ppt_y"/>
                                          </p:val>
                                        </p:tav>
                                        <p:tav tm="100000">
                                          <p:val>
                                            <p:strVal val="ppt_y+.1"/>
                                          </p:val>
                                        </p:tav>
                                      </p:tavLst>
                                    </p:anim>
                                    <p:set>
                                      <p:cBhvr>
                                        <p:cTn id="1136" dur="1" fill="hold">
                                          <p:stCondLst>
                                            <p:cond delay="999"/>
                                          </p:stCondLst>
                                        </p:cTn>
                                        <p:tgtEl>
                                          <p:spTgt spid="307"/>
                                        </p:tgtEl>
                                        <p:attrNameLst>
                                          <p:attrName>style.visibility</p:attrName>
                                        </p:attrNameLst>
                                      </p:cBhvr>
                                      <p:to>
                                        <p:strVal val="hidden"/>
                                      </p:to>
                                    </p:set>
                                  </p:childTnLst>
                                </p:cTn>
                              </p:par>
                              <p:par>
                                <p:cTn id="1137" presetID="22" presetClass="exit" presetSubtype="4" fill="hold" nodeType="withEffect">
                                  <p:stCondLst>
                                    <p:cond delay="1000"/>
                                  </p:stCondLst>
                                  <p:childTnLst>
                                    <p:animEffect transition="out" filter="wipe(down)">
                                      <p:cBhvr>
                                        <p:cTn id="1138" dur="500"/>
                                        <p:tgtEl>
                                          <p:spTgt spid="1060"/>
                                        </p:tgtEl>
                                      </p:cBhvr>
                                    </p:animEffect>
                                    <p:set>
                                      <p:cBhvr>
                                        <p:cTn id="1139" dur="1" fill="hold">
                                          <p:stCondLst>
                                            <p:cond delay="499"/>
                                          </p:stCondLst>
                                        </p:cTn>
                                        <p:tgtEl>
                                          <p:spTgt spid="1060"/>
                                        </p:tgtEl>
                                        <p:attrNameLst>
                                          <p:attrName>style.visibility</p:attrName>
                                        </p:attrNameLst>
                                      </p:cBhvr>
                                      <p:to>
                                        <p:strVal val="hidden"/>
                                      </p:to>
                                    </p:set>
                                  </p:childTnLst>
                                </p:cTn>
                              </p:par>
                            </p:childTnLst>
                          </p:cTn>
                        </p:par>
                      </p:childTnLst>
                    </p:cTn>
                  </p:par>
                </p:childTnLst>
              </p:cTn>
              <p:nextCondLst>
                <p:cond evt="onClick" delay="0">
                  <p:tgtEl>
                    <p:spTgt spid="307"/>
                  </p:tgtEl>
                </p:cond>
              </p:nextCondLst>
            </p:seq>
            <p:audio>
              <p:cMediaNode vol="80000" showWhenStopped="0">
                <p:cTn id="1140" fill="hold" display="0">
                  <p:stCondLst>
                    <p:cond delay="indefinite"/>
                  </p:stCondLst>
                  <p:endCondLst>
                    <p:cond evt="onStopAudio" delay="0">
                      <p:tgtEl>
                        <p:sldTgt/>
                      </p:tgtEl>
                    </p:cond>
                  </p:endCondLst>
                </p:cTn>
                <p:tgtEl>
                  <p:spTgt spid="296"/>
                </p:tgtEl>
              </p:cMediaNode>
            </p:audio>
            <p:audio>
              <p:cMediaNode vol="80000" showWhenStopped="0">
                <p:cTn id="1141" fill="hold" display="0">
                  <p:stCondLst>
                    <p:cond delay="indefinite"/>
                  </p:stCondLst>
                  <p:endCondLst>
                    <p:cond evt="onStopAudio" delay="0">
                      <p:tgtEl>
                        <p:sldTgt/>
                      </p:tgtEl>
                    </p:cond>
                  </p:endCondLst>
                </p:cTn>
                <p:tgtEl>
                  <p:spTgt spid="297"/>
                </p:tgtEl>
              </p:cMediaNode>
            </p:audio>
            <p:seq concurrent="1" nextAc="seek">
              <p:cTn id="1142" restart="whenNotActive" fill="hold" evtFilter="cancelBubble" nodeType="interactiveSeq">
                <p:stCondLst>
                  <p:cond evt="onClick" delay="0">
                    <p:tgtEl>
                      <p:spTgt spid="4"/>
                    </p:tgtEl>
                  </p:cond>
                </p:stCondLst>
                <p:endSync evt="end" delay="0">
                  <p:rtn val="all"/>
                </p:endSync>
                <p:childTnLst>
                  <p:par>
                    <p:cTn id="1143" fill="hold">
                      <p:stCondLst>
                        <p:cond delay="0"/>
                      </p:stCondLst>
                      <p:childTnLst>
                        <p:par>
                          <p:cTn id="1144" fill="hold">
                            <p:stCondLst>
                              <p:cond delay="0"/>
                            </p:stCondLst>
                            <p:childTnLst>
                              <p:par>
                                <p:cTn id="1145" presetID="47" presetClass="entr" presetSubtype="0" fill="hold" grpId="0" nodeType="clickEffect">
                                  <p:stCondLst>
                                    <p:cond delay="0"/>
                                  </p:stCondLst>
                                  <p:childTnLst>
                                    <p:set>
                                      <p:cBhvr>
                                        <p:cTn id="1146" dur="1" fill="hold">
                                          <p:stCondLst>
                                            <p:cond delay="0"/>
                                          </p:stCondLst>
                                        </p:cTn>
                                        <p:tgtEl>
                                          <p:spTgt spid="295"/>
                                        </p:tgtEl>
                                        <p:attrNameLst>
                                          <p:attrName>style.visibility</p:attrName>
                                        </p:attrNameLst>
                                      </p:cBhvr>
                                      <p:to>
                                        <p:strVal val="visible"/>
                                      </p:to>
                                    </p:set>
                                    <p:animEffect transition="in" filter="fade">
                                      <p:cBhvr>
                                        <p:cTn id="1147" dur="1000"/>
                                        <p:tgtEl>
                                          <p:spTgt spid="295"/>
                                        </p:tgtEl>
                                      </p:cBhvr>
                                    </p:animEffect>
                                    <p:anim calcmode="lin" valueType="num">
                                      <p:cBhvr>
                                        <p:cTn id="1148" dur="1000" fill="hold"/>
                                        <p:tgtEl>
                                          <p:spTgt spid="295"/>
                                        </p:tgtEl>
                                        <p:attrNameLst>
                                          <p:attrName>ppt_x</p:attrName>
                                        </p:attrNameLst>
                                      </p:cBhvr>
                                      <p:tavLst>
                                        <p:tav tm="0">
                                          <p:val>
                                            <p:strVal val="#ppt_x"/>
                                          </p:val>
                                        </p:tav>
                                        <p:tav tm="100000">
                                          <p:val>
                                            <p:strVal val="#ppt_x"/>
                                          </p:val>
                                        </p:tav>
                                      </p:tavLst>
                                    </p:anim>
                                    <p:anim calcmode="lin" valueType="num">
                                      <p:cBhvr>
                                        <p:cTn id="1149" dur="1000" fill="hold"/>
                                        <p:tgtEl>
                                          <p:spTgt spid="295"/>
                                        </p:tgtEl>
                                        <p:attrNameLst>
                                          <p:attrName>ppt_y</p:attrName>
                                        </p:attrNameLst>
                                      </p:cBhvr>
                                      <p:tavLst>
                                        <p:tav tm="0">
                                          <p:val>
                                            <p:strVal val="#ppt_y-.1"/>
                                          </p:val>
                                        </p:tav>
                                        <p:tav tm="100000">
                                          <p:val>
                                            <p:strVal val="#ppt_y"/>
                                          </p:val>
                                        </p:tav>
                                      </p:tavLst>
                                    </p:anim>
                                  </p:childTnLst>
                                </p:cTn>
                              </p:par>
                              <p:par>
                                <p:cTn id="1150" presetID="47" presetClass="entr" presetSubtype="0" fill="hold" grpId="0" nodeType="withEffect">
                                  <p:stCondLst>
                                    <p:cond delay="0"/>
                                  </p:stCondLst>
                                  <p:childTnLst>
                                    <p:set>
                                      <p:cBhvr>
                                        <p:cTn id="1151" dur="1" fill="hold">
                                          <p:stCondLst>
                                            <p:cond delay="0"/>
                                          </p:stCondLst>
                                        </p:cTn>
                                        <p:tgtEl>
                                          <p:spTgt spid="294"/>
                                        </p:tgtEl>
                                        <p:attrNameLst>
                                          <p:attrName>style.visibility</p:attrName>
                                        </p:attrNameLst>
                                      </p:cBhvr>
                                      <p:to>
                                        <p:strVal val="visible"/>
                                      </p:to>
                                    </p:set>
                                    <p:animEffect transition="in" filter="fade">
                                      <p:cBhvr>
                                        <p:cTn id="1152" dur="1000"/>
                                        <p:tgtEl>
                                          <p:spTgt spid="294"/>
                                        </p:tgtEl>
                                      </p:cBhvr>
                                    </p:animEffect>
                                    <p:anim calcmode="lin" valueType="num">
                                      <p:cBhvr>
                                        <p:cTn id="1153" dur="1000" fill="hold"/>
                                        <p:tgtEl>
                                          <p:spTgt spid="294"/>
                                        </p:tgtEl>
                                        <p:attrNameLst>
                                          <p:attrName>ppt_x</p:attrName>
                                        </p:attrNameLst>
                                      </p:cBhvr>
                                      <p:tavLst>
                                        <p:tav tm="0">
                                          <p:val>
                                            <p:strVal val="#ppt_x"/>
                                          </p:val>
                                        </p:tav>
                                        <p:tav tm="100000">
                                          <p:val>
                                            <p:strVal val="#ppt_x"/>
                                          </p:val>
                                        </p:tav>
                                      </p:tavLst>
                                    </p:anim>
                                    <p:anim calcmode="lin" valueType="num">
                                      <p:cBhvr>
                                        <p:cTn id="1154" dur="1000" fill="hold"/>
                                        <p:tgtEl>
                                          <p:spTgt spid="294"/>
                                        </p:tgtEl>
                                        <p:attrNameLst>
                                          <p:attrName>ppt_y</p:attrName>
                                        </p:attrNameLst>
                                      </p:cBhvr>
                                      <p:tavLst>
                                        <p:tav tm="0">
                                          <p:val>
                                            <p:strVal val="#ppt_y-.1"/>
                                          </p:val>
                                        </p:tav>
                                        <p:tav tm="100000">
                                          <p:val>
                                            <p:strVal val="#ppt_y"/>
                                          </p:val>
                                        </p:tav>
                                      </p:tavLst>
                                    </p:anim>
                                  </p:childTnLst>
                                </p:cTn>
                              </p:par>
                              <p:par>
                                <p:cTn id="1155" presetID="47" presetClass="entr" presetSubtype="0" fill="hold" grpId="0" nodeType="withEffect">
                                  <p:stCondLst>
                                    <p:cond delay="0"/>
                                  </p:stCondLst>
                                  <p:childTnLst>
                                    <p:set>
                                      <p:cBhvr>
                                        <p:cTn id="1156" dur="1" fill="hold">
                                          <p:stCondLst>
                                            <p:cond delay="0"/>
                                          </p:stCondLst>
                                        </p:cTn>
                                        <p:tgtEl>
                                          <p:spTgt spid="293"/>
                                        </p:tgtEl>
                                        <p:attrNameLst>
                                          <p:attrName>style.visibility</p:attrName>
                                        </p:attrNameLst>
                                      </p:cBhvr>
                                      <p:to>
                                        <p:strVal val="visible"/>
                                      </p:to>
                                    </p:set>
                                    <p:animEffect transition="in" filter="fade">
                                      <p:cBhvr>
                                        <p:cTn id="1157" dur="1000"/>
                                        <p:tgtEl>
                                          <p:spTgt spid="293"/>
                                        </p:tgtEl>
                                      </p:cBhvr>
                                    </p:animEffect>
                                    <p:anim calcmode="lin" valueType="num">
                                      <p:cBhvr>
                                        <p:cTn id="1158" dur="1000" fill="hold"/>
                                        <p:tgtEl>
                                          <p:spTgt spid="293"/>
                                        </p:tgtEl>
                                        <p:attrNameLst>
                                          <p:attrName>ppt_x</p:attrName>
                                        </p:attrNameLst>
                                      </p:cBhvr>
                                      <p:tavLst>
                                        <p:tav tm="0">
                                          <p:val>
                                            <p:strVal val="#ppt_x"/>
                                          </p:val>
                                        </p:tav>
                                        <p:tav tm="100000">
                                          <p:val>
                                            <p:strVal val="#ppt_x"/>
                                          </p:val>
                                        </p:tav>
                                      </p:tavLst>
                                    </p:anim>
                                    <p:anim calcmode="lin" valueType="num">
                                      <p:cBhvr>
                                        <p:cTn id="1159" dur="1000" fill="hold"/>
                                        <p:tgtEl>
                                          <p:spTgt spid="293"/>
                                        </p:tgtEl>
                                        <p:attrNameLst>
                                          <p:attrName>ppt_y</p:attrName>
                                        </p:attrNameLst>
                                      </p:cBhvr>
                                      <p:tavLst>
                                        <p:tav tm="0">
                                          <p:val>
                                            <p:strVal val="#ppt_y-.1"/>
                                          </p:val>
                                        </p:tav>
                                        <p:tav tm="100000">
                                          <p:val>
                                            <p:strVal val="#ppt_y"/>
                                          </p:val>
                                        </p:tav>
                                      </p:tavLst>
                                    </p:anim>
                                  </p:childTnLst>
                                </p:cTn>
                              </p:par>
                              <p:par>
                                <p:cTn id="1160" presetID="47" presetClass="entr" presetSubtype="0" fill="hold" grpId="0" nodeType="withEffect">
                                  <p:stCondLst>
                                    <p:cond delay="0"/>
                                  </p:stCondLst>
                                  <p:childTnLst>
                                    <p:set>
                                      <p:cBhvr>
                                        <p:cTn id="1161" dur="1" fill="hold">
                                          <p:stCondLst>
                                            <p:cond delay="0"/>
                                          </p:stCondLst>
                                        </p:cTn>
                                        <p:tgtEl>
                                          <p:spTgt spid="292"/>
                                        </p:tgtEl>
                                        <p:attrNameLst>
                                          <p:attrName>style.visibility</p:attrName>
                                        </p:attrNameLst>
                                      </p:cBhvr>
                                      <p:to>
                                        <p:strVal val="visible"/>
                                      </p:to>
                                    </p:set>
                                    <p:animEffect transition="in" filter="fade">
                                      <p:cBhvr>
                                        <p:cTn id="1162" dur="1000"/>
                                        <p:tgtEl>
                                          <p:spTgt spid="292"/>
                                        </p:tgtEl>
                                      </p:cBhvr>
                                    </p:animEffect>
                                    <p:anim calcmode="lin" valueType="num">
                                      <p:cBhvr>
                                        <p:cTn id="1163" dur="1000" fill="hold"/>
                                        <p:tgtEl>
                                          <p:spTgt spid="292"/>
                                        </p:tgtEl>
                                        <p:attrNameLst>
                                          <p:attrName>ppt_x</p:attrName>
                                        </p:attrNameLst>
                                      </p:cBhvr>
                                      <p:tavLst>
                                        <p:tav tm="0">
                                          <p:val>
                                            <p:strVal val="#ppt_x"/>
                                          </p:val>
                                        </p:tav>
                                        <p:tav tm="100000">
                                          <p:val>
                                            <p:strVal val="#ppt_x"/>
                                          </p:val>
                                        </p:tav>
                                      </p:tavLst>
                                    </p:anim>
                                    <p:anim calcmode="lin" valueType="num">
                                      <p:cBhvr>
                                        <p:cTn id="1164" dur="1000" fill="hold"/>
                                        <p:tgtEl>
                                          <p:spTgt spid="292"/>
                                        </p:tgtEl>
                                        <p:attrNameLst>
                                          <p:attrName>ppt_y</p:attrName>
                                        </p:attrNameLst>
                                      </p:cBhvr>
                                      <p:tavLst>
                                        <p:tav tm="0">
                                          <p:val>
                                            <p:strVal val="#ppt_y-.1"/>
                                          </p:val>
                                        </p:tav>
                                        <p:tav tm="100000">
                                          <p:val>
                                            <p:strVal val="#ppt_y"/>
                                          </p:val>
                                        </p:tav>
                                      </p:tavLst>
                                    </p:anim>
                                  </p:childTnLst>
                                </p:cTn>
                              </p:par>
                              <p:par>
                                <p:cTn id="1165" presetID="47" presetClass="entr" presetSubtype="0" fill="hold" grpId="0" nodeType="withEffect">
                                  <p:stCondLst>
                                    <p:cond delay="0"/>
                                  </p:stCondLst>
                                  <p:childTnLst>
                                    <p:set>
                                      <p:cBhvr>
                                        <p:cTn id="1166" dur="1" fill="hold">
                                          <p:stCondLst>
                                            <p:cond delay="0"/>
                                          </p:stCondLst>
                                        </p:cTn>
                                        <p:tgtEl>
                                          <p:spTgt spid="291"/>
                                        </p:tgtEl>
                                        <p:attrNameLst>
                                          <p:attrName>style.visibility</p:attrName>
                                        </p:attrNameLst>
                                      </p:cBhvr>
                                      <p:to>
                                        <p:strVal val="visible"/>
                                      </p:to>
                                    </p:set>
                                    <p:animEffect transition="in" filter="fade">
                                      <p:cBhvr>
                                        <p:cTn id="1167" dur="1000"/>
                                        <p:tgtEl>
                                          <p:spTgt spid="291"/>
                                        </p:tgtEl>
                                      </p:cBhvr>
                                    </p:animEffect>
                                    <p:anim calcmode="lin" valueType="num">
                                      <p:cBhvr>
                                        <p:cTn id="1168" dur="1000" fill="hold"/>
                                        <p:tgtEl>
                                          <p:spTgt spid="291"/>
                                        </p:tgtEl>
                                        <p:attrNameLst>
                                          <p:attrName>ppt_x</p:attrName>
                                        </p:attrNameLst>
                                      </p:cBhvr>
                                      <p:tavLst>
                                        <p:tav tm="0">
                                          <p:val>
                                            <p:strVal val="#ppt_x"/>
                                          </p:val>
                                        </p:tav>
                                        <p:tav tm="100000">
                                          <p:val>
                                            <p:strVal val="#ppt_x"/>
                                          </p:val>
                                        </p:tav>
                                      </p:tavLst>
                                    </p:anim>
                                    <p:anim calcmode="lin" valueType="num">
                                      <p:cBhvr>
                                        <p:cTn id="1169" dur="1000" fill="hold"/>
                                        <p:tgtEl>
                                          <p:spTgt spid="291"/>
                                        </p:tgtEl>
                                        <p:attrNameLst>
                                          <p:attrName>ppt_y</p:attrName>
                                        </p:attrNameLst>
                                      </p:cBhvr>
                                      <p:tavLst>
                                        <p:tav tm="0">
                                          <p:val>
                                            <p:strVal val="#ppt_y-.1"/>
                                          </p:val>
                                        </p:tav>
                                        <p:tav tm="100000">
                                          <p:val>
                                            <p:strVal val="#ppt_y"/>
                                          </p:val>
                                        </p:tav>
                                      </p:tavLst>
                                    </p:anim>
                                  </p:childTnLst>
                                </p:cTn>
                              </p:par>
                              <p:par>
                                <p:cTn id="1170" presetID="47" presetClass="entr" presetSubtype="0" fill="hold" nodeType="withEffect">
                                  <p:stCondLst>
                                    <p:cond delay="0"/>
                                  </p:stCondLst>
                                  <p:childTnLst>
                                    <p:set>
                                      <p:cBhvr>
                                        <p:cTn id="1171" dur="1" fill="hold">
                                          <p:stCondLst>
                                            <p:cond delay="0"/>
                                          </p:stCondLst>
                                        </p:cTn>
                                        <p:tgtEl>
                                          <p:spTgt spid="290"/>
                                        </p:tgtEl>
                                        <p:attrNameLst>
                                          <p:attrName>style.visibility</p:attrName>
                                        </p:attrNameLst>
                                      </p:cBhvr>
                                      <p:to>
                                        <p:strVal val="visible"/>
                                      </p:to>
                                    </p:set>
                                    <p:animEffect transition="in" filter="fade">
                                      <p:cBhvr>
                                        <p:cTn id="1172" dur="1000"/>
                                        <p:tgtEl>
                                          <p:spTgt spid="290"/>
                                        </p:tgtEl>
                                      </p:cBhvr>
                                    </p:animEffect>
                                    <p:anim calcmode="lin" valueType="num">
                                      <p:cBhvr>
                                        <p:cTn id="1173" dur="1000" fill="hold"/>
                                        <p:tgtEl>
                                          <p:spTgt spid="290"/>
                                        </p:tgtEl>
                                        <p:attrNameLst>
                                          <p:attrName>ppt_x</p:attrName>
                                        </p:attrNameLst>
                                      </p:cBhvr>
                                      <p:tavLst>
                                        <p:tav tm="0">
                                          <p:val>
                                            <p:strVal val="#ppt_x"/>
                                          </p:val>
                                        </p:tav>
                                        <p:tav tm="100000">
                                          <p:val>
                                            <p:strVal val="#ppt_x"/>
                                          </p:val>
                                        </p:tav>
                                      </p:tavLst>
                                    </p:anim>
                                    <p:anim calcmode="lin" valueType="num">
                                      <p:cBhvr>
                                        <p:cTn id="1174" dur="1000" fill="hold"/>
                                        <p:tgtEl>
                                          <p:spTgt spid="29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
                  </p:tgtEl>
                </p:cond>
              </p:nextCondLst>
            </p:seq>
            <p:seq concurrent="1" nextAc="seek">
              <p:cTn id="1175" restart="whenNotActive" fill="hold" evtFilter="cancelBubble" nodeType="interactiveSeq">
                <p:stCondLst>
                  <p:cond evt="onClick" delay="0">
                    <p:tgtEl>
                      <p:spTgt spid="294"/>
                    </p:tgtEl>
                  </p:cond>
                </p:stCondLst>
                <p:endSync evt="end" delay="0">
                  <p:rtn val="all"/>
                </p:endSync>
                <p:childTnLst>
                  <p:par>
                    <p:cTn id="1176" fill="hold">
                      <p:stCondLst>
                        <p:cond delay="0"/>
                      </p:stCondLst>
                      <p:childTnLst>
                        <p:par>
                          <p:cTn id="1177" fill="hold">
                            <p:stCondLst>
                              <p:cond delay="0"/>
                            </p:stCondLst>
                            <p:childTnLst>
                              <p:par>
                                <p:cTn id="1178" presetID="2" presetClass="exit" presetSubtype="4" fill="hold" grpId="4" nodeType="clickEffect">
                                  <p:stCondLst>
                                    <p:cond delay="0"/>
                                  </p:stCondLst>
                                  <p:childTnLst>
                                    <p:anim calcmode="lin" valueType="num">
                                      <p:cBhvr additive="base">
                                        <p:cTn id="1179" dur="500"/>
                                        <p:tgtEl>
                                          <p:spTgt spid="295"/>
                                        </p:tgtEl>
                                        <p:attrNameLst>
                                          <p:attrName>ppt_x</p:attrName>
                                        </p:attrNameLst>
                                      </p:cBhvr>
                                      <p:tavLst>
                                        <p:tav tm="0">
                                          <p:val>
                                            <p:strVal val="ppt_x"/>
                                          </p:val>
                                        </p:tav>
                                        <p:tav tm="100000">
                                          <p:val>
                                            <p:strVal val="ppt_x"/>
                                          </p:val>
                                        </p:tav>
                                      </p:tavLst>
                                    </p:anim>
                                    <p:anim calcmode="lin" valueType="num">
                                      <p:cBhvr additive="base">
                                        <p:cTn id="1180" dur="500"/>
                                        <p:tgtEl>
                                          <p:spTgt spid="295"/>
                                        </p:tgtEl>
                                        <p:attrNameLst>
                                          <p:attrName>ppt_y</p:attrName>
                                        </p:attrNameLst>
                                      </p:cBhvr>
                                      <p:tavLst>
                                        <p:tav tm="0">
                                          <p:val>
                                            <p:strVal val="ppt_y"/>
                                          </p:val>
                                        </p:tav>
                                        <p:tav tm="100000">
                                          <p:val>
                                            <p:strVal val="1+ppt_h/2"/>
                                          </p:val>
                                        </p:tav>
                                      </p:tavLst>
                                    </p:anim>
                                    <p:set>
                                      <p:cBhvr>
                                        <p:cTn id="1181" dur="1" fill="hold">
                                          <p:stCondLst>
                                            <p:cond delay="499"/>
                                          </p:stCondLst>
                                        </p:cTn>
                                        <p:tgtEl>
                                          <p:spTgt spid="295"/>
                                        </p:tgtEl>
                                        <p:attrNameLst>
                                          <p:attrName>style.visibility</p:attrName>
                                        </p:attrNameLst>
                                      </p:cBhvr>
                                      <p:to>
                                        <p:strVal val="hidden"/>
                                      </p:to>
                                    </p:set>
                                  </p:childTnLst>
                                </p:cTn>
                              </p:par>
                              <p:par>
                                <p:cTn id="1182" presetID="2" presetClass="exit" presetSubtype="4" fill="hold" grpId="4" nodeType="withEffect">
                                  <p:stCondLst>
                                    <p:cond delay="0"/>
                                  </p:stCondLst>
                                  <p:childTnLst>
                                    <p:anim calcmode="lin" valueType="num">
                                      <p:cBhvr additive="base">
                                        <p:cTn id="1183" dur="500"/>
                                        <p:tgtEl>
                                          <p:spTgt spid="294"/>
                                        </p:tgtEl>
                                        <p:attrNameLst>
                                          <p:attrName>ppt_x</p:attrName>
                                        </p:attrNameLst>
                                      </p:cBhvr>
                                      <p:tavLst>
                                        <p:tav tm="0">
                                          <p:val>
                                            <p:strVal val="ppt_x"/>
                                          </p:val>
                                        </p:tav>
                                        <p:tav tm="100000">
                                          <p:val>
                                            <p:strVal val="ppt_x"/>
                                          </p:val>
                                        </p:tav>
                                      </p:tavLst>
                                    </p:anim>
                                    <p:anim calcmode="lin" valueType="num">
                                      <p:cBhvr additive="base">
                                        <p:cTn id="1184" dur="500"/>
                                        <p:tgtEl>
                                          <p:spTgt spid="294"/>
                                        </p:tgtEl>
                                        <p:attrNameLst>
                                          <p:attrName>ppt_y</p:attrName>
                                        </p:attrNameLst>
                                      </p:cBhvr>
                                      <p:tavLst>
                                        <p:tav tm="0">
                                          <p:val>
                                            <p:strVal val="ppt_y"/>
                                          </p:val>
                                        </p:tav>
                                        <p:tav tm="100000">
                                          <p:val>
                                            <p:strVal val="1+ppt_h/2"/>
                                          </p:val>
                                        </p:tav>
                                      </p:tavLst>
                                    </p:anim>
                                    <p:set>
                                      <p:cBhvr>
                                        <p:cTn id="1185" dur="1" fill="hold">
                                          <p:stCondLst>
                                            <p:cond delay="499"/>
                                          </p:stCondLst>
                                        </p:cTn>
                                        <p:tgtEl>
                                          <p:spTgt spid="294"/>
                                        </p:tgtEl>
                                        <p:attrNameLst>
                                          <p:attrName>style.visibility</p:attrName>
                                        </p:attrNameLst>
                                      </p:cBhvr>
                                      <p:to>
                                        <p:strVal val="hidden"/>
                                      </p:to>
                                    </p:set>
                                  </p:childTnLst>
                                </p:cTn>
                              </p:par>
                              <p:par>
                                <p:cTn id="1186" presetID="2" presetClass="exit" presetSubtype="4" fill="hold" grpId="4" nodeType="withEffect">
                                  <p:stCondLst>
                                    <p:cond delay="0"/>
                                  </p:stCondLst>
                                  <p:childTnLst>
                                    <p:anim calcmode="lin" valueType="num">
                                      <p:cBhvr additive="base">
                                        <p:cTn id="1187" dur="500"/>
                                        <p:tgtEl>
                                          <p:spTgt spid="293"/>
                                        </p:tgtEl>
                                        <p:attrNameLst>
                                          <p:attrName>ppt_x</p:attrName>
                                        </p:attrNameLst>
                                      </p:cBhvr>
                                      <p:tavLst>
                                        <p:tav tm="0">
                                          <p:val>
                                            <p:strVal val="ppt_x"/>
                                          </p:val>
                                        </p:tav>
                                        <p:tav tm="100000">
                                          <p:val>
                                            <p:strVal val="ppt_x"/>
                                          </p:val>
                                        </p:tav>
                                      </p:tavLst>
                                    </p:anim>
                                    <p:anim calcmode="lin" valueType="num">
                                      <p:cBhvr additive="base">
                                        <p:cTn id="1188" dur="500"/>
                                        <p:tgtEl>
                                          <p:spTgt spid="293"/>
                                        </p:tgtEl>
                                        <p:attrNameLst>
                                          <p:attrName>ppt_y</p:attrName>
                                        </p:attrNameLst>
                                      </p:cBhvr>
                                      <p:tavLst>
                                        <p:tav tm="0">
                                          <p:val>
                                            <p:strVal val="ppt_y"/>
                                          </p:val>
                                        </p:tav>
                                        <p:tav tm="100000">
                                          <p:val>
                                            <p:strVal val="1+ppt_h/2"/>
                                          </p:val>
                                        </p:tav>
                                      </p:tavLst>
                                    </p:anim>
                                    <p:set>
                                      <p:cBhvr>
                                        <p:cTn id="1189" dur="1" fill="hold">
                                          <p:stCondLst>
                                            <p:cond delay="499"/>
                                          </p:stCondLst>
                                        </p:cTn>
                                        <p:tgtEl>
                                          <p:spTgt spid="293"/>
                                        </p:tgtEl>
                                        <p:attrNameLst>
                                          <p:attrName>style.visibility</p:attrName>
                                        </p:attrNameLst>
                                      </p:cBhvr>
                                      <p:to>
                                        <p:strVal val="hidden"/>
                                      </p:to>
                                    </p:set>
                                  </p:childTnLst>
                                </p:cTn>
                              </p:par>
                              <p:par>
                                <p:cTn id="1190" presetID="2" presetClass="exit" presetSubtype="4" fill="hold" grpId="4" nodeType="withEffect">
                                  <p:stCondLst>
                                    <p:cond delay="0"/>
                                  </p:stCondLst>
                                  <p:childTnLst>
                                    <p:anim calcmode="lin" valueType="num">
                                      <p:cBhvr additive="base">
                                        <p:cTn id="1191" dur="500"/>
                                        <p:tgtEl>
                                          <p:spTgt spid="292"/>
                                        </p:tgtEl>
                                        <p:attrNameLst>
                                          <p:attrName>ppt_x</p:attrName>
                                        </p:attrNameLst>
                                      </p:cBhvr>
                                      <p:tavLst>
                                        <p:tav tm="0">
                                          <p:val>
                                            <p:strVal val="ppt_x"/>
                                          </p:val>
                                        </p:tav>
                                        <p:tav tm="100000">
                                          <p:val>
                                            <p:strVal val="ppt_x"/>
                                          </p:val>
                                        </p:tav>
                                      </p:tavLst>
                                    </p:anim>
                                    <p:anim calcmode="lin" valueType="num">
                                      <p:cBhvr additive="base">
                                        <p:cTn id="1192" dur="500"/>
                                        <p:tgtEl>
                                          <p:spTgt spid="292"/>
                                        </p:tgtEl>
                                        <p:attrNameLst>
                                          <p:attrName>ppt_y</p:attrName>
                                        </p:attrNameLst>
                                      </p:cBhvr>
                                      <p:tavLst>
                                        <p:tav tm="0">
                                          <p:val>
                                            <p:strVal val="ppt_y"/>
                                          </p:val>
                                        </p:tav>
                                        <p:tav tm="100000">
                                          <p:val>
                                            <p:strVal val="1+ppt_h/2"/>
                                          </p:val>
                                        </p:tav>
                                      </p:tavLst>
                                    </p:anim>
                                    <p:set>
                                      <p:cBhvr>
                                        <p:cTn id="1193" dur="1" fill="hold">
                                          <p:stCondLst>
                                            <p:cond delay="499"/>
                                          </p:stCondLst>
                                        </p:cTn>
                                        <p:tgtEl>
                                          <p:spTgt spid="292"/>
                                        </p:tgtEl>
                                        <p:attrNameLst>
                                          <p:attrName>style.visibility</p:attrName>
                                        </p:attrNameLst>
                                      </p:cBhvr>
                                      <p:to>
                                        <p:strVal val="hidden"/>
                                      </p:to>
                                    </p:set>
                                  </p:childTnLst>
                                </p:cTn>
                              </p:par>
                              <p:par>
                                <p:cTn id="1194" presetID="2" presetClass="exit" presetSubtype="4" fill="hold" grpId="4" nodeType="withEffect">
                                  <p:stCondLst>
                                    <p:cond delay="0"/>
                                  </p:stCondLst>
                                  <p:childTnLst>
                                    <p:anim calcmode="lin" valueType="num">
                                      <p:cBhvr additive="base">
                                        <p:cTn id="1195" dur="500"/>
                                        <p:tgtEl>
                                          <p:spTgt spid="291"/>
                                        </p:tgtEl>
                                        <p:attrNameLst>
                                          <p:attrName>ppt_x</p:attrName>
                                        </p:attrNameLst>
                                      </p:cBhvr>
                                      <p:tavLst>
                                        <p:tav tm="0">
                                          <p:val>
                                            <p:strVal val="ppt_x"/>
                                          </p:val>
                                        </p:tav>
                                        <p:tav tm="100000">
                                          <p:val>
                                            <p:strVal val="ppt_x"/>
                                          </p:val>
                                        </p:tav>
                                      </p:tavLst>
                                    </p:anim>
                                    <p:anim calcmode="lin" valueType="num">
                                      <p:cBhvr additive="base">
                                        <p:cTn id="1196" dur="500"/>
                                        <p:tgtEl>
                                          <p:spTgt spid="291"/>
                                        </p:tgtEl>
                                        <p:attrNameLst>
                                          <p:attrName>ppt_y</p:attrName>
                                        </p:attrNameLst>
                                      </p:cBhvr>
                                      <p:tavLst>
                                        <p:tav tm="0">
                                          <p:val>
                                            <p:strVal val="ppt_y"/>
                                          </p:val>
                                        </p:tav>
                                        <p:tav tm="100000">
                                          <p:val>
                                            <p:strVal val="1+ppt_h/2"/>
                                          </p:val>
                                        </p:tav>
                                      </p:tavLst>
                                    </p:anim>
                                    <p:set>
                                      <p:cBhvr>
                                        <p:cTn id="1197" dur="1" fill="hold">
                                          <p:stCondLst>
                                            <p:cond delay="499"/>
                                          </p:stCondLst>
                                        </p:cTn>
                                        <p:tgtEl>
                                          <p:spTgt spid="291"/>
                                        </p:tgtEl>
                                        <p:attrNameLst>
                                          <p:attrName>style.visibility</p:attrName>
                                        </p:attrNameLst>
                                      </p:cBhvr>
                                      <p:to>
                                        <p:strVal val="hidden"/>
                                      </p:to>
                                    </p:set>
                                  </p:childTnLst>
                                </p:cTn>
                              </p:par>
                              <p:par>
                                <p:cTn id="1198" presetID="2" presetClass="exit" presetSubtype="4" fill="hold" nodeType="withEffect">
                                  <p:stCondLst>
                                    <p:cond delay="0"/>
                                  </p:stCondLst>
                                  <p:childTnLst>
                                    <p:anim calcmode="lin" valueType="num">
                                      <p:cBhvr additive="base">
                                        <p:cTn id="1199" dur="500"/>
                                        <p:tgtEl>
                                          <p:spTgt spid="290"/>
                                        </p:tgtEl>
                                        <p:attrNameLst>
                                          <p:attrName>ppt_x</p:attrName>
                                        </p:attrNameLst>
                                      </p:cBhvr>
                                      <p:tavLst>
                                        <p:tav tm="0">
                                          <p:val>
                                            <p:strVal val="ppt_x"/>
                                          </p:val>
                                        </p:tav>
                                        <p:tav tm="100000">
                                          <p:val>
                                            <p:strVal val="ppt_x"/>
                                          </p:val>
                                        </p:tav>
                                      </p:tavLst>
                                    </p:anim>
                                    <p:anim calcmode="lin" valueType="num">
                                      <p:cBhvr additive="base">
                                        <p:cTn id="1200" dur="500"/>
                                        <p:tgtEl>
                                          <p:spTgt spid="290"/>
                                        </p:tgtEl>
                                        <p:attrNameLst>
                                          <p:attrName>ppt_y</p:attrName>
                                        </p:attrNameLst>
                                      </p:cBhvr>
                                      <p:tavLst>
                                        <p:tav tm="0">
                                          <p:val>
                                            <p:strVal val="ppt_y"/>
                                          </p:val>
                                        </p:tav>
                                        <p:tav tm="100000">
                                          <p:val>
                                            <p:strVal val="1+ppt_h/2"/>
                                          </p:val>
                                        </p:tav>
                                      </p:tavLst>
                                    </p:anim>
                                    <p:set>
                                      <p:cBhvr>
                                        <p:cTn id="1201" dur="1" fill="hold">
                                          <p:stCondLst>
                                            <p:cond delay="499"/>
                                          </p:stCondLst>
                                        </p:cTn>
                                        <p:tgtEl>
                                          <p:spTgt spid="290"/>
                                        </p:tgtEl>
                                        <p:attrNameLst>
                                          <p:attrName>style.visibility</p:attrName>
                                        </p:attrNameLst>
                                      </p:cBhvr>
                                      <p:to>
                                        <p:strVal val="hidden"/>
                                      </p:to>
                                    </p:set>
                                  </p:childTnLst>
                                </p:cTn>
                              </p:par>
                              <p:par>
                                <p:cTn id="1202" presetID="10" presetClass="exit" presetSubtype="0" fill="hold" nodeType="withEffect">
                                  <p:stCondLst>
                                    <p:cond delay="0"/>
                                  </p:stCondLst>
                                  <p:childTnLst>
                                    <p:animEffect transition="out" filter="fade">
                                      <p:cBhvr>
                                        <p:cTn id="1203" dur="500"/>
                                        <p:tgtEl>
                                          <p:spTgt spid="1026"/>
                                        </p:tgtEl>
                                      </p:cBhvr>
                                    </p:animEffect>
                                    <p:set>
                                      <p:cBhvr>
                                        <p:cTn id="1204"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4"/>
                  </p:tgtEl>
                </p:cond>
              </p:nextCondLst>
            </p:seq>
            <p:seq concurrent="1" nextAc="seek">
              <p:cTn id="1205" restart="whenNotActive" fill="hold" evtFilter="cancelBubble" nodeType="interactiveSeq">
                <p:stCondLst>
                  <p:cond evt="onClick" delay="0">
                    <p:tgtEl>
                      <p:spTgt spid="292"/>
                    </p:tgtEl>
                  </p:cond>
                </p:stCondLst>
                <p:endSync evt="end" delay="0">
                  <p:rtn val="all"/>
                </p:endSync>
                <p:childTnLst>
                  <p:par>
                    <p:cTn id="1206" fill="hold">
                      <p:stCondLst>
                        <p:cond delay="0"/>
                      </p:stCondLst>
                      <p:childTnLst>
                        <p:par>
                          <p:cTn id="1207" fill="hold">
                            <p:stCondLst>
                              <p:cond delay="0"/>
                            </p:stCondLst>
                            <p:childTnLst>
                              <p:par>
                                <p:cTn id="1208" presetID="1" presetClass="mediacall" presetSubtype="0" fill="hold" nodeType="withEffect">
                                  <p:stCondLst>
                                    <p:cond delay="0"/>
                                  </p:stCondLst>
                                  <p:childTnLst>
                                    <p:cmd type="call" cmd="playFrom(0.0)">
                                      <p:cBhvr>
                                        <p:cTn id="1209" dur="1813" fill="hold"/>
                                        <p:tgtEl>
                                          <p:spTgt spid="296"/>
                                        </p:tgtEl>
                                      </p:cBhvr>
                                    </p:cmd>
                                  </p:childTnLst>
                                </p:cTn>
                              </p:par>
                              <p:par>
                                <p:cTn id="1210" presetID="2" presetClass="exit" presetSubtype="1" fill="hold" nodeType="withEffect">
                                  <p:stCondLst>
                                    <p:cond delay="500"/>
                                  </p:stCondLst>
                                  <p:childTnLst>
                                    <p:anim calcmode="lin" valueType="num">
                                      <p:cBhvr additive="base">
                                        <p:cTn id="1211" dur="500"/>
                                        <p:tgtEl>
                                          <p:spTgt spid="4"/>
                                        </p:tgtEl>
                                        <p:attrNameLst>
                                          <p:attrName>ppt_x</p:attrName>
                                        </p:attrNameLst>
                                      </p:cBhvr>
                                      <p:tavLst>
                                        <p:tav tm="0">
                                          <p:val>
                                            <p:strVal val="ppt_x"/>
                                          </p:val>
                                        </p:tav>
                                        <p:tav tm="100000">
                                          <p:val>
                                            <p:strVal val="ppt_x"/>
                                          </p:val>
                                        </p:tav>
                                      </p:tavLst>
                                    </p:anim>
                                    <p:anim calcmode="lin" valueType="num">
                                      <p:cBhvr additive="base">
                                        <p:cTn id="1212" dur="500"/>
                                        <p:tgtEl>
                                          <p:spTgt spid="4"/>
                                        </p:tgtEl>
                                        <p:attrNameLst>
                                          <p:attrName>ppt_y</p:attrName>
                                        </p:attrNameLst>
                                      </p:cBhvr>
                                      <p:tavLst>
                                        <p:tav tm="0">
                                          <p:val>
                                            <p:strVal val="ppt_y"/>
                                          </p:val>
                                        </p:tav>
                                        <p:tav tm="100000">
                                          <p:val>
                                            <p:strVal val="0-ppt_h/2"/>
                                          </p:val>
                                        </p:tav>
                                      </p:tavLst>
                                    </p:anim>
                                    <p:set>
                                      <p:cBhvr>
                                        <p:cTn id="1213" dur="1" fill="hold">
                                          <p:stCondLst>
                                            <p:cond delay="499"/>
                                          </p:stCondLst>
                                        </p:cTn>
                                        <p:tgtEl>
                                          <p:spTgt spid="4"/>
                                        </p:tgtEl>
                                        <p:attrNameLst>
                                          <p:attrName>style.visibility</p:attrName>
                                        </p:attrNameLst>
                                      </p:cBhvr>
                                      <p:to>
                                        <p:strVal val="hidden"/>
                                      </p:to>
                                    </p:set>
                                  </p:childTnLst>
                                </p:cTn>
                              </p:par>
                            </p:childTnLst>
                          </p:cTn>
                        </p:par>
                        <p:par>
                          <p:cTn id="1214" fill="hold">
                            <p:stCondLst>
                              <p:cond delay="1813"/>
                            </p:stCondLst>
                            <p:childTnLst>
                              <p:par>
                                <p:cTn id="1215" presetID="1" presetClass="mediacall" presetSubtype="0" fill="hold" nodeType="afterEffect">
                                  <p:stCondLst>
                                    <p:cond delay="0"/>
                                  </p:stCondLst>
                                  <p:childTnLst>
                                    <p:cmd type="call" cmd="playFrom(0.0)">
                                      <p:cBhvr>
                                        <p:cTn id="1216" dur="1541" fill="hold"/>
                                        <p:tgtEl>
                                          <p:spTgt spid="297"/>
                                        </p:tgtEl>
                                      </p:cBhvr>
                                    </p:cmd>
                                  </p:childTnLst>
                                </p:cTn>
                              </p:par>
                              <p:par>
                                <p:cTn id="1217" presetID="47" presetClass="exit" presetSubtype="0" fill="hold" grpId="1" nodeType="withEffect">
                                  <p:stCondLst>
                                    <p:cond delay="0"/>
                                  </p:stCondLst>
                                  <p:childTnLst>
                                    <p:animEffect transition="out" filter="fade">
                                      <p:cBhvr>
                                        <p:cTn id="1218" dur="1000"/>
                                        <p:tgtEl>
                                          <p:spTgt spid="294"/>
                                        </p:tgtEl>
                                      </p:cBhvr>
                                    </p:animEffect>
                                    <p:anim calcmode="lin" valueType="num">
                                      <p:cBhvr>
                                        <p:cTn id="1219" dur="1000"/>
                                        <p:tgtEl>
                                          <p:spTgt spid="294"/>
                                        </p:tgtEl>
                                        <p:attrNameLst>
                                          <p:attrName>ppt_x</p:attrName>
                                        </p:attrNameLst>
                                      </p:cBhvr>
                                      <p:tavLst>
                                        <p:tav tm="0">
                                          <p:val>
                                            <p:strVal val="ppt_x"/>
                                          </p:val>
                                        </p:tav>
                                        <p:tav tm="100000">
                                          <p:val>
                                            <p:strVal val="ppt_x"/>
                                          </p:val>
                                        </p:tav>
                                      </p:tavLst>
                                    </p:anim>
                                    <p:anim calcmode="lin" valueType="num">
                                      <p:cBhvr>
                                        <p:cTn id="1220" dur="1000"/>
                                        <p:tgtEl>
                                          <p:spTgt spid="294"/>
                                        </p:tgtEl>
                                        <p:attrNameLst>
                                          <p:attrName>ppt_y</p:attrName>
                                        </p:attrNameLst>
                                      </p:cBhvr>
                                      <p:tavLst>
                                        <p:tav tm="0">
                                          <p:val>
                                            <p:strVal val="ppt_y"/>
                                          </p:val>
                                        </p:tav>
                                        <p:tav tm="100000">
                                          <p:val>
                                            <p:strVal val="ppt_y-.1"/>
                                          </p:val>
                                        </p:tav>
                                      </p:tavLst>
                                    </p:anim>
                                    <p:set>
                                      <p:cBhvr>
                                        <p:cTn id="1221" dur="1" fill="hold">
                                          <p:stCondLst>
                                            <p:cond delay="999"/>
                                          </p:stCondLst>
                                        </p:cTn>
                                        <p:tgtEl>
                                          <p:spTgt spid="294"/>
                                        </p:tgtEl>
                                        <p:attrNameLst>
                                          <p:attrName>style.visibility</p:attrName>
                                        </p:attrNameLst>
                                      </p:cBhvr>
                                      <p:to>
                                        <p:strVal val="hidden"/>
                                      </p:to>
                                    </p:set>
                                  </p:childTnLst>
                                </p:cTn>
                              </p:par>
                              <p:par>
                                <p:cTn id="1222" presetID="47" presetClass="exit" presetSubtype="0" fill="hold" grpId="1" nodeType="withEffect">
                                  <p:stCondLst>
                                    <p:cond delay="0"/>
                                  </p:stCondLst>
                                  <p:childTnLst>
                                    <p:animEffect transition="out" filter="fade">
                                      <p:cBhvr>
                                        <p:cTn id="1223" dur="1000"/>
                                        <p:tgtEl>
                                          <p:spTgt spid="293"/>
                                        </p:tgtEl>
                                      </p:cBhvr>
                                    </p:animEffect>
                                    <p:anim calcmode="lin" valueType="num">
                                      <p:cBhvr>
                                        <p:cTn id="1224" dur="1000"/>
                                        <p:tgtEl>
                                          <p:spTgt spid="293"/>
                                        </p:tgtEl>
                                        <p:attrNameLst>
                                          <p:attrName>ppt_x</p:attrName>
                                        </p:attrNameLst>
                                      </p:cBhvr>
                                      <p:tavLst>
                                        <p:tav tm="0">
                                          <p:val>
                                            <p:strVal val="ppt_x"/>
                                          </p:val>
                                        </p:tav>
                                        <p:tav tm="100000">
                                          <p:val>
                                            <p:strVal val="ppt_x"/>
                                          </p:val>
                                        </p:tav>
                                      </p:tavLst>
                                    </p:anim>
                                    <p:anim calcmode="lin" valueType="num">
                                      <p:cBhvr>
                                        <p:cTn id="1225" dur="1000"/>
                                        <p:tgtEl>
                                          <p:spTgt spid="293"/>
                                        </p:tgtEl>
                                        <p:attrNameLst>
                                          <p:attrName>ppt_y</p:attrName>
                                        </p:attrNameLst>
                                      </p:cBhvr>
                                      <p:tavLst>
                                        <p:tav tm="0">
                                          <p:val>
                                            <p:strVal val="ppt_y"/>
                                          </p:val>
                                        </p:tav>
                                        <p:tav tm="100000">
                                          <p:val>
                                            <p:strVal val="ppt_y-.1"/>
                                          </p:val>
                                        </p:tav>
                                      </p:tavLst>
                                    </p:anim>
                                    <p:set>
                                      <p:cBhvr>
                                        <p:cTn id="1226" dur="1" fill="hold">
                                          <p:stCondLst>
                                            <p:cond delay="999"/>
                                          </p:stCondLst>
                                        </p:cTn>
                                        <p:tgtEl>
                                          <p:spTgt spid="293"/>
                                        </p:tgtEl>
                                        <p:attrNameLst>
                                          <p:attrName>style.visibility</p:attrName>
                                        </p:attrNameLst>
                                      </p:cBhvr>
                                      <p:to>
                                        <p:strVal val="hidden"/>
                                      </p:to>
                                    </p:set>
                                  </p:childTnLst>
                                </p:cTn>
                              </p:par>
                              <p:par>
                                <p:cTn id="1227" presetID="47" presetClass="exit" presetSubtype="0" fill="hold" grpId="1" nodeType="withEffect">
                                  <p:stCondLst>
                                    <p:cond delay="0"/>
                                  </p:stCondLst>
                                  <p:childTnLst>
                                    <p:animEffect transition="out" filter="fade">
                                      <p:cBhvr>
                                        <p:cTn id="1228" dur="1000"/>
                                        <p:tgtEl>
                                          <p:spTgt spid="292"/>
                                        </p:tgtEl>
                                      </p:cBhvr>
                                    </p:animEffect>
                                    <p:anim calcmode="lin" valueType="num">
                                      <p:cBhvr>
                                        <p:cTn id="1229" dur="1000"/>
                                        <p:tgtEl>
                                          <p:spTgt spid="292"/>
                                        </p:tgtEl>
                                        <p:attrNameLst>
                                          <p:attrName>ppt_x</p:attrName>
                                        </p:attrNameLst>
                                      </p:cBhvr>
                                      <p:tavLst>
                                        <p:tav tm="0">
                                          <p:val>
                                            <p:strVal val="ppt_x"/>
                                          </p:val>
                                        </p:tav>
                                        <p:tav tm="100000">
                                          <p:val>
                                            <p:strVal val="ppt_x"/>
                                          </p:val>
                                        </p:tav>
                                      </p:tavLst>
                                    </p:anim>
                                    <p:anim calcmode="lin" valueType="num">
                                      <p:cBhvr>
                                        <p:cTn id="1230" dur="1000"/>
                                        <p:tgtEl>
                                          <p:spTgt spid="292"/>
                                        </p:tgtEl>
                                        <p:attrNameLst>
                                          <p:attrName>ppt_y</p:attrName>
                                        </p:attrNameLst>
                                      </p:cBhvr>
                                      <p:tavLst>
                                        <p:tav tm="0">
                                          <p:val>
                                            <p:strVal val="ppt_y"/>
                                          </p:val>
                                        </p:tav>
                                        <p:tav tm="100000">
                                          <p:val>
                                            <p:strVal val="ppt_y-.1"/>
                                          </p:val>
                                        </p:tav>
                                      </p:tavLst>
                                    </p:anim>
                                    <p:set>
                                      <p:cBhvr>
                                        <p:cTn id="1231" dur="1" fill="hold">
                                          <p:stCondLst>
                                            <p:cond delay="999"/>
                                          </p:stCondLst>
                                        </p:cTn>
                                        <p:tgtEl>
                                          <p:spTgt spid="292"/>
                                        </p:tgtEl>
                                        <p:attrNameLst>
                                          <p:attrName>style.visibility</p:attrName>
                                        </p:attrNameLst>
                                      </p:cBhvr>
                                      <p:to>
                                        <p:strVal val="hidden"/>
                                      </p:to>
                                    </p:set>
                                  </p:childTnLst>
                                </p:cTn>
                              </p:par>
                              <p:par>
                                <p:cTn id="1232" presetID="47" presetClass="exit" presetSubtype="0" fill="hold" grpId="1" nodeType="withEffect">
                                  <p:stCondLst>
                                    <p:cond delay="0"/>
                                  </p:stCondLst>
                                  <p:childTnLst>
                                    <p:animEffect transition="out" filter="fade">
                                      <p:cBhvr>
                                        <p:cTn id="1233" dur="1000"/>
                                        <p:tgtEl>
                                          <p:spTgt spid="291"/>
                                        </p:tgtEl>
                                      </p:cBhvr>
                                    </p:animEffect>
                                    <p:anim calcmode="lin" valueType="num">
                                      <p:cBhvr>
                                        <p:cTn id="1234" dur="1000"/>
                                        <p:tgtEl>
                                          <p:spTgt spid="291"/>
                                        </p:tgtEl>
                                        <p:attrNameLst>
                                          <p:attrName>ppt_x</p:attrName>
                                        </p:attrNameLst>
                                      </p:cBhvr>
                                      <p:tavLst>
                                        <p:tav tm="0">
                                          <p:val>
                                            <p:strVal val="ppt_x"/>
                                          </p:val>
                                        </p:tav>
                                        <p:tav tm="100000">
                                          <p:val>
                                            <p:strVal val="ppt_x"/>
                                          </p:val>
                                        </p:tav>
                                      </p:tavLst>
                                    </p:anim>
                                    <p:anim calcmode="lin" valueType="num">
                                      <p:cBhvr>
                                        <p:cTn id="1235" dur="1000"/>
                                        <p:tgtEl>
                                          <p:spTgt spid="291"/>
                                        </p:tgtEl>
                                        <p:attrNameLst>
                                          <p:attrName>ppt_y</p:attrName>
                                        </p:attrNameLst>
                                      </p:cBhvr>
                                      <p:tavLst>
                                        <p:tav tm="0">
                                          <p:val>
                                            <p:strVal val="ppt_y"/>
                                          </p:val>
                                        </p:tav>
                                        <p:tav tm="100000">
                                          <p:val>
                                            <p:strVal val="ppt_y-.1"/>
                                          </p:val>
                                        </p:tav>
                                      </p:tavLst>
                                    </p:anim>
                                    <p:set>
                                      <p:cBhvr>
                                        <p:cTn id="1236" dur="1" fill="hold">
                                          <p:stCondLst>
                                            <p:cond delay="999"/>
                                          </p:stCondLst>
                                        </p:cTn>
                                        <p:tgtEl>
                                          <p:spTgt spid="291"/>
                                        </p:tgtEl>
                                        <p:attrNameLst>
                                          <p:attrName>style.visibility</p:attrName>
                                        </p:attrNameLst>
                                      </p:cBhvr>
                                      <p:to>
                                        <p:strVal val="hidden"/>
                                      </p:to>
                                    </p:set>
                                  </p:childTnLst>
                                </p:cTn>
                              </p:par>
                              <p:par>
                                <p:cTn id="1237" presetID="47" presetClass="exit" presetSubtype="0" fill="hold" nodeType="withEffect">
                                  <p:stCondLst>
                                    <p:cond delay="0"/>
                                  </p:stCondLst>
                                  <p:childTnLst>
                                    <p:animEffect transition="out" filter="fade">
                                      <p:cBhvr>
                                        <p:cTn id="1238" dur="1000"/>
                                        <p:tgtEl>
                                          <p:spTgt spid="290"/>
                                        </p:tgtEl>
                                      </p:cBhvr>
                                    </p:animEffect>
                                    <p:anim calcmode="lin" valueType="num">
                                      <p:cBhvr>
                                        <p:cTn id="1239" dur="1000"/>
                                        <p:tgtEl>
                                          <p:spTgt spid="290"/>
                                        </p:tgtEl>
                                        <p:attrNameLst>
                                          <p:attrName>ppt_x</p:attrName>
                                        </p:attrNameLst>
                                      </p:cBhvr>
                                      <p:tavLst>
                                        <p:tav tm="0">
                                          <p:val>
                                            <p:strVal val="ppt_x"/>
                                          </p:val>
                                        </p:tav>
                                        <p:tav tm="100000">
                                          <p:val>
                                            <p:strVal val="ppt_x"/>
                                          </p:val>
                                        </p:tav>
                                      </p:tavLst>
                                    </p:anim>
                                    <p:anim calcmode="lin" valueType="num">
                                      <p:cBhvr>
                                        <p:cTn id="1240" dur="1000"/>
                                        <p:tgtEl>
                                          <p:spTgt spid="290"/>
                                        </p:tgtEl>
                                        <p:attrNameLst>
                                          <p:attrName>ppt_y</p:attrName>
                                        </p:attrNameLst>
                                      </p:cBhvr>
                                      <p:tavLst>
                                        <p:tav tm="0">
                                          <p:val>
                                            <p:strVal val="ppt_y"/>
                                          </p:val>
                                        </p:tav>
                                        <p:tav tm="100000">
                                          <p:val>
                                            <p:strVal val="ppt_y-.1"/>
                                          </p:val>
                                        </p:tav>
                                      </p:tavLst>
                                    </p:anim>
                                    <p:set>
                                      <p:cBhvr>
                                        <p:cTn id="1241" dur="1" fill="hold">
                                          <p:stCondLst>
                                            <p:cond delay="999"/>
                                          </p:stCondLst>
                                        </p:cTn>
                                        <p:tgtEl>
                                          <p:spTgt spid="290"/>
                                        </p:tgtEl>
                                        <p:attrNameLst>
                                          <p:attrName>style.visibility</p:attrName>
                                        </p:attrNameLst>
                                      </p:cBhvr>
                                      <p:to>
                                        <p:strVal val="hidden"/>
                                      </p:to>
                                    </p:set>
                                  </p:childTnLst>
                                </p:cTn>
                              </p:par>
                              <p:par>
                                <p:cTn id="1242" presetID="47" presetClass="exit" presetSubtype="0" fill="hold" grpId="1" nodeType="withEffect">
                                  <p:stCondLst>
                                    <p:cond delay="0"/>
                                  </p:stCondLst>
                                  <p:childTnLst>
                                    <p:animEffect transition="out" filter="fade">
                                      <p:cBhvr>
                                        <p:cTn id="1243" dur="1000"/>
                                        <p:tgtEl>
                                          <p:spTgt spid="295"/>
                                        </p:tgtEl>
                                      </p:cBhvr>
                                    </p:animEffect>
                                    <p:anim calcmode="lin" valueType="num">
                                      <p:cBhvr>
                                        <p:cTn id="1244" dur="1000"/>
                                        <p:tgtEl>
                                          <p:spTgt spid="295"/>
                                        </p:tgtEl>
                                        <p:attrNameLst>
                                          <p:attrName>ppt_x</p:attrName>
                                        </p:attrNameLst>
                                      </p:cBhvr>
                                      <p:tavLst>
                                        <p:tav tm="0">
                                          <p:val>
                                            <p:strVal val="ppt_x"/>
                                          </p:val>
                                        </p:tav>
                                        <p:tav tm="100000">
                                          <p:val>
                                            <p:strVal val="ppt_x"/>
                                          </p:val>
                                        </p:tav>
                                      </p:tavLst>
                                    </p:anim>
                                    <p:anim calcmode="lin" valueType="num">
                                      <p:cBhvr>
                                        <p:cTn id="1245" dur="1000"/>
                                        <p:tgtEl>
                                          <p:spTgt spid="295"/>
                                        </p:tgtEl>
                                        <p:attrNameLst>
                                          <p:attrName>ppt_y</p:attrName>
                                        </p:attrNameLst>
                                      </p:cBhvr>
                                      <p:tavLst>
                                        <p:tav tm="0">
                                          <p:val>
                                            <p:strVal val="ppt_y"/>
                                          </p:val>
                                        </p:tav>
                                        <p:tav tm="100000">
                                          <p:val>
                                            <p:strVal val="ppt_y-.1"/>
                                          </p:val>
                                        </p:tav>
                                      </p:tavLst>
                                    </p:anim>
                                    <p:set>
                                      <p:cBhvr>
                                        <p:cTn id="1246" dur="1" fill="hold">
                                          <p:stCondLst>
                                            <p:cond delay="999"/>
                                          </p:stCondLst>
                                        </p:cTn>
                                        <p:tgtEl>
                                          <p:spTgt spid="295"/>
                                        </p:tgtEl>
                                        <p:attrNameLst>
                                          <p:attrName>style.visibility</p:attrName>
                                        </p:attrNameLst>
                                      </p:cBhvr>
                                      <p:to>
                                        <p:strVal val="hidden"/>
                                      </p:to>
                                    </p:set>
                                  </p:childTnLst>
                                </p:cTn>
                              </p:par>
                            </p:childTnLst>
                          </p:cTn>
                        </p:par>
                      </p:childTnLst>
                    </p:cTn>
                  </p:par>
                </p:childTnLst>
              </p:cTn>
              <p:nextCondLst>
                <p:cond evt="onClick" delay="0">
                  <p:tgtEl>
                    <p:spTgt spid="292"/>
                  </p:tgtEl>
                </p:cond>
              </p:nextCondLst>
            </p:seq>
            <p:seq concurrent="1" nextAc="seek">
              <p:cTn id="1247" restart="whenNotActive" fill="hold" evtFilter="cancelBubble" nodeType="interactiveSeq">
                <p:stCondLst>
                  <p:cond evt="onClick" delay="0">
                    <p:tgtEl>
                      <p:spTgt spid="293"/>
                    </p:tgtEl>
                  </p:cond>
                </p:stCondLst>
                <p:endSync evt="end" delay="0">
                  <p:rtn val="all"/>
                </p:endSync>
                <p:childTnLst>
                  <p:par>
                    <p:cTn id="1248" fill="hold">
                      <p:stCondLst>
                        <p:cond delay="0"/>
                      </p:stCondLst>
                      <p:childTnLst>
                        <p:par>
                          <p:cTn id="1249" fill="hold">
                            <p:stCondLst>
                              <p:cond delay="0"/>
                            </p:stCondLst>
                            <p:childTnLst>
                              <p:par>
                                <p:cTn id="1250" presetID="2" presetClass="exit" presetSubtype="4" fill="hold" grpId="3" nodeType="clickEffect">
                                  <p:stCondLst>
                                    <p:cond delay="0"/>
                                  </p:stCondLst>
                                  <p:childTnLst>
                                    <p:anim calcmode="lin" valueType="num">
                                      <p:cBhvr additive="base">
                                        <p:cTn id="1251" dur="500"/>
                                        <p:tgtEl>
                                          <p:spTgt spid="295"/>
                                        </p:tgtEl>
                                        <p:attrNameLst>
                                          <p:attrName>ppt_x</p:attrName>
                                        </p:attrNameLst>
                                      </p:cBhvr>
                                      <p:tavLst>
                                        <p:tav tm="0">
                                          <p:val>
                                            <p:strVal val="ppt_x"/>
                                          </p:val>
                                        </p:tav>
                                        <p:tav tm="100000">
                                          <p:val>
                                            <p:strVal val="ppt_x"/>
                                          </p:val>
                                        </p:tav>
                                      </p:tavLst>
                                    </p:anim>
                                    <p:anim calcmode="lin" valueType="num">
                                      <p:cBhvr additive="base">
                                        <p:cTn id="1252" dur="500"/>
                                        <p:tgtEl>
                                          <p:spTgt spid="295"/>
                                        </p:tgtEl>
                                        <p:attrNameLst>
                                          <p:attrName>ppt_y</p:attrName>
                                        </p:attrNameLst>
                                      </p:cBhvr>
                                      <p:tavLst>
                                        <p:tav tm="0">
                                          <p:val>
                                            <p:strVal val="ppt_y"/>
                                          </p:val>
                                        </p:tav>
                                        <p:tav tm="100000">
                                          <p:val>
                                            <p:strVal val="1+ppt_h/2"/>
                                          </p:val>
                                        </p:tav>
                                      </p:tavLst>
                                    </p:anim>
                                    <p:set>
                                      <p:cBhvr>
                                        <p:cTn id="1253" dur="1" fill="hold">
                                          <p:stCondLst>
                                            <p:cond delay="499"/>
                                          </p:stCondLst>
                                        </p:cTn>
                                        <p:tgtEl>
                                          <p:spTgt spid="295"/>
                                        </p:tgtEl>
                                        <p:attrNameLst>
                                          <p:attrName>style.visibility</p:attrName>
                                        </p:attrNameLst>
                                      </p:cBhvr>
                                      <p:to>
                                        <p:strVal val="hidden"/>
                                      </p:to>
                                    </p:set>
                                  </p:childTnLst>
                                </p:cTn>
                              </p:par>
                              <p:par>
                                <p:cTn id="1254" presetID="2" presetClass="exit" presetSubtype="4" fill="hold" grpId="3" nodeType="withEffect">
                                  <p:stCondLst>
                                    <p:cond delay="0"/>
                                  </p:stCondLst>
                                  <p:childTnLst>
                                    <p:anim calcmode="lin" valueType="num">
                                      <p:cBhvr additive="base">
                                        <p:cTn id="1255" dur="500"/>
                                        <p:tgtEl>
                                          <p:spTgt spid="294"/>
                                        </p:tgtEl>
                                        <p:attrNameLst>
                                          <p:attrName>ppt_x</p:attrName>
                                        </p:attrNameLst>
                                      </p:cBhvr>
                                      <p:tavLst>
                                        <p:tav tm="0">
                                          <p:val>
                                            <p:strVal val="ppt_x"/>
                                          </p:val>
                                        </p:tav>
                                        <p:tav tm="100000">
                                          <p:val>
                                            <p:strVal val="ppt_x"/>
                                          </p:val>
                                        </p:tav>
                                      </p:tavLst>
                                    </p:anim>
                                    <p:anim calcmode="lin" valueType="num">
                                      <p:cBhvr additive="base">
                                        <p:cTn id="1256" dur="500"/>
                                        <p:tgtEl>
                                          <p:spTgt spid="294"/>
                                        </p:tgtEl>
                                        <p:attrNameLst>
                                          <p:attrName>ppt_y</p:attrName>
                                        </p:attrNameLst>
                                      </p:cBhvr>
                                      <p:tavLst>
                                        <p:tav tm="0">
                                          <p:val>
                                            <p:strVal val="ppt_y"/>
                                          </p:val>
                                        </p:tav>
                                        <p:tav tm="100000">
                                          <p:val>
                                            <p:strVal val="1+ppt_h/2"/>
                                          </p:val>
                                        </p:tav>
                                      </p:tavLst>
                                    </p:anim>
                                    <p:set>
                                      <p:cBhvr>
                                        <p:cTn id="1257" dur="1" fill="hold">
                                          <p:stCondLst>
                                            <p:cond delay="499"/>
                                          </p:stCondLst>
                                        </p:cTn>
                                        <p:tgtEl>
                                          <p:spTgt spid="294"/>
                                        </p:tgtEl>
                                        <p:attrNameLst>
                                          <p:attrName>style.visibility</p:attrName>
                                        </p:attrNameLst>
                                      </p:cBhvr>
                                      <p:to>
                                        <p:strVal val="hidden"/>
                                      </p:to>
                                    </p:set>
                                  </p:childTnLst>
                                </p:cTn>
                              </p:par>
                              <p:par>
                                <p:cTn id="1258" presetID="2" presetClass="exit" presetSubtype="4" fill="hold" grpId="3" nodeType="withEffect">
                                  <p:stCondLst>
                                    <p:cond delay="0"/>
                                  </p:stCondLst>
                                  <p:childTnLst>
                                    <p:anim calcmode="lin" valueType="num">
                                      <p:cBhvr additive="base">
                                        <p:cTn id="1259" dur="500"/>
                                        <p:tgtEl>
                                          <p:spTgt spid="293"/>
                                        </p:tgtEl>
                                        <p:attrNameLst>
                                          <p:attrName>ppt_x</p:attrName>
                                        </p:attrNameLst>
                                      </p:cBhvr>
                                      <p:tavLst>
                                        <p:tav tm="0">
                                          <p:val>
                                            <p:strVal val="ppt_x"/>
                                          </p:val>
                                        </p:tav>
                                        <p:tav tm="100000">
                                          <p:val>
                                            <p:strVal val="ppt_x"/>
                                          </p:val>
                                        </p:tav>
                                      </p:tavLst>
                                    </p:anim>
                                    <p:anim calcmode="lin" valueType="num">
                                      <p:cBhvr additive="base">
                                        <p:cTn id="1260" dur="500"/>
                                        <p:tgtEl>
                                          <p:spTgt spid="293"/>
                                        </p:tgtEl>
                                        <p:attrNameLst>
                                          <p:attrName>ppt_y</p:attrName>
                                        </p:attrNameLst>
                                      </p:cBhvr>
                                      <p:tavLst>
                                        <p:tav tm="0">
                                          <p:val>
                                            <p:strVal val="ppt_y"/>
                                          </p:val>
                                        </p:tav>
                                        <p:tav tm="100000">
                                          <p:val>
                                            <p:strVal val="1+ppt_h/2"/>
                                          </p:val>
                                        </p:tav>
                                      </p:tavLst>
                                    </p:anim>
                                    <p:set>
                                      <p:cBhvr>
                                        <p:cTn id="1261" dur="1" fill="hold">
                                          <p:stCondLst>
                                            <p:cond delay="499"/>
                                          </p:stCondLst>
                                        </p:cTn>
                                        <p:tgtEl>
                                          <p:spTgt spid="293"/>
                                        </p:tgtEl>
                                        <p:attrNameLst>
                                          <p:attrName>style.visibility</p:attrName>
                                        </p:attrNameLst>
                                      </p:cBhvr>
                                      <p:to>
                                        <p:strVal val="hidden"/>
                                      </p:to>
                                    </p:set>
                                  </p:childTnLst>
                                </p:cTn>
                              </p:par>
                              <p:par>
                                <p:cTn id="1262" presetID="2" presetClass="exit" presetSubtype="4" fill="hold" grpId="3" nodeType="withEffect">
                                  <p:stCondLst>
                                    <p:cond delay="0"/>
                                  </p:stCondLst>
                                  <p:childTnLst>
                                    <p:anim calcmode="lin" valueType="num">
                                      <p:cBhvr additive="base">
                                        <p:cTn id="1263" dur="500"/>
                                        <p:tgtEl>
                                          <p:spTgt spid="292"/>
                                        </p:tgtEl>
                                        <p:attrNameLst>
                                          <p:attrName>ppt_x</p:attrName>
                                        </p:attrNameLst>
                                      </p:cBhvr>
                                      <p:tavLst>
                                        <p:tav tm="0">
                                          <p:val>
                                            <p:strVal val="ppt_x"/>
                                          </p:val>
                                        </p:tav>
                                        <p:tav tm="100000">
                                          <p:val>
                                            <p:strVal val="ppt_x"/>
                                          </p:val>
                                        </p:tav>
                                      </p:tavLst>
                                    </p:anim>
                                    <p:anim calcmode="lin" valueType="num">
                                      <p:cBhvr additive="base">
                                        <p:cTn id="1264" dur="500"/>
                                        <p:tgtEl>
                                          <p:spTgt spid="292"/>
                                        </p:tgtEl>
                                        <p:attrNameLst>
                                          <p:attrName>ppt_y</p:attrName>
                                        </p:attrNameLst>
                                      </p:cBhvr>
                                      <p:tavLst>
                                        <p:tav tm="0">
                                          <p:val>
                                            <p:strVal val="ppt_y"/>
                                          </p:val>
                                        </p:tav>
                                        <p:tav tm="100000">
                                          <p:val>
                                            <p:strVal val="1+ppt_h/2"/>
                                          </p:val>
                                        </p:tav>
                                      </p:tavLst>
                                    </p:anim>
                                    <p:set>
                                      <p:cBhvr>
                                        <p:cTn id="1265" dur="1" fill="hold">
                                          <p:stCondLst>
                                            <p:cond delay="499"/>
                                          </p:stCondLst>
                                        </p:cTn>
                                        <p:tgtEl>
                                          <p:spTgt spid="292"/>
                                        </p:tgtEl>
                                        <p:attrNameLst>
                                          <p:attrName>style.visibility</p:attrName>
                                        </p:attrNameLst>
                                      </p:cBhvr>
                                      <p:to>
                                        <p:strVal val="hidden"/>
                                      </p:to>
                                    </p:set>
                                  </p:childTnLst>
                                </p:cTn>
                              </p:par>
                              <p:par>
                                <p:cTn id="1266" presetID="2" presetClass="exit" presetSubtype="4" fill="hold" grpId="3" nodeType="withEffect">
                                  <p:stCondLst>
                                    <p:cond delay="0"/>
                                  </p:stCondLst>
                                  <p:childTnLst>
                                    <p:anim calcmode="lin" valueType="num">
                                      <p:cBhvr additive="base">
                                        <p:cTn id="1267" dur="500"/>
                                        <p:tgtEl>
                                          <p:spTgt spid="291"/>
                                        </p:tgtEl>
                                        <p:attrNameLst>
                                          <p:attrName>ppt_x</p:attrName>
                                        </p:attrNameLst>
                                      </p:cBhvr>
                                      <p:tavLst>
                                        <p:tav tm="0">
                                          <p:val>
                                            <p:strVal val="ppt_x"/>
                                          </p:val>
                                        </p:tav>
                                        <p:tav tm="100000">
                                          <p:val>
                                            <p:strVal val="ppt_x"/>
                                          </p:val>
                                        </p:tav>
                                      </p:tavLst>
                                    </p:anim>
                                    <p:anim calcmode="lin" valueType="num">
                                      <p:cBhvr additive="base">
                                        <p:cTn id="1268" dur="500"/>
                                        <p:tgtEl>
                                          <p:spTgt spid="291"/>
                                        </p:tgtEl>
                                        <p:attrNameLst>
                                          <p:attrName>ppt_y</p:attrName>
                                        </p:attrNameLst>
                                      </p:cBhvr>
                                      <p:tavLst>
                                        <p:tav tm="0">
                                          <p:val>
                                            <p:strVal val="ppt_y"/>
                                          </p:val>
                                        </p:tav>
                                        <p:tav tm="100000">
                                          <p:val>
                                            <p:strVal val="1+ppt_h/2"/>
                                          </p:val>
                                        </p:tav>
                                      </p:tavLst>
                                    </p:anim>
                                    <p:set>
                                      <p:cBhvr>
                                        <p:cTn id="1269" dur="1" fill="hold">
                                          <p:stCondLst>
                                            <p:cond delay="499"/>
                                          </p:stCondLst>
                                        </p:cTn>
                                        <p:tgtEl>
                                          <p:spTgt spid="291"/>
                                        </p:tgtEl>
                                        <p:attrNameLst>
                                          <p:attrName>style.visibility</p:attrName>
                                        </p:attrNameLst>
                                      </p:cBhvr>
                                      <p:to>
                                        <p:strVal val="hidden"/>
                                      </p:to>
                                    </p:set>
                                  </p:childTnLst>
                                </p:cTn>
                              </p:par>
                              <p:par>
                                <p:cTn id="1270" presetID="2" presetClass="exit" presetSubtype="4" fill="hold" nodeType="withEffect">
                                  <p:stCondLst>
                                    <p:cond delay="0"/>
                                  </p:stCondLst>
                                  <p:childTnLst>
                                    <p:anim calcmode="lin" valueType="num">
                                      <p:cBhvr additive="base">
                                        <p:cTn id="1271" dur="500"/>
                                        <p:tgtEl>
                                          <p:spTgt spid="290"/>
                                        </p:tgtEl>
                                        <p:attrNameLst>
                                          <p:attrName>ppt_x</p:attrName>
                                        </p:attrNameLst>
                                      </p:cBhvr>
                                      <p:tavLst>
                                        <p:tav tm="0">
                                          <p:val>
                                            <p:strVal val="ppt_x"/>
                                          </p:val>
                                        </p:tav>
                                        <p:tav tm="100000">
                                          <p:val>
                                            <p:strVal val="ppt_x"/>
                                          </p:val>
                                        </p:tav>
                                      </p:tavLst>
                                    </p:anim>
                                    <p:anim calcmode="lin" valueType="num">
                                      <p:cBhvr additive="base">
                                        <p:cTn id="1272" dur="500"/>
                                        <p:tgtEl>
                                          <p:spTgt spid="290"/>
                                        </p:tgtEl>
                                        <p:attrNameLst>
                                          <p:attrName>ppt_y</p:attrName>
                                        </p:attrNameLst>
                                      </p:cBhvr>
                                      <p:tavLst>
                                        <p:tav tm="0">
                                          <p:val>
                                            <p:strVal val="ppt_y"/>
                                          </p:val>
                                        </p:tav>
                                        <p:tav tm="100000">
                                          <p:val>
                                            <p:strVal val="1+ppt_h/2"/>
                                          </p:val>
                                        </p:tav>
                                      </p:tavLst>
                                    </p:anim>
                                    <p:set>
                                      <p:cBhvr>
                                        <p:cTn id="1273" dur="1" fill="hold">
                                          <p:stCondLst>
                                            <p:cond delay="499"/>
                                          </p:stCondLst>
                                        </p:cTn>
                                        <p:tgtEl>
                                          <p:spTgt spid="290"/>
                                        </p:tgtEl>
                                        <p:attrNameLst>
                                          <p:attrName>style.visibility</p:attrName>
                                        </p:attrNameLst>
                                      </p:cBhvr>
                                      <p:to>
                                        <p:strVal val="hidden"/>
                                      </p:to>
                                    </p:set>
                                  </p:childTnLst>
                                </p:cTn>
                              </p:par>
                              <p:par>
                                <p:cTn id="1274" presetID="10" presetClass="exit" presetSubtype="0" fill="hold" nodeType="withEffect">
                                  <p:stCondLst>
                                    <p:cond delay="0"/>
                                  </p:stCondLst>
                                  <p:childTnLst>
                                    <p:animEffect transition="out" filter="fade">
                                      <p:cBhvr>
                                        <p:cTn id="1275" dur="500"/>
                                        <p:tgtEl>
                                          <p:spTgt spid="1026"/>
                                        </p:tgtEl>
                                      </p:cBhvr>
                                    </p:animEffect>
                                    <p:set>
                                      <p:cBhvr>
                                        <p:cTn id="1276"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3"/>
                  </p:tgtEl>
                </p:cond>
              </p:nextCondLst>
            </p:seq>
            <p:seq concurrent="1" nextAc="seek">
              <p:cTn id="1277" restart="whenNotActive" fill="hold" evtFilter="cancelBubble" nodeType="interactiveSeq">
                <p:stCondLst>
                  <p:cond evt="onClick" delay="0">
                    <p:tgtEl>
                      <p:spTgt spid="295"/>
                    </p:tgtEl>
                  </p:cond>
                </p:stCondLst>
                <p:endSync evt="end" delay="0">
                  <p:rtn val="all"/>
                </p:endSync>
                <p:childTnLst>
                  <p:par>
                    <p:cTn id="1278" fill="hold">
                      <p:stCondLst>
                        <p:cond delay="0"/>
                      </p:stCondLst>
                      <p:childTnLst>
                        <p:par>
                          <p:cTn id="1279" fill="hold">
                            <p:stCondLst>
                              <p:cond delay="0"/>
                            </p:stCondLst>
                            <p:childTnLst>
                              <p:par>
                                <p:cTn id="1280" presetID="2" presetClass="exit" presetSubtype="4" fill="hold" grpId="2" nodeType="clickEffect">
                                  <p:stCondLst>
                                    <p:cond delay="0"/>
                                  </p:stCondLst>
                                  <p:childTnLst>
                                    <p:anim calcmode="lin" valueType="num">
                                      <p:cBhvr additive="base">
                                        <p:cTn id="1281" dur="500"/>
                                        <p:tgtEl>
                                          <p:spTgt spid="295"/>
                                        </p:tgtEl>
                                        <p:attrNameLst>
                                          <p:attrName>ppt_x</p:attrName>
                                        </p:attrNameLst>
                                      </p:cBhvr>
                                      <p:tavLst>
                                        <p:tav tm="0">
                                          <p:val>
                                            <p:strVal val="ppt_x"/>
                                          </p:val>
                                        </p:tav>
                                        <p:tav tm="100000">
                                          <p:val>
                                            <p:strVal val="ppt_x"/>
                                          </p:val>
                                        </p:tav>
                                      </p:tavLst>
                                    </p:anim>
                                    <p:anim calcmode="lin" valueType="num">
                                      <p:cBhvr additive="base">
                                        <p:cTn id="1282" dur="500"/>
                                        <p:tgtEl>
                                          <p:spTgt spid="295"/>
                                        </p:tgtEl>
                                        <p:attrNameLst>
                                          <p:attrName>ppt_y</p:attrName>
                                        </p:attrNameLst>
                                      </p:cBhvr>
                                      <p:tavLst>
                                        <p:tav tm="0">
                                          <p:val>
                                            <p:strVal val="ppt_y"/>
                                          </p:val>
                                        </p:tav>
                                        <p:tav tm="100000">
                                          <p:val>
                                            <p:strVal val="1+ppt_h/2"/>
                                          </p:val>
                                        </p:tav>
                                      </p:tavLst>
                                    </p:anim>
                                    <p:set>
                                      <p:cBhvr>
                                        <p:cTn id="1283" dur="1" fill="hold">
                                          <p:stCondLst>
                                            <p:cond delay="499"/>
                                          </p:stCondLst>
                                        </p:cTn>
                                        <p:tgtEl>
                                          <p:spTgt spid="295"/>
                                        </p:tgtEl>
                                        <p:attrNameLst>
                                          <p:attrName>style.visibility</p:attrName>
                                        </p:attrNameLst>
                                      </p:cBhvr>
                                      <p:to>
                                        <p:strVal val="hidden"/>
                                      </p:to>
                                    </p:set>
                                  </p:childTnLst>
                                </p:cTn>
                              </p:par>
                              <p:par>
                                <p:cTn id="1284" presetID="2" presetClass="exit" presetSubtype="4" fill="hold" grpId="2" nodeType="withEffect">
                                  <p:stCondLst>
                                    <p:cond delay="0"/>
                                  </p:stCondLst>
                                  <p:childTnLst>
                                    <p:anim calcmode="lin" valueType="num">
                                      <p:cBhvr additive="base">
                                        <p:cTn id="1285" dur="500"/>
                                        <p:tgtEl>
                                          <p:spTgt spid="294"/>
                                        </p:tgtEl>
                                        <p:attrNameLst>
                                          <p:attrName>ppt_x</p:attrName>
                                        </p:attrNameLst>
                                      </p:cBhvr>
                                      <p:tavLst>
                                        <p:tav tm="0">
                                          <p:val>
                                            <p:strVal val="ppt_x"/>
                                          </p:val>
                                        </p:tav>
                                        <p:tav tm="100000">
                                          <p:val>
                                            <p:strVal val="ppt_x"/>
                                          </p:val>
                                        </p:tav>
                                      </p:tavLst>
                                    </p:anim>
                                    <p:anim calcmode="lin" valueType="num">
                                      <p:cBhvr additive="base">
                                        <p:cTn id="1286" dur="500"/>
                                        <p:tgtEl>
                                          <p:spTgt spid="294"/>
                                        </p:tgtEl>
                                        <p:attrNameLst>
                                          <p:attrName>ppt_y</p:attrName>
                                        </p:attrNameLst>
                                      </p:cBhvr>
                                      <p:tavLst>
                                        <p:tav tm="0">
                                          <p:val>
                                            <p:strVal val="ppt_y"/>
                                          </p:val>
                                        </p:tav>
                                        <p:tav tm="100000">
                                          <p:val>
                                            <p:strVal val="1+ppt_h/2"/>
                                          </p:val>
                                        </p:tav>
                                      </p:tavLst>
                                    </p:anim>
                                    <p:set>
                                      <p:cBhvr>
                                        <p:cTn id="1287" dur="1" fill="hold">
                                          <p:stCondLst>
                                            <p:cond delay="499"/>
                                          </p:stCondLst>
                                        </p:cTn>
                                        <p:tgtEl>
                                          <p:spTgt spid="294"/>
                                        </p:tgtEl>
                                        <p:attrNameLst>
                                          <p:attrName>style.visibility</p:attrName>
                                        </p:attrNameLst>
                                      </p:cBhvr>
                                      <p:to>
                                        <p:strVal val="hidden"/>
                                      </p:to>
                                    </p:set>
                                  </p:childTnLst>
                                </p:cTn>
                              </p:par>
                              <p:par>
                                <p:cTn id="1288" presetID="2" presetClass="exit" presetSubtype="4" fill="hold" grpId="2" nodeType="withEffect">
                                  <p:stCondLst>
                                    <p:cond delay="0"/>
                                  </p:stCondLst>
                                  <p:childTnLst>
                                    <p:anim calcmode="lin" valueType="num">
                                      <p:cBhvr additive="base">
                                        <p:cTn id="1289" dur="500"/>
                                        <p:tgtEl>
                                          <p:spTgt spid="293"/>
                                        </p:tgtEl>
                                        <p:attrNameLst>
                                          <p:attrName>ppt_x</p:attrName>
                                        </p:attrNameLst>
                                      </p:cBhvr>
                                      <p:tavLst>
                                        <p:tav tm="0">
                                          <p:val>
                                            <p:strVal val="ppt_x"/>
                                          </p:val>
                                        </p:tav>
                                        <p:tav tm="100000">
                                          <p:val>
                                            <p:strVal val="ppt_x"/>
                                          </p:val>
                                        </p:tav>
                                      </p:tavLst>
                                    </p:anim>
                                    <p:anim calcmode="lin" valueType="num">
                                      <p:cBhvr additive="base">
                                        <p:cTn id="1290" dur="500"/>
                                        <p:tgtEl>
                                          <p:spTgt spid="293"/>
                                        </p:tgtEl>
                                        <p:attrNameLst>
                                          <p:attrName>ppt_y</p:attrName>
                                        </p:attrNameLst>
                                      </p:cBhvr>
                                      <p:tavLst>
                                        <p:tav tm="0">
                                          <p:val>
                                            <p:strVal val="ppt_y"/>
                                          </p:val>
                                        </p:tav>
                                        <p:tav tm="100000">
                                          <p:val>
                                            <p:strVal val="1+ppt_h/2"/>
                                          </p:val>
                                        </p:tav>
                                      </p:tavLst>
                                    </p:anim>
                                    <p:set>
                                      <p:cBhvr>
                                        <p:cTn id="1291" dur="1" fill="hold">
                                          <p:stCondLst>
                                            <p:cond delay="499"/>
                                          </p:stCondLst>
                                        </p:cTn>
                                        <p:tgtEl>
                                          <p:spTgt spid="293"/>
                                        </p:tgtEl>
                                        <p:attrNameLst>
                                          <p:attrName>style.visibility</p:attrName>
                                        </p:attrNameLst>
                                      </p:cBhvr>
                                      <p:to>
                                        <p:strVal val="hidden"/>
                                      </p:to>
                                    </p:set>
                                  </p:childTnLst>
                                </p:cTn>
                              </p:par>
                              <p:par>
                                <p:cTn id="1292" presetID="2" presetClass="exit" presetSubtype="4" fill="hold" grpId="2" nodeType="withEffect">
                                  <p:stCondLst>
                                    <p:cond delay="0"/>
                                  </p:stCondLst>
                                  <p:childTnLst>
                                    <p:anim calcmode="lin" valueType="num">
                                      <p:cBhvr additive="base">
                                        <p:cTn id="1293" dur="500"/>
                                        <p:tgtEl>
                                          <p:spTgt spid="292"/>
                                        </p:tgtEl>
                                        <p:attrNameLst>
                                          <p:attrName>ppt_x</p:attrName>
                                        </p:attrNameLst>
                                      </p:cBhvr>
                                      <p:tavLst>
                                        <p:tav tm="0">
                                          <p:val>
                                            <p:strVal val="ppt_x"/>
                                          </p:val>
                                        </p:tav>
                                        <p:tav tm="100000">
                                          <p:val>
                                            <p:strVal val="ppt_x"/>
                                          </p:val>
                                        </p:tav>
                                      </p:tavLst>
                                    </p:anim>
                                    <p:anim calcmode="lin" valueType="num">
                                      <p:cBhvr additive="base">
                                        <p:cTn id="1294" dur="500"/>
                                        <p:tgtEl>
                                          <p:spTgt spid="292"/>
                                        </p:tgtEl>
                                        <p:attrNameLst>
                                          <p:attrName>ppt_y</p:attrName>
                                        </p:attrNameLst>
                                      </p:cBhvr>
                                      <p:tavLst>
                                        <p:tav tm="0">
                                          <p:val>
                                            <p:strVal val="ppt_y"/>
                                          </p:val>
                                        </p:tav>
                                        <p:tav tm="100000">
                                          <p:val>
                                            <p:strVal val="1+ppt_h/2"/>
                                          </p:val>
                                        </p:tav>
                                      </p:tavLst>
                                    </p:anim>
                                    <p:set>
                                      <p:cBhvr>
                                        <p:cTn id="1295" dur="1" fill="hold">
                                          <p:stCondLst>
                                            <p:cond delay="499"/>
                                          </p:stCondLst>
                                        </p:cTn>
                                        <p:tgtEl>
                                          <p:spTgt spid="292"/>
                                        </p:tgtEl>
                                        <p:attrNameLst>
                                          <p:attrName>style.visibility</p:attrName>
                                        </p:attrNameLst>
                                      </p:cBhvr>
                                      <p:to>
                                        <p:strVal val="hidden"/>
                                      </p:to>
                                    </p:set>
                                  </p:childTnLst>
                                </p:cTn>
                              </p:par>
                              <p:par>
                                <p:cTn id="1296" presetID="2" presetClass="exit" presetSubtype="4" fill="hold" grpId="2" nodeType="withEffect">
                                  <p:stCondLst>
                                    <p:cond delay="0"/>
                                  </p:stCondLst>
                                  <p:childTnLst>
                                    <p:anim calcmode="lin" valueType="num">
                                      <p:cBhvr additive="base">
                                        <p:cTn id="1297" dur="500"/>
                                        <p:tgtEl>
                                          <p:spTgt spid="291"/>
                                        </p:tgtEl>
                                        <p:attrNameLst>
                                          <p:attrName>ppt_x</p:attrName>
                                        </p:attrNameLst>
                                      </p:cBhvr>
                                      <p:tavLst>
                                        <p:tav tm="0">
                                          <p:val>
                                            <p:strVal val="ppt_x"/>
                                          </p:val>
                                        </p:tav>
                                        <p:tav tm="100000">
                                          <p:val>
                                            <p:strVal val="ppt_x"/>
                                          </p:val>
                                        </p:tav>
                                      </p:tavLst>
                                    </p:anim>
                                    <p:anim calcmode="lin" valueType="num">
                                      <p:cBhvr additive="base">
                                        <p:cTn id="1298" dur="500"/>
                                        <p:tgtEl>
                                          <p:spTgt spid="291"/>
                                        </p:tgtEl>
                                        <p:attrNameLst>
                                          <p:attrName>ppt_y</p:attrName>
                                        </p:attrNameLst>
                                      </p:cBhvr>
                                      <p:tavLst>
                                        <p:tav tm="0">
                                          <p:val>
                                            <p:strVal val="ppt_y"/>
                                          </p:val>
                                        </p:tav>
                                        <p:tav tm="100000">
                                          <p:val>
                                            <p:strVal val="1+ppt_h/2"/>
                                          </p:val>
                                        </p:tav>
                                      </p:tavLst>
                                    </p:anim>
                                    <p:set>
                                      <p:cBhvr>
                                        <p:cTn id="1299" dur="1" fill="hold">
                                          <p:stCondLst>
                                            <p:cond delay="499"/>
                                          </p:stCondLst>
                                        </p:cTn>
                                        <p:tgtEl>
                                          <p:spTgt spid="291"/>
                                        </p:tgtEl>
                                        <p:attrNameLst>
                                          <p:attrName>style.visibility</p:attrName>
                                        </p:attrNameLst>
                                      </p:cBhvr>
                                      <p:to>
                                        <p:strVal val="hidden"/>
                                      </p:to>
                                    </p:set>
                                  </p:childTnLst>
                                </p:cTn>
                              </p:par>
                              <p:par>
                                <p:cTn id="1300" presetID="2" presetClass="exit" presetSubtype="4" fill="hold" nodeType="withEffect">
                                  <p:stCondLst>
                                    <p:cond delay="0"/>
                                  </p:stCondLst>
                                  <p:childTnLst>
                                    <p:anim calcmode="lin" valueType="num">
                                      <p:cBhvr additive="base">
                                        <p:cTn id="1301" dur="500"/>
                                        <p:tgtEl>
                                          <p:spTgt spid="290"/>
                                        </p:tgtEl>
                                        <p:attrNameLst>
                                          <p:attrName>ppt_x</p:attrName>
                                        </p:attrNameLst>
                                      </p:cBhvr>
                                      <p:tavLst>
                                        <p:tav tm="0">
                                          <p:val>
                                            <p:strVal val="ppt_x"/>
                                          </p:val>
                                        </p:tav>
                                        <p:tav tm="100000">
                                          <p:val>
                                            <p:strVal val="ppt_x"/>
                                          </p:val>
                                        </p:tav>
                                      </p:tavLst>
                                    </p:anim>
                                    <p:anim calcmode="lin" valueType="num">
                                      <p:cBhvr additive="base">
                                        <p:cTn id="1302" dur="500"/>
                                        <p:tgtEl>
                                          <p:spTgt spid="290"/>
                                        </p:tgtEl>
                                        <p:attrNameLst>
                                          <p:attrName>ppt_y</p:attrName>
                                        </p:attrNameLst>
                                      </p:cBhvr>
                                      <p:tavLst>
                                        <p:tav tm="0">
                                          <p:val>
                                            <p:strVal val="ppt_y"/>
                                          </p:val>
                                        </p:tav>
                                        <p:tav tm="100000">
                                          <p:val>
                                            <p:strVal val="1+ppt_h/2"/>
                                          </p:val>
                                        </p:tav>
                                      </p:tavLst>
                                    </p:anim>
                                    <p:set>
                                      <p:cBhvr>
                                        <p:cTn id="1303" dur="1" fill="hold">
                                          <p:stCondLst>
                                            <p:cond delay="499"/>
                                          </p:stCondLst>
                                        </p:cTn>
                                        <p:tgtEl>
                                          <p:spTgt spid="290"/>
                                        </p:tgtEl>
                                        <p:attrNameLst>
                                          <p:attrName>style.visibility</p:attrName>
                                        </p:attrNameLst>
                                      </p:cBhvr>
                                      <p:to>
                                        <p:strVal val="hidden"/>
                                      </p:to>
                                    </p:set>
                                  </p:childTnLst>
                                </p:cTn>
                              </p:par>
                              <p:par>
                                <p:cTn id="1304" presetID="10" presetClass="exit" presetSubtype="0" fill="hold" nodeType="withEffect">
                                  <p:stCondLst>
                                    <p:cond delay="0"/>
                                  </p:stCondLst>
                                  <p:childTnLst>
                                    <p:animEffect transition="out" filter="fade">
                                      <p:cBhvr>
                                        <p:cTn id="1305" dur="500"/>
                                        <p:tgtEl>
                                          <p:spTgt spid="1026"/>
                                        </p:tgtEl>
                                      </p:cBhvr>
                                    </p:animEffect>
                                    <p:set>
                                      <p:cBhvr>
                                        <p:cTn id="1306"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5"/>
                  </p:tgtEl>
                </p:cond>
              </p:nextCondLst>
            </p:seq>
          </p:childTnLst>
        </p:cTn>
      </p:par>
    </p:tnLst>
    <p:bldLst>
      <p:bldP spid="20" grpId="0"/>
      <p:bldP spid="20" grpId="1"/>
      <p:bldP spid="64" grpId="0"/>
      <p:bldP spid="64" grpId="1"/>
      <p:bldP spid="77" grpId="0"/>
      <p:bldP spid="77" grpId="1"/>
      <p:bldP spid="92" grpId="0"/>
      <p:bldP spid="92" grpId="1"/>
      <p:bldP spid="107" grpId="0"/>
      <p:bldP spid="107" grpId="1"/>
      <p:bldP spid="149" grpId="0"/>
      <p:bldP spid="149" grpId="1"/>
      <p:bldP spid="164" grpId="0"/>
      <p:bldP spid="164" grpId="1"/>
      <p:bldP spid="179" grpId="0"/>
      <p:bldP spid="179" grpId="1"/>
      <p:bldP spid="194" grpId="0"/>
      <p:bldP spid="194" grpId="1"/>
      <p:bldP spid="209" grpId="0"/>
      <p:bldP spid="209" grpId="1"/>
      <p:bldP spid="242" grpId="0"/>
      <p:bldP spid="242" grpId="1"/>
      <p:bldP spid="257" grpId="0"/>
      <p:bldP spid="257" grpId="1"/>
      <p:bldP spid="272" grpId="0"/>
      <p:bldP spid="272" grpId="1"/>
      <p:bldP spid="287" grpId="0"/>
      <p:bldP spid="287" grpId="1"/>
      <p:bldP spid="312" grpId="0"/>
      <p:bldP spid="312" grpId="1"/>
      <p:bldP spid="291" grpId="0" animBg="1"/>
      <p:bldP spid="291" grpId="1" animBg="1"/>
      <p:bldP spid="291" grpId="2" animBg="1"/>
      <p:bldP spid="291" grpId="3" animBg="1"/>
      <p:bldP spid="291" grpId="4" animBg="1"/>
      <p:bldP spid="292" grpId="0" animBg="1"/>
      <p:bldP spid="292" grpId="1" animBg="1"/>
      <p:bldP spid="292" grpId="2" animBg="1"/>
      <p:bldP spid="292" grpId="3" animBg="1"/>
      <p:bldP spid="292" grpId="4" animBg="1"/>
      <p:bldP spid="293" grpId="0" animBg="1"/>
      <p:bldP spid="293" grpId="1" animBg="1"/>
      <p:bldP spid="293" grpId="2" animBg="1"/>
      <p:bldP spid="293" grpId="3" animBg="1"/>
      <p:bldP spid="293" grpId="4" animBg="1"/>
      <p:bldP spid="294" grpId="0" animBg="1"/>
      <p:bldP spid="294" grpId="1" animBg="1"/>
      <p:bldP spid="294" grpId="2" animBg="1"/>
      <p:bldP spid="294" grpId="3" animBg="1"/>
      <p:bldP spid="294" grpId="4" animBg="1"/>
      <p:bldP spid="295" grpId="0" animBg="1"/>
      <p:bldP spid="295" grpId="1" animBg="1"/>
      <p:bldP spid="295" grpId="2" animBg="1"/>
      <p:bldP spid="295" grpId="3" animBg="1"/>
      <p:bldP spid="295" grpId="4"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560" y="0"/>
            <a:ext cx="7507429" cy="6858000"/>
          </a:xfrm>
          <a:prstGeom prst="rect">
            <a:avLst/>
          </a:prstGeom>
        </p:spPr>
      </p:pic>
      <p:pic>
        <p:nvPicPr>
          <p:cNvPr id="1026" name="Picture 2" descr="http://www.northviewcavaliers.com/images/chest_of_gold_openin.gif"/>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2590711" y="2624137"/>
            <a:ext cx="1609725" cy="160972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064893" y="-1802357"/>
            <a:ext cx="2831899" cy="6575815"/>
            <a:chOff x="2248084" y="-1187386"/>
            <a:chExt cx="2307990" cy="5943407"/>
          </a:xfrm>
        </p:grpSpPr>
        <p:pic>
          <p:nvPicPr>
            <p:cNvPr id="2" name="Picture 2" descr="http://nobacks.com/wp-content/uploads/2014/11/Chain-20.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5400000">
              <a:off x="1244666" y="741427"/>
              <a:ext cx="431482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decan.dk/Cage.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248084" y="2448031"/>
              <a:ext cx="2307990" cy="230799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6" name="Picture 12" descr="http://www.animatedimages.org/data/media/516/animated-shark-image-0028.gif"/>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2823063" y="-152853"/>
            <a:ext cx="2823063" cy="152445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p:cNvPicPr>
            <a:picLocks/>
          </p:cNvPicPr>
          <p:nvPr>
            <p:custDataLst>
              <p:tags r:id="rId1"/>
            </p:custDataLst>
          </p:nvPr>
        </p:nvPicPr>
        <p:blipFill>
          <a:blip r:embed="rId2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21341690">
            <a:off x="-1947360" y="1738501"/>
            <a:ext cx="1520754" cy="941949"/>
          </a:xfrm>
          <a:prstGeom prst="rect">
            <a:avLst/>
          </a:prstGeom>
        </p:spPr>
      </p:pic>
      <p:pic>
        <p:nvPicPr>
          <p:cNvPr id="1044" name="Picture 20" descr="http://ian.umces.edu/imagelibrary/albums/userpics/12865/normal_ian-symbol-hermit-crab.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93690" y="4089648"/>
            <a:ext cx="988029" cy="98302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img12.deviantart.net/d995/i/2013/295/8/c/rock_formation_by_collect_and_creat-d6reprc.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56909" y="2508596"/>
            <a:ext cx="2219252" cy="275131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www.htooos.com/crab_hide_under_rocks_lc.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5615700" y="3658673"/>
            <a:ext cx="1857375" cy="9906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3.bp.blogspot.com/-vcWXSXYeAcU/Td8aAbW098I/AAAAAAAAARc/lHzDHVlPkdw/s1600/dolphin.gif"/>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2026111" y="2843433"/>
            <a:ext cx="17526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p:cNvPicPr>
            <a:picLocks/>
          </p:cNvPicPr>
          <p:nvPr>
            <p:custDataLst>
              <p:tags r:id="rId2"/>
            </p:custDataLst>
          </p:nvPr>
        </p:nvPicPr>
        <p:blipFill>
          <a:blip r:embed="rId2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flipH="1">
            <a:off x="9478875" y="2784799"/>
            <a:ext cx="3628132" cy="1747748"/>
          </a:xfrm>
          <a:prstGeom prst="rect">
            <a:avLst/>
          </a:prstGeom>
        </p:spPr>
      </p:pic>
      <p:pic>
        <p:nvPicPr>
          <p:cNvPr id="1050" name="Picture 26" descr="http://www.gifs.net/Animation11/Animals/Other_Reptiles/Sea_turtle.gif"/>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rot="1610292">
            <a:off x="9531624" y="409824"/>
            <a:ext cx="10668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www.sevenoaksart.co.uk/images/clownfish2.gif"/>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976509" y="1445576"/>
            <a:ext cx="819037" cy="419387"/>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4.bp.blogspot.com/-tLGNDimaT9c/VS9QALSA6hI/AAAAAAABKbE/swDcBhRDAsA/s1600/fish-school-of-tropical-fish-animated-gif-clr.gif"/>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9886213" y="1336719"/>
            <a:ext cx="160972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kidsthemebedrooms.com/whales/orca.gif"/>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4256574" y="2822619"/>
            <a:ext cx="3322246" cy="3322246"/>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4.bp.blogspot.com/--gnheJgxwKY/T32twmaW2kI/AAAAAAAAHSE/tKDoiGf5_LU/s1600/fish73.gif"/>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a:off x="9301472" y="4465875"/>
            <a:ext cx="104775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http://img2.wikia.nocookie.net/__cb20130725162107/degrassi/images/3/30/Seahorse.gif"/>
          <p:cNvPicPr>
            <a:picLocks noChangeAspect="1" noChangeArrowheads="1" noCrop="1"/>
          </p:cNvPicPr>
          <p:nvPr/>
        </p:nvPicPr>
        <p:blipFill>
          <a:blip r:embed="rId30">
            <a:extLst>
              <a:ext uri="{28A0092B-C50C-407E-A947-70E740481C1C}">
                <a14:useLocalDpi xmlns:a14="http://schemas.microsoft.com/office/drawing/2010/main" val="0"/>
              </a:ext>
            </a:extLst>
          </a:blip>
          <a:srcRect/>
          <a:stretch>
            <a:fillRect/>
          </a:stretch>
        </p:blipFill>
        <p:spPr bwMode="auto">
          <a:xfrm>
            <a:off x="8831990" y="4756021"/>
            <a:ext cx="1293770" cy="1725027"/>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http://whozoo.org/Anlife2001/anthesto/bigfish_swimming_md_clr.jpg"/>
          <p:cNvPicPr>
            <a:picLocks noChangeAspect="1" noChangeArrowheads="1" noCrop="1"/>
          </p:cNvPicPr>
          <p:nvPr/>
        </p:nvPicPr>
        <p:blipFill>
          <a:blip r:embed="rId31">
            <a:extLst>
              <a:ext uri="{28A0092B-C50C-407E-A947-70E740481C1C}">
                <a14:useLocalDpi xmlns:a14="http://schemas.microsoft.com/office/drawing/2010/main" val="0"/>
              </a:ext>
            </a:extLst>
          </a:blip>
          <a:srcRect/>
          <a:stretch>
            <a:fillRect/>
          </a:stretch>
        </p:blipFill>
        <p:spPr bwMode="auto">
          <a:xfrm>
            <a:off x="10379754" y="4336921"/>
            <a:ext cx="895350" cy="83820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410027" y="846828"/>
            <a:ext cx="1511820" cy="1778612"/>
          </a:xfrm>
          <a:prstGeom prst="rect">
            <a:avLst/>
          </a:prstGeom>
        </p:spPr>
      </p:pic>
      <p:pic>
        <p:nvPicPr>
          <p:cNvPr id="49" name="Picture 48"/>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rot="21372128">
            <a:off x="-2569209" y="5245021"/>
            <a:ext cx="2143125" cy="981075"/>
          </a:xfrm>
          <a:prstGeom prst="rect">
            <a:avLst/>
          </a:prstGeom>
        </p:spPr>
      </p:pic>
      <p:sp>
        <p:nvSpPr>
          <p:cNvPr id="5" name="Rectangle 4"/>
          <p:cNvSpPr/>
          <p:nvPr/>
        </p:nvSpPr>
        <p:spPr>
          <a:xfrm>
            <a:off x="7490869" y="60160"/>
            <a:ext cx="1653131" cy="6858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991132" y="210047"/>
            <a:ext cx="1123553" cy="307777"/>
          </a:xfrm>
          <a:prstGeom prst="rect">
            <a:avLst/>
          </a:prstGeom>
          <a:noFill/>
        </p:spPr>
        <p:txBody>
          <a:bodyPr wrap="square" rtlCol="0">
            <a:spAutoFit/>
          </a:bodyPr>
          <a:lstStyle/>
          <a:p>
            <a:r>
              <a:rPr lang="en-US" sz="1400" b="1" dirty="0" smtClean="0"/>
              <a:t>My Progress</a:t>
            </a:r>
            <a:endParaRPr lang="en-US" sz="1400" b="1" dirty="0"/>
          </a:p>
        </p:txBody>
      </p:sp>
      <p:pic>
        <p:nvPicPr>
          <p:cNvPr id="103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797722"/>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797722"/>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1709928" y="210312"/>
            <a:ext cx="4485959" cy="7048953"/>
            <a:chOff x="1712441" y="207823"/>
            <a:chExt cx="4485959" cy="7048953"/>
          </a:xfrm>
        </p:grpSpPr>
        <p:pic>
          <p:nvPicPr>
            <p:cNvPr id="1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p:nvPr/>
          </p:nvPicPr>
          <p:blipFill>
            <a:blip r:embed="rId37">
              <a:extLst>
                <a:ext uri="{28A0092B-C50C-407E-A947-70E740481C1C}">
                  <a14:useLocalDpi xmlns:a14="http://schemas.microsoft.com/office/drawing/2010/main" val="0"/>
                </a:ext>
              </a:extLst>
            </a:blip>
            <a:stretch>
              <a:fillRect/>
            </a:stretch>
          </p:blipFill>
          <p:spPr>
            <a:xfrm>
              <a:off x="3591498" y="3516572"/>
              <a:ext cx="1094578" cy="1239449"/>
            </a:xfrm>
            <a:prstGeom prst="rect">
              <a:avLst/>
            </a:prstGeom>
          </p:spPr>
        </p:pic>
        <p:sp>
          <p:nvSpPr>
            <p:cNvPr id="13" name="TextBox 12"/>
            <p:cNvSpPr txBox="1"/>
            <p:nvPr/>
          </p:nvSpPr>
          <p:spPr>
            <a:xfrm>
              <a:off x="2773275" y="1045905"/>
              <a:ext cx="2649256" cy="1200329"/>
            </a:xfrm>
            <a:prstGeom prst="rect">
              <a:avLst/>
            </a:prstGeom>
            <a:noFill/>
          </p:spPr>
          <p:txBody>
            <a:bodyPr wrap="square" rtlCol="0">
              <a:spAutoFit/>
            </a:bodyPr>
            <a:lstStyle/>
            <a:p>
              <a:r>
                <a:rPr lang="en-US" b="1" dirty="0" smtClean="0">
                  <a:latin typeface="Arial Narrow" panose="020B0606020202030204" pitchFamily="34" charset="0"/>
                </a:rPr>
                <a:t>A </a:t>
              </a:r>
              <a:r>
                <a:rPr lang="en-US" b="1" dirty="0">
                  <a:latin typeface="Arial Narrow" panose="020B0606020202030204" pitchFamily="34" charset="0"/>
                </a:rPr>
                <a:t>true piece of information. The book is filled with interesting ______and figures.</a:t>
              </a:r>
            </a:p>
          </p:txBody>
        </p:sp>
      </p:grpSp>
      <p:grpSp>
        <p:nvGrpSpPr>
          <p:cNvPr id="17" name="Group 16"/>
          <p:cNvGrpSpPr/>
          <p:nvPr/>
        </p:nvGrpSpPr>
        <p:grpSpPr>
          <a:xfrm>
            <a:off x="1597048" y="1082888"/>
            <a:ext cx="1188209" cy="1399242"/>
            <a:chOff x="1703160" y="1053846"/>
            <a:chExt cx="1188209" cy="1399242"/>
          </a:xfrm>
        </p:grpSpPr>
        <p:sp>
          <p:nvSpPr>
            <p:cNvPr id="4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rot="18704414">
              <a:off x="1852478" y="1435493"/>
              <a:ext cx="1055274" cy="369332"/>
            </a:xfrm>
            <a:prstGeom prst="rect">
              <a:avLst/>
            </a:prstGeom>
            <a:noFill/>
          </p:spPr>
          <p:txBody>
            <a:bodyPr wrap="square" rtlCol="0">
              <a:spAutoFit/>
            </a:bodyPr>
            <a:lstStyle/>
            <a:p>
              <a:r>
                <a:rPr lang="en-US" b="1" dirty="0" smtClean="0">
                  <a:solidFill>
                    <a:schemeClr val="bg1"/>
                  </a:solidFill>
                </a:rPr>
                <a:t>Fact</a:t>
              </a:r>
              <a:endParaRPr lang="en-US" b="1" dirty="0">
                <a:solidFill>
                  <a:schemeClr val="bg1"/>
                </a:solidFill>
              </a:endParaRPr>
            </a:p>
          </p:txBody>
        </p:sp>
      </p:grpSp>
      <p:grpSp>
        <p:nvGrpSpPr>
          <p:cNvPr id="16" name="Group 15"/>
          <p:cNvGrpSpPr/>
          <p:nvPr/>
        </p:nvGrpSpPr>
        <p:grpSpPr>
          <a:xfrm>
            <a:off x="5137850" y="891937"/>
            <a:ext cx="1113527" cy="1399242"/>
            <a:chOff x="5102948" y="913896"/>
            <a:chExt cx="1113527" cy="1399242"/>
          </a:xfrm>
        </p:grpSpPr>
        <p:sp>
          <p:nvSpPr>
            <p:cNvPr id="14"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rot="18704414">
              <a:off x="5188961" y="1572355"/>
              <a:ext cx="1055274" cy="369332"/>
            </a:xfrm>
            <a:prstGeom prst="rect">
              <a:avLst/>
            </a:prstGeom>
            <a:noFill/>
          </p:spPr>
          <p:txBody>
            <a:bodyPr wrap="square" rtlCol="0">
              <a:spAutoFit/>
            </a:bodyPr>
            <a:lstStyle/>
            <a:p>
              <a:r>
                <a:rPr lang="en-US" b="1" dirty="0" smtClean="0">
                  <a:solidFill>
                    <a:schemeClr val="bg1"/>
                  </a:solidFill>
                </a:rPr>
                <a:t>Opinion</a:t>
              </a:r>
              <a:endParaRPr lang="en-US" b="1" dirty="0">
                <a:solidFill>
                  <a:schemeClr val="bg1"/>
                </a:solidFill>
              </a:endParaRPr>
            </a:p>
          </p:txBody>
        </p:sp>
      </p:grpSp>
      <p:sp>
        <p:nvSpPr>
          <p:cNvPr id="20" name="TextBox 19"/>
          <p:cNvSpPr txBox="1"/>
          <p:nvPr/>
        </p:nvSpPr>
        <p:spPr>
          <a:xfrm>
            <a:off x="7797909" y="757212"/>
            <a:ext cx="959585"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Fact</a:t>
            </a:r>
            <a:endParaRPr lang="en-US" sz="1600" b="1" dirty="0">
              <a:solidFill>
                <a:schemeClr val="bg1"/>
              </a:solidFill>
              <a:latin typeface="Arial Narrow" panose="020B0606020202030204" pitchFamily="34" charset="0"/>
            </a:endParaRPr>
          </a:p>
        </p:txBody>
      </p:sp>
      <p:pic>
        <p:nvPicPr>
          <p:cNvPr id="21"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7943308" y="7104611"/>
            <a:ext cx="609600" cy="609600"/>
          </a:xfrm>
          <a:prstGeom prst="rect">
            <a:avLst/>
          </a:prstGeom>
        </p:spPr>
      </p:pic>
      <p:pic>
        <p:nvPicPr>
          <p:cNvPr id="22"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770092" y="7043870"/>
            <a:ext cx="609600" cy="609600"/>
          </a:xfrm>
          <a:prstGeom prst="rect">
            <a:avLst/>
          </a:prstGeom>
        </p:spPr>
      </p:pic>
      <p:sp>
        <p:nvSpPr>
          <p:cNvPr id="23" name="TextBox 22"/>
          <p:cNvSpPr txBox="1"/>
          <p:nvPr/>
        </p:nvSpPr>
        <p:spPr>
          <a:xfrm>
            <a:off x="64114" y="-980693"/>
            <a:ext cx="2220480" cy="923330"/>
          </a:xfrm>
          <a:prstGeom prst="rect">
            <a:avLst/>
          </a:prstGeom>
          <a:noFill/>
        </p:spPr>
        <p:txBody>
          <a:bodyPr wrap="none" rtlCol="0">
            <a:spAutoFit/>
          </a:bodyPr>
          <a:lstStyle/>
          <a:p>
            <a:r>
              <a:rPr lang="en-US" dirty="0"/>
              <a:t>Jelly Fish 1.87 and .23</a:t>
            </a:r>
          </a:p>
          <a:p>
            <a:r>
              <a:rPr lang="en-US" dirty="0"/>
              <a:t>Green .64 and 1.12 </a:t>
            </a:r>
          </a:p>
          <a:p>
            <a:r>
              <a:rPr lang="en-US"/>
              <a:t>Red 6.65 and 1.45</a:t>
            </a:r>
            <a:endParaRPr lang="en-US" dirty="0"/>
          </a:p>
        </p:txBody>
      </p:sp>
      <p:grpSp>
        <p:nvGrpSpPr>
          <p:cNvPr id="51" name="Group 50"/>
          <p:cNvGrpSpPr/>
          <p:nvPr/>
        </p:nvGrpSpPr>
        <p:grpSpPr>
          <a:xfrm>
            <a:off x="1709928" y="210312"/>
            <a:ext cx="4485959" cy="7048953"/>
            <a:chOff x="1712441" y="207823"/>
            <a:chExt cx="4485959" cy="7048953"/>
          </a:xfrm>
        </p:grpSpPr>
        <p:pic>
          <p:nvPicPr>
            <p:cNvPr id="52"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p:cNvPicPr/>
            <p:nvPr/>
          </p:nvPicPr>
          <p:blipFill>
            <a:blip r:embed="rId39" cstate="print">
              <a:extLst>
                <a:ext uri="{28A0092B-C50C-407E-A947-70E740481C1C}">
                  <a14:useLocalDpi xmlns:a14="http://schemas.microsoft.com/office/drawing/2010/main" val="0"/>
                </a:ext>
              </a:extLst>
            </a:blip>
            <a:stretch>
              <a:fillRect/>
            </a:stretch>
          </p:blipFill>
          <p:spPr>
            <a:xfrm>
              <a:off x="3153513" y="3684944"/>
              <a:ext cx="1861660" cy="1046118"/>
            </a:xfrm>
            <a:prstGeom prst="rect">
              <a:avLst/>
            </a:prstGeom>
          </p:spPr>
        </p:pic>
        <p:sp>
          <p:nvSpPr>
            <p:cNvPr id="54" name="TextBox 53"/>
            <p:cNvSpPr txBox="1"/>
            <p:nvPr/>
          </p:nvSpPr>
          <p:spPr>
            <a:xfrm>
              <a:off x="2771713" y="928710"/>
              <a:ext cx="2649256" cy="1661993"/>
            </a:xfrm>
            <a:prstGeom prst="rect">
              <a:avLst/>
            </a:prstGeom>
            <a:noFill/>
          </p:spPr>
          <p:txBody>
            <a:bodyPr wrap="square" rtlCol="0">
              <a:spAutoFit/>
            </a:bodyPr>
            <a:lstStyle/>
            <a:p>
              <a:r>
                <a:rPr lang="en-US" sz="1700" b="1" dirty="0">
                  <a:latin typeface="Arial Narrow" panose="020B0606020202030204" pitchFamily="34" charset="0"/>
                </a:rPr>
                <a:t>A book, movie, etc., that tells a story about things that happen in an imaginary world. One of my favorite ___________ is Harry Potter and the Chamber of Secrets.</a:t>
              </a:r>
            </a:p>
          </p:txBody>
        </p:sp>
      </p:grpSp>
      <p:grpSp>
        <p:nvGrpSpPr>
          <p:cNvPr id="56" name="Group 55"/>
          <p:cNvGrpSpPr/>
          <p:nvPr/>
        </p:nvGrpSpPr>
        <p:grpSpPr>
          <a:xfrm>
            <a:off x="1601216" y="1078720"/>
            <a:ext cx="1188209" cy="1399242"/>
            <a:chOff x="1703160" y="1053846"/>
            <a:chExt cx="1188209" cy="1399242"/>
          </a:xfrm>
        </p:grpSpPr>
        <p:sp>
          <p:nvSpPr>
            <p:cNvPr id="57"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rot="18704414">
              <a:off x="1798770" y="1508160"/>
              <a:ext cx="1055274" cy="369332"/>
            </a:xfrm>
            <a:prstGeom prst="rect">
              <a:avLst/>
            </a:prstGeom>
            <a:noFill/>
          </p:spPr>
          <p:txBody>
            <a:bodyPr wrap="square" rtlCol="0">
              <a:spAutoFit/>
            </a:bodyPr>
            <a:lstStyle/>
            <a:p>
              <a:r>
                <a:rPr lang="en-US" b="1" dirty="0" smtClean="0">
                  <a:solidFill>
                    <a:schemeClr val="bg1"/>
                  </a:solidFill>
                </a:rPr>
                <a:t>Fable</a:t>
              </a:r>
              <a:endParaRPr lang="en-US" b="1" dirty="0">
                <a:solidFill>
                  <a:schemeClr val="bg1"/>
                </a:solidFill>
              </a:endParaRPr>
            </a:p>
          </p:txBody>
        </p:sp>
      </p:grpSp>
      <p:grpSp>
        <p:nvGrpSpPr>
          <p:cNvPr id="59" name="Group 58"/>
          <p:cNvGrpSpPr/>
          <p:nvPr/>
        </p:nvGrpSpPr>
        <p:grpSpPr>
          <a:xfrm>
            <a:off x="5137850" y="887769"/>
            <a:ext cx="1113527" cy="1399242"/>
            <a:chOff x="5102948" y="913896"/>
            <a:chExt cx="1113527" cy="1399242"/>
          </a:xfrm>
        </p:grpSpPr>
        <p:sp>
          <p:nvSpPr>
            <p:cNvPr id="60"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rot="18704414">
              <a:off x="5169603" y="1508159"/>
              <a:ext cx="1055274" cy="369332"/>
            </a:xfrm>
            <a:prstGeom prst="rect">
              <a:avLst/>
            </a:prstGeom>
            <a:noFill/>
          </p:spPr>
          <p:txBody>
            <a:bodyPr wrap="square" rtlCol="0">
              <a:spAutoFit/>
            </a:bodyPr>
            <a:lstStyle/>
            <a:p>
              <a:r>
                <a:rPr lang="en-US" b="1" dirty="0" smtClean="0">
                  <a:solidFill>
                    <a:schemeClr val="bg1"/>
                  </a:solidFill>
                </a:rPr>
                <a:t>Fantasy</a:t>
              </a:r>
              <a:endParaRPr lang="en-US" b="1" dirty="0">
                <a:solidFill>
                  <a:schemeClr val="bg1"/>
                </a:solidFill>
              </a:endParaRPr>
            </a:p>
          </p:txBody>
        </p:sp>
      </p:grpSp>
      <p:pic>
        <p:nvPicPr>
          <p:cNvPr id="6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192971"/>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192971"/>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7811485" y="1123377"/>
            <a:ext cx="1008734"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Fantasy</a:t>
            </a:r>
            <a:endParaRPr lang="en-US" sz="1600" b="1" dirty="0">
              <a:solidFill>
                <a:schemeClr val="bg1"/>
              </a:solidFill>
              <a:latin typeface="Arial Narrow" panose="020B0606020202030204" pitchFamily="34" charset="0"/>
            </a:endParaRPr>
          </a:p>
        </p:txBody>
      </p:sp>
      <p:pic>
        <p:nvPicPr>
          <p:cNvPr id="24" name="Underwater sound effect">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38"/>
          <a:stretch>
            <a:fillRect/>
          </a:stretch>
        </p:blipFill>
        <p:spPr>
          <a:xfrm>
            <a:off x="5099563" y="6989386"/>
            <a:ext cx="609600" cy="609600"/>
          </a:xfrm>
          <a:prstGeom prst="rect">
            <a:avLst/>
          </a:prstGeom>
        </p:spPr>
      </p:pic>
      <p:grpSp>
        <p:nvGrpSpPr>
          <p:cNvPr id="65" name="Group 64"/>
          <p:cNvGrpSpPr/>
          <p:nvPr/>
        </p:nvGrpSpPr>
        <p:grpSpPr>
          <a:xfrm>
            <a:off x="1709928" y="210312"/>
            <a:ext cx="4485959" cy="7048953"/>
            <a:chOff x="1712441" y="207823"/>
            <a:chExt cx="4485959" cy="7048953"/>
          </a:xfrm>
        </p:grpSpPr>
        <p:pic>
          <p:nvPicPr>
            <p:cNvPr id="6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p:cNvPicPr/>
            <p:nvPr/>
          </p:nvPicPr>
          <p:blipFill>
            <a:blip r:embed="rId40" cstate="print">
              <a:extLst>
                <a:ext uri="{28A0092B-C50C-407E-A947-70E740481C1C}">
                  <a14:useLocalDpi xmlns:a14="http://schemas.microsoft.com/office/drawing/2010/main" val="0"/>
                </a:ext>
              </a:extLst>
            </a:blip>
            <a:stretch>
              <a:fillRect/>
            </a:stretch>
          </p:blipFill>
          <p:spPr>
            <a:xfrm>
              <a:off x="3399005" y="3817429"/>
              <a:ext cx="1272624" cy="926276"/>
            </a:xfrm>
            <a:prstGeom prst="rect">
              <a:avLst/>
            </a:prstGeom>
          </p:spPr>
        </p:pic>
        <p:sp>
          <p:nvSpPr>
            <p:cNvPr id="68" name="TextBox 67"/>
            <p:cNvSpPr txBox="1"/>
            <p:nvPr/>
          </p:nvSpPr>
          <p:spPr>
            <a:xfrm>
              <a:off x="2772362" y="841040"/>
              <a:ext cx="2649256" cy="1754326"/>
            </a:xfrm>
            <a:prstGeom prst="rect">
              <a:avLst/>
            </a:prstGeom>
            <a:noFill/>
          </p:spPr>
          <p:txBody>
            <a:bodyPr wrap="square" rtlCol="0">
              <a:spAutoFit/>
            </a:bodyPr>
            <a:lstStyle/>
            <a:p>
              <a:r>
                <a:rPr lang="en-US" b="1" dirty="0">
                  <a:latin typeface="Arial Narrow" panose="020B0606020202030204" pitchFamily="34" charset="0"/>
                </a:rPr>
                <a:t>A book in which you write down your personal experiences and thoughts. Lewis and Clark kept all of their information in a ____________.</a:t>
              </a:r>
            </a:p>
          </p:txBody>
        </p:sp>
      </p:grpSp>
      <p:grpSp>
        <p:nvGrpSpPr>
          <p:cNvPr id="69" name="Group 68"/>
          <p:cNvGrpSpPr/>
          <p:nvPr/>
        </p:nvGrpSpPr>
        <p:grpSpPr>
          <a:xfrm>
            <a:off x="1601216" y="897128"/>
            <a:ext cx="1188209" cy="1580552"/>
            <a:chOff x="1703160" y="872536"/>
            <a:chExt cx="1188209" cy="1580552"/>
          </a:xfrm>
        </p:grpSpPr>
        <p:sp>
          <p:nvSpPr>
            <p:cNvPr id="7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p:cNvSpPr txBox="1"/>
            <p:nvPr/>
          </p:nvSpPr>
          <p:spPr>
            <a:xfrm rot="17266779">
              <a:off x="1623622" y="1360627"/>
              <a:ext cx="1345514" cy="369332"/>
            </a:xfrm>
            <a:prstGeom prst="rect">
              <a:avLst/>
            </a:prstGeom>
            <a:noFill/>
          </p:spPr>
          <p:txBody>
            <a:bodyPr wrap="square" rtlCol="0">
              <a:spAutoFit/>
            </a:bodyPr>
            <a:lstStyle/>
            <a:p>
              <a:r>
                <a:rPr lang="en-US" b="1" dirty="0" smtClean="0">
                  <a:solidFill>
                    <a:schemeClr val="bg1"/>
                  </a:solidFill>
                </a:rPr>
                <a:t>Note</a:t>
              </a:r>
              <a:endParaRPr lang="en-US" b="1" dirty="0">
                <a:solidFill>
                  <a:schemeClr val="bg1"/>
                </a:solidFill>
              </a:endParaRPr>
            </a:p>
          </p:txBody>
        </p:sp>
      </p:grpSp>
      <p:grpSp>
        <p:nvGrpSpPr>
          <p:cNvPr id="72" name="Group 71"/>
          <p:cNvGrpSpPr/>
          <p:nvPr/>
        </p:nvGrpSpPr>
        <p:grpSpPr>
          <a:xfrm>
            <a:off x="5137850" y="923401"/>
            <a:ext cx="1113527" cy="1399242"/>
            <a:chOff x="5102948" y="913896"/>
            <a:chExt cx="1113527" cy="1399242"/>
          </a:xfrm>
        </p:grpSpPr>
        <p:sp>
          <p:nvSpPr>
            <p:cNvPr id="7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p:cNvSpPr txBox="1"/>
            <p:nvPr/>
          </p:nvSpPr>
          <p:spPr>
            <a:xfrm rot="18704414">
              <a:off x="5209185" y="1494618"/>
              <a:ext cx="1055274" cy="338554"/>
            </a:xfrm>
            <a:prstGeom prst="rect">
              <a:avLst/>
            </a:prstGeom>
            <a:noFill/>
          </p:spPr>
          <p:txBody>
            <a:bodyPr wrap="square" rtlCol="0">
              <a:spAutoFit/>
            </a:bodyPr>
            <a:lstStyle/>
            <a:p>
              <a:r>
                <a:rPr lang="en-US" sz="1600" b="1" dirty="0" smtClean="0">
                  <a:solidFill>
                    <a:schemeClr val="bg1"/>
                  </a:solidFill>
                </a:rPr>
                <a:t>Journal</a:t>
              </a:r>
              <a:endParaRPr lang="en-US" sz="1600" b="1" dirty="0">
                <a:solidFill>
                  <a:schemeClr val="bg1"/>
                </a:solidFill>
              </a:endParaRPr>
            </a:p>
          </p:txBody>
        </p:sp>
      </p:grpSp>
      <p:pic>
        <p:nvPicPr>
          <p:cNvPr id="7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567069"/>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56706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p:cNvSpPr txBox="1"/>
          <p:nvPr/>
        </p:nvSpPr>
        <p:spPr>
          <a:xfrm>
            <a:off x="7943308" y="1497213"/>
            <a:ext cx="1080791"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Journal</a:t>
            </a:r>
            <a:endParaRPr lang="en-US" sz="1600" b="1" dirty="0">
              <a:solidFill>
                <a:schemeClr val="bg1"/>
              </a:solidFill>
              <a:latin typeface="Arial Narrow" panose="020B0606020202030204" pitchFamily="34" charset="0"/>
            </a:endParaRPr>
          </a:p>
        </p:txBody>
      </p:sp>
      <p:pic>
        <p:nvPicPr>
          <p:cNvPr id="7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095708" y="7257011"/>
            <a:ext cx="609600" cy="609600"/>
          </a:xfrm>
          <a:prstGeom prst="rect">
            <a:avLst/>
          </a:prstGeom>
        </p:spPr>
      </p:pic>
      <p:pic>
        <p:nvPicPr>
          <p:cNvPr id="7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922492" y="7196270"/>
            <a:ext cx="609600" cy="609600"/>
          </a:xfrm>
          <a:prstGeom prst="rect">
            <a:avLst/>
          </a:prstGeom>
        </p:spPr>
      </p:pic>
      <p:grpSp>
        <p:nvGrpSpPr>
          <p:cNvPr id="80" name="Group 79"/>
          <p:cNvGrpSpPr/>
          <p:nvPr/>
        </p:nvGrpSpPr>
        <p:grpSpPr>
          <a:xfrm>
            <a:off x="1709928" y="210312"/>
            <a:ext cx="4485959" cy="7048953"/>
            <a:chOff x="1712441" y="207823"/>
            <a:chExt cx="4485959" cy="7048953"/>
          </a:xfrm>
        </p:grpSpPr>
        <p:pic>
          <p:nvPicPr>
            <p:cNvPr id="8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p:cNvPicPr/>
            <p:nvPr/>
          </p:nvPicPr>
          <p:blipFill>
            <a:blip r:embed="rId41" cstate="print">
              <a:extLst>
                <a:ext uri="{28A0092B-C50C-407E-A947-70E740481C1C}">
                  <a14:useLocalDpi xmlns:a14="http://schemas.microsoft.com/office/drawing/2010/main" val="0"/>
                </a:ext>
              </a:extLst>
            </a:blip>
            <a:stretch>
              <a:fillRect/>
            </a:stretch>
          </p:blipFill>
          <p:spPr>
            <a:xfrm>
              <a:off x="3380514" y="3533118"/>
              <a:ext cx="1388520" cy="1365804"/>
            </a:xfrm>
            <a:prstGeom prst="rect">
              <a:avLst/>
            </a:prstGeom>
          </p:spPr>
        </p:pic>
        <p:sp>
          <p:nvSpPr>
            <p:cNvPr id="83" name="TextBox 82"/>
            <p:cNvSpPr txBox="1"/>
            <p:nvPr/>
          </p:nvSpPr>
          <p:spPr>
            <a:xfrm>
              <a:off x="2715396" y="454776"/>
              <a:ext cx="2649256" cy="2031325"/>
            </a:xfrm>
            <a:prstGeom prst="rect">
              <a:avLst/>
            </a:prstGeom>
            <a:noFill/>
          </p:spPr>
          <p:txBody>
            <a:bodyPr wrap="square" rtlCol="0">
              <a:spAutoFit/>
            </a:bodyPr>
            <a:lstStyle/>
            <a:p>
              <a:r>
                <a:rPr lang="en-US" b="1" dirty="0">
                  <a:latin typeface="Arial Narrow" panose="020B0606020202030204" pitchFamily="34" charset="0"/>
                </a:rPr>
                <a:t>A word or phrase that describes or identifies something or someone. The back of the food ________ told me how much sugar was in box of cereal.</a:t>
              </a:r>
            </a:p>
          </p:txBody>
        </p:sp>
      </p:grpSp>
      <p:grpSp>
        <p:nvGrpSpPr>
          <p:cNvPr id="84" name="Group 83"/>
          <p:cNvGrpSpPr/>
          <p:nvPr/>
        </p:nvGrpSpPr>
        <p:grpSpPr>
          <a:xfrm>
            <a:off x="1614864" y="983184"/>
            <a:ext cx="1188209" cy="1531681"/>
            <a:chOff x="1703160" y="921407"/>
            <a:chExt cx="1188209" cy="1531681"/>
          </a:xfrm>
        </p:grpSpPr>
        <p:sp>
          <p:nvSpPr>
            <p:cNvPr id="8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rot="17266779">
              <a:off x="1654726" y="1424887"/>
              <a:ext cx="1345514" cy="338554"/>
            </a:xfrm>
            <a:prstGeom prst="rect">
              <a:avLst/>
            </a:prstGeom>
            <a:noFill/>
          </p:spPr>
          <p:txBody>
            <a:bodyPr wrap="square" rtlCol="0">
              <a:spAutoFit/>
            </a:bodyPr>
            <a:lstStyle/>
            <a:p>
              <a:r>
                <a:rPr lang="en-US" sz="1600" b="1" dirty="0" smtClean="0">
                  <a:solidFill>
                    <a:schemeClr val="bg1"/>
                  </a:solidFill>
                </a:rPr>
                <a:t>Journal</a:t>
              </a:r>
              <a:endParaRPr lang="en-US" sz="1600" b="1" dirty="0">
                <a:solidFill>
                  <a:schemeClr val="bg1"/>
                </a:solidFill>
              </a:endParaRPr>
            </a:p>
          </p:txBody>
        </p:sp>
      </p:grpSp>
      <p:grpSp>
        <p:nvGrpSpPr>
          <p:cNvPr id="87" name="Group 86"/>
          <p:cNvGrpSpPr/>
          <p:nvPr/>
        </p:nvGrpSpPr>
        <p:grpSpPr>
          <a:xfrm>
            <a:off x="5137850" y="596993"/>
            <a:ext cx="1113527" cy="1694678"/>
            <a:chOff x="5102948" y="618460"/>
            <a:chExt cx="1113527" cy="1694678"/>
          </a:xfrm>
        </p:grpSpPr>
        <p:sp>
          <p:nvSpPr>
            <p:cNvPr id="8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p:cNvSpPr txBox="1"/>
            <p:nvPr/>
          </p:nvSpPr>
          <p:spPr>
            <a:xfrm rot="17733287">
              <a:off x="4985162" y="1224097"/>
              <a:ext cx="1580605" cy="369332"/>
            </a:xfrm>
            <a:prstGeom prst="rect">
              <a:avLst/>
            </a:prstGeom>
            <a:noFill/>
          </p:spPr>
          <p:txBody>
            <a:bodyPr wrap="square" rtlCol="0">
              <a:spAutoFit/>
            </a:bodyPr>
            <a:lstStyle/>
            <a:p>
              <a:r>
                <a:rPr lang="en-US" b="1" dirty="0" smtClean="0">
                  <a:solidFill>
                    <a:schemeClr val="bg1"/>
                  </a:solidFill>
                </a:rPr>
                <a:t>Label</a:t>
              </a:r>
              <a:endParaRPr lang="en-US" b="1" dirty="0">
                <a:solidFill>
                  <a:schemeClr val="bg1"/>
                </a:solidFill>
              </a:endParaRPr>
            </a:p>
          </p:txBody>
        </p:sp>
      </p:grpSp>
      <p:pic>
        <p:nvPicPr>
          <p:cNvPr id="9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949342"/>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949342"/>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7701187" y="1913630"/>
            <a:ext cx="1188524"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Label</a:t>
            </a:r>
            <a:endParaRPr lang="en-US" sz="1400" b="1" dirty="0">
              <a:solidFill>
                <a:schemeClr val="bg1"/>
              </a:solidFill>
              <a:latin typeface="Arial Narrow" panose="020B0606020202030204" pitchFamily="34" charset="0"/>
            </a:endParaRPr>
          </a:p>
        </p:txBody>
      </p:sp>
      <p:pic>
        <p:nvPicPr>
          <p:cNvPr id="9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248108" y="7409411"/>
            <a:ext cx="609600" cy="609600"/>
          </a:xfrm>
          <a:prstGeom prst="rect">
            <a:avLst/>
          </a:prstGeom>
        </p:spPr>
      </p:pic>
      <p:pic>
        <p:nvPicPr>
          <p:cNvPr id="9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074892" y="7348670"/>
            <a:ext cx="609600" cy="609600"/>
          </a:xfrm>
          <a:prstGeom prst="rect">
            <a:avLst/>
          </a:prstGeom>
        </p:spPr>
      </p:pic>
      <p:grpSp>
        <p:nvGrpSpPr>
          <p:cNvPr id="95" name="Group 94"/>
          <p:cNvGrpSpPr/>
          <p:nvPr/>
        </p:nvGrpSpPr>
        <p:grpSpPr>
          <a:xfrm>
            <a:off x="1709928" y="210312"/>
            <a:ext cx="4485959" cy="7048953"/>
            <a:chOff x="1712441" y="207823"/>
            <a:chExt cx="4485959" cy="7048953"/>
          </a:xfrm>
        </p:grpSpPr>
        <p:pic>
          <p:nvPicPr>
            <p:cNvPr id="9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96"/>
            <p:cNvPicPr/>
            <p:nvPr/>
          </p:nvPicPr>
          <p:blipFill>
            <a:blip r:embed="rId42" cstate="print">
              <a:extLst>
                <a:ext uri="{28A0092B-C50C-407E-A947-70E740481C1C}">
                  <a14:useLocalDpi xmlns:a14="http://schemas.microsoft.com/office/drawing/2010/main" val="0"/>
                </a:ext>
              </a:extLst>
            </a:blip>
            <a:stretch>
              <a:fillRect/>
            </a:stretch>
          </p:blipFill>
          <p:spPr>
            <a:xfrm>
              <a:off x="3159182" y="3742229"/>
              <a:ext cx="1816197" cy="1037353"/>
            </a:xfrm>
            <a:prstGeom prst="rect">
              <a:avLst/>
            </a:prstGeom>
          </p:spPr>
        </p:pic>
        <p:sp>
          <p:nvSpPr>
            <p:cNvPr id="98" name="TextBox 97"/>
            <p:cNvSpPr txBox="1"/>
            <p:nvPr/>
          </p:nvSpPr>
          <p:spPr>
            <a:xfrm>
              <a:off x="2869350" y="695757"/>
              <a:ext cx="2649256" cy="2031325"/>
            </a:xfrm>
            <a:prstGeom prst="rect">
              <a:avLst/>
            </a:prstGeom>
            <a:noFill/>
          </p:spPr>
          <p:txBody>
            <a:bodyPr wrap="square" rtlCol="0">
              <a:spAutoFit/>
            </a:bodyPr>
            <a:lstStyle/>
            <a:p>
              <a:r>
                <a:rPr lang="en-US" b="1" dirty="0">
                  <a:latin typeface="Arial Narrow" panose="020B0606020202030204" pitchFamily="34" charset="0"/>
                </a:rPr>
                <a:t>The person/animal in a story of any kind, book, movie, TV show, who has the most important part in the story. The ______________ in Toy Story was Woody.</a:t>
              </a:r>
            </a:p>
          </p:txBody>
        </p:sp>
      </p:grpSp>
      <p:grpSp>
        <p:nvGrpSpPr>
          <p:cNvPr id="99" name="Group 98"/>
          <p:cNvGrpSpPr/>
          <p:nvPr/>
        </p:nvGrpSpPr>
        <p:grpSpPr>
          <a:xfrm>
            <a:off x="1601216" y="938072"/>
            <a:ext cx="1188209" cy="1547266"/>
            <a:chOff x="1703160" y="905822"/>
            <a:chExt cx="1188209" cy="1547266"/>
          </a:xfrm>
        </p:grpSpPr>
        <p:sp>
          <p:nvSpPr>
            <p:cNvPr id="10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rot="17266779">
              <a:off x="1673738" y="1409302"/>
              <a:ext cx="1345514" cy="338554"/>
            </a:xfrm>
            <a:prstGeom prst="rect">
              <a:avLst/>
            </a:prstGeom>
            <a:noFill/>
          </p:spPr>
          <p:txBody>
            <a:bodyPr wrap="square" rtlCol="0">
              <a:spAutoFit/>
            </a:bodyPr>
            <a:lstStyle/>
            <a:p>
              <a:r>
                <a:rPr lang="en-US" sz="1600" b="1" dirty="0" smtClean="0">
                  <a:solidFill>
                    <a:schemeClr val="bg1"/>
                  </a:solidFill>
                </a:rPr>
                <a:t>Fantasy</a:t>
              </a:r>
              <a:endParaRPr lang="en-US" sz="1600" b="1" dirty="0">
                <a:solidFill>
                  <a:schemeClr val="bg1"/>
                </a:solidFill>
              </a:endParaRPr>
            </a:p>
          </p:txBody>
        </p:sp>
      </p:grpSp>
      <p:grpSp>
        <p:nvGrpSpPr>
          <p:cNvPr id="102" name="Group 101"/>
          <p:cNvGrpSpPr/>
          <p:nvPr/>
        </p:nvGrpSpPr>
        <p:grpSpPr>
          <a:xfrm>
            <a:off x="5137850" y="878289"/>
            <a:ext cx="1113527" cy="1613057"/>
            <a:chOff x="5102948" y="913896"/>
            <a:chExt cx="1113527" cy="1613057"/>
          </a:xfrm>
        </p:grpSpPr>
        <p:sp>
          <p:nvSpPr>
            <p:cNvPr id="10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p:cNvSpPr txBox="1"/>
            <p:nvPr/>
          </p:nvSpPr>
          <p:spPr>
            <a:xfrm rot="17733287">
              <a:off x="4964090" y="1582762"/>
              <a:ext cx="1580605" cy="307777"/>
            </a:xfrm>
            <a:prstGeom prst="rect">
              <a:avLst/>
            </a:prstGeom>
            <a:noFill/>
          </p:spPr>
          <p:txBody>
            <a:bodyPr wrap="square" rtlCol="0">
              <a:spAutoFit/>
            </a:bodyPr>
            <a:lstStyle/>
            <a:p>
              <a:r>
                <a:rPr lang="en-US" sz="1400" b="1" dirty="0" smtClean="0">
                  <a:solidFill>
                    <a:schemeClr val="bg1"/>
                  </a:solidFill>
                </a:rPr>
                <a:t>Main Character</a:t>
              </a:r>
              <a:endParaRPr lang="en-US" sz="1400" b="1" dirty="0">
                <a:solidFill>
                  <a:schemeClr val="bg1"/>
                </a:solidFill>
              </a:endParaRPr>
            </a:p>
          </p:txBody>
        </p:sp>
      </p:grpSp>
      <p:pic>
        <p:nvPicPr>
          <p:cNvPr id="10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29632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296325"/>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106"/>
          <p:cNvSpPr txBox="1"/>
          <p:nvPr/>
        </p:nvSpPr>
        <p:spPr>
          <a:xfrm>
            <a:off x="7753943" y="2260613"/>
            <a:ext cx="1217067" cy="276999"/>
          </a:xfrm>
          <a:prstGeom prst="rect">
            <a:avLst/>
          </a:prstGeom>
          <a:noFill/>
        </p:spPr>
        <p:txBody>
          <a:bodyPr wrap="square" rtlCol="0">
            <a:spAutoFit/>
          </a:bodyPr>
          <a:lstStyle/>
          <a:p>
            <a:r>
              <a:rPr lang="en-US" sz="1200" b="1" dirty="0" smtClean="0">
                <a:solidFill>
                  <a:schemeClr val="bg1"/>
                </a:solidFill>
                <a:latin typeface="Arial Narrow" panose="020B0606020202030204" pitchFamily="34" charset="0"/>
              </a:rPr>
              <a:t>Main Character</a:t>
            </a:r>
            <a:endParaRPr lang="en-US" sz="1200" b="1" dirty="0">
              <a:solidFill>
                <a:schemeClr val="bg1"/>
              </a:solidFill>
              <a:latin typeface="Arial Narrow" panose="020B0606020202030204" pitchFamily="34" charset="0"/>
            </a:endParaRPr>
          </a:p>
        </p:txBody>
      </p:sp>
      <p:pic>
        <p:nvPicPr>
          <p:cNvPr id="13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665659"/>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665659"/>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39" name="Group 138"/>
          <p:cNvGrpSpPr/>
          <p:nvPr/>
        </p:nvGrpSpPr>
        <p:grpSpPr>
          <a:xfrm>
            <a:off x="1709928" y="210312"/>
            <a:ext cx="4485959" cy="7048953"/>
            <a:chOff x="1712441" y="207823"/>
            <a:chExt cx="4485959" cy="7048953"/>
          </a:xfrm>
        </p:grpSpPr>
        <p:pic>
          <p:nvPicPr>
            <p:cNvPr id="14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140"/>
            <p:cNvPicPr/>
            <p:nvPr/>
          </p:nvPicPr>
          <p:blipFill>
            <a:blip r:embed="rId43" cstate="print">
              <a:extLst>
                <a:ext uri="{28A0092B-C50C-407E-A947-70E740481C1C}">
                  <a14:useLocalDpi xmlns:a14="http://schemas.microsoft.com/office/drawing/2010/main" val="0"/>
                </a:ext>
              </a:extLst>
            </a:blip>
            <a:stretch>
              <a:fillRect/>
            </a:stretch>
          </p:blipFill>
          <p:spPr>
            <a:xfrm>
              <a:off x="3223310" y="3736805"/>
              <a:ext cx="1672851" cy="1015977"/>
            </a:xfrm>
            <a:prstGeom prst="rect">
              <a:avLst/>
            </a:prstGeom>
          </p:spPr>
        </p:pic>
        <p:sp>
          <p:nvSpPr>
            <p:cNvPr id="142" name="TextBox 141"/>
            <p:cNvSpPr txBox="1"/>
            <p:nvPr/>
          </p:nvSpPr>
          <p:spPr>
            <a:xfrm>
              <a:off x="2887369" y="1245719"/>
              <a:ext cx="2649256" cy="1138773"/>
            </a:xfrm>
            <a:prstGeom prst="rect">
              <a:avLst/>
            </a:prstGeom>
            <a:noFill/>
          </p:spPr>
          <p:txBody>
            <a:bodyPr wrap="square" rtlCol="0">
              <a:spAutoFit/>
            </a:bodyPr>
            <a:lstStyle/>
            <a:p>
              <a:r>
                <a:rPr lang="en-US" sz="1700" b="1" dirty="0">
                  <a:latin typeface="Arial Narrow" panose="020B0606020202030204" pitchFamily="34" charset="0"/>
                </a:rPr>
                <a:t>The action of pretending or imagining. My sister and I like to pretend we live in the land of _________.</a:t>
              </a:r>
            </a:p>
          </p:txBody>
        </p:sp>
      </p:grpSp>
      <p:grpSp>
        <p:nvGrpSpPr>
          <p:cNvPr id="143" name="Group 142"/>
          <p:cNvGrpSpPr/>
          <p:nvPr/>
        </p:nvGrpSpPr>
        <p:grpSpPr>
          <a:xfrm>
            <a:off x="1601216" y="1110184"/>
            <a:ext cx="1188209" cy="1399242"/>
            <a:chOff x="1703160" y="1053846"/>
            <a:chExt cx="1188209" cy="1399242"/>
          </a:xfrm>
        </p:grpSpPr>
        <p:sp>
          <p:nvSpPr>
            <p:cNvPr id="14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TextBox 144"/>
            <p:cNvSpPr txBox="1"/>
            <p:nvPr/>
          </p:nvSpPr>
          <p:spPr>
            <a:xfrm rot="18046997">
              <a:off x="1675283" y="1376006"/>
              <a:ext cx="1165851" cy="646331"/>
            </a:xfrm>
            <a:prstGeom prst="rect">
              <a:avLst/>
            </a:prstGeom>
            <a:noFill/>
          </p:spPr>
          <p:txBody>
            <a:bodyPr wrap="square" rtlCol="0">
              <a:spAutoFit/>
            </a:bodyPr>
            <a:lstStyle/>
            <a:p>
              <a:r>
                <a:rPr lang="en-US" b="1" dirty="0" smtClean="0">
                  <a:solidFill>
                    <a:schemeClr val="bg1"/>
                  </a:solidFill>
                </a:rPr>
                <a:t>Make-believe</a:t>
              </a:r>
              <a:endParaRPr lang="en-US" b="1" dirty="0">
                <a:solidFill>
                  <a:schemeClr val="bg1"/>
                </a:solidFill>
              </a:endParaRPr>
            </a:p>
          </p:txBody>
        </p:sp>
      </p:grpSp>
      <p:grpSp>
        <p:nvGrpSpPr>
          <p:cNvPr id="146" name="Group 145"/>
          <p:cNvGrpSpPr/>
          <p:nvPr/>
        </p:nvGrpSpPr>
        <p:grpSpPr>
          <a:xfrm>
            <a:off x="5137850" y="850993"/>
            <a:ext cx="1113527" cy="1399242"/>
            <a:chOff x="5102948" y="913896"/>
            <a:chExt cx="1113527" cy="1399242"/>
          </a:xfrm>
        </p:grpSpPr>
        <p:sp>
          <p:nvSpPr>
            <p:cNvPr id="14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TextBox 147"/>
            <p:cNvSpPr txBox="1"/>
            <p:nvPr/>
          </p:nvSpPr>
          <p:spPr>
            <a:xfrm rot="18704414">
              <a:off x="5247557" y="1498082"/>
              <a:ext cx="1055274" cy="369332"/>
            </a:xfrm>
            <a:prstGeom prst="rect">
              <a:avLst/>
            </a:prstGeom>
            <a:noFill/>
          </p:spPr>
          <p:txBody>
            <a:bodyPr wrap="square" rtlCol="0">
              <a:spAutoFit/>
            </a:bodyPr>
            <a:lstStyle/>
            <a:p>
              <a:r>
                <a:rPr lang="en-US" b="1" dirty="0" smtClean="0">
                  <a:solidFill>
                    <a:schemeClr val="bg1"/>
                  </a:solidFill>
                </a:rPr>
                <a:t>Fable</a:t>
              </a:r>
              <a:endParaRPr lang="en-US" b="1" dirty="0">
                <a:solidFill>
                  <a:schemeClr val="bg1"/>
                </a:solidFill>
              </a:endParaRPr>
            </a:p>
          </p:txBody>
        </p:sp>
      </p:grpSp>
      <p:sp>
        <p:nvSpPr>
          <p:cNvPr id="149" name="TextBox 148"/>
          <p:cNvSpPr txBox="1"/>
          <p:nvPr/>
        </p:nvSpPr>
        <p:spPr>
          <a:xfrm>
            <a:off x="7748434" y="2616343"/>
            <a:ext cx="1198504" cy="307777"/>
          </a:xfrm>
          <a:prstGeom prst="rect">
            <a:avLst/>
          </a:prstGeom>
          <a:noFill/>
        </p:spPr>
        <p:txBody>
          <a:bodyPr wrap="square" rtlCol="0">
            <a:spAutoFit/>
          </a:bodyPr>
          <a:lstStyle/>
          <a:p>
            <a:r>
              <a:rPr lang="en-US" sz="1400" b="1" dirty="0" smtClean="0">
                <a:solidFill>
                  <a:schemeClr val="bg1"/>
                </a:solidFill>
                <a:latin typeface="Arial Narrow" panose="020B0606020202030204" pitchFamily="34" charset="0"/>
              </a:rPr>
              <a:t>Make-believe</a:t>
            </a:r>
            <a:endParaRPr lang="en-US" sz="1400" b="1" dirty="0">
              <a:solidFill>
                <a:schemeClr val="bg1"/>
              </a:solidFill>
              <a:latin typeface="Arial Narrow" panose="020B0606020202030204" pitchFamily="34" charset="0"/>
            </a:endParaRPr>
          </a:p>
        </p:txBody>
      </p:sp>
      <p:pic>
        <p:nvPicPr>
          <p:cNvPr id="150"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400508" y="7561811"/>
            <a:ext cx="609600" cy="609600"/>
          </a:xfrm>
          <a:prstGeom prst="rect">
            <a:avLst/>
          </a:prstGeom>
        </p:spPr>
      </p:pic>
      <p:pic>
        <p:nvPicPr>
          <p:cNvPr id="151"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227292" y="7501070"/>
            <a:ext cx="609600" cy="609600"/>
          </a:xfrm>
          <a:prstGeom prst="rect">
            <a:avLst/>
          </a:prstGeom>
        </p:spPr>
      </p:pic>
      <p:pic>
        <p:nvPicPr>
          <p:cNvPr id="15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98445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984450"/>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54" name="Group 153"/>
          <p:cNvGrpSpPr/>
          <p:nvPr/>
        </p:nvGrpSpPr>
        <p:grpSpPr>
          <a:xfrm>
            <a:off x="1709928" y="210312"/>
            <a:ext cx="4485959" cy="7048953"/>
            <a:chOff x="1712441" y="207823"/>
            <a:chExt cx="4485959" cy="7048953"/>
          </a:xfrm>
        </p:grpSpPr>
        <p:pic>
          <p:nvPicPr>
            <p:cNvPr id="155"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155"/>
            <p:cNvPicPr/>
            <p:nvPr/>
          </p:nvPicPr>
          <p:blipFill>
            <a:blip r:embed="rId44" cstate="print">
              <a:extLst>
                <a:ext uri="{28A0092B-C50C-407E-A947-70E740481C1C}">
                  <a14:useLocalDpi xmlns:a14="http://schemas.microsoft.com/office/drawing/2010/main" val="0"/>
                </a:ext>
              </a:extLst>
            </a:blip>
            <a:stretch>
              <a:fillRect/>
            </a:stretch>
          </p:blipFill>
          <p:spPr>
            <a:xfrm>
              <a:off x="3455375" y="3618933"/>
              <a:ext cx="1257458" cy="1185391"/>
            </a:xfrm>
            <a:prstGeom prst="rect">
              <a:avLst/>
            </a:prstGeom>
          </p:spPr>
        </p:pic>
        <p:sp>
          <p:nvSpPr>
            <p:cNvPr id="157" name="TextBox 156"/>
            <p:cNvSpPr txBox="1"/>
            <p:nvPr/>
          </p:nvSpPr>
          <p:spPr>
            <a:xfrm>
              <a:off x="2725560" y="519856"/>
              <a:ext cx="2649256" cy="1923604"/>
            </a:xfrm>
            <a:prstGeom prst="rect">
              <a:avLst/>
            </a:prstGeom>
            <a:noFill/>
          </p:spPr>
          <p:txBody>
            <a:bodyPr wrap="square" rtlCol="0">
              <a:spAutoFit/>
            </a:bodyPr>
            <a:lstStyle/>
            <a:p>
              <a:r>
                <a:rPr lang="en-US" sz="1700" b="1" dirty="0">
                  <a:latin typeface="Arial Narrow" panose="020B0606020202030204" pitchFamily="34" charset="0"/>
                </a:rPr>
                <a:t>A publication, usually issued daily or weekly, containing current news, editorials, feature articles, and usually advertising. I found an ad in the __________ to try and sell by bicycle.</a:t>
              </a:r>
            </a:p>
          </p:txBody>
        </p:sp>
      </p:grpSp>
      <p:grpSp>
        <p:nvGrpSpPr>
          <p:cNvPr id="158" name="Group 157"/>
          <p:cNvGrpSpPr/>
          <p:nvPr/>
        </p:nvGrpSpPr>
        <p:grpSpPr>
          <a:xfrm>
            <a:off x="1644708" y="1023483"/>
            <a:ext cx="1188209" cy="1483640"/>
            <a:chOff x="1703160" y="969448"/>
            <a:chExt cx="1188209" cy="1483640"/>
          </a:xfrm>
        </p:grpSpPr>
        <p:sp>
          <p:nvSpPr>
            <p:cNvPr id="159"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Box 159"/>
            <p:cNvSpPr txBox="1"/>
            <p:nvPr/>
          </p:nvSpPr>
          <p:spPr>
            <a:xfrm rot="18046997">
              <a:off x="1547502" y="1452604"/>
              <a:ext cx="1335643" cy="369332"/>
            </a:xfrm>
            <a:prstGeom prst="rect">
              <a:avLst/>
            </a:prstGeom>
            <a:noFill/>
          </p:spPr>
          <p:txBody>
            <a:bodyPr wrap="square" rtlCol="0">
              <a:spAutoFit/>
            </a:bodyPr>
            <a:lstStyle/>
            <a:p>
              <a:r>
                <a:rPr lang="en-US" b="1" dirty="0" smtClean="0">
                  <a:solidFill>
                    <a:schemeClr val="bg1"/>
                  </a:solidFill>
                </a:rPr>
                <a:t>Newspaper</a:t>
              </a:r>
              <a:endParaRPr lang="en-US" b="1" dirty="0">
                <a:solidFill>
                  <a:schemeClr val="bg1"/>
                </a:solidFill>
              </a:endParaRPr>
            </a:p>
          </p:txBody>
        </p:sp>
      </p:grpSp>
      <p:grpSp>
        <p:nvGrpSpPr>
          <p:cNvPr id="161" name="Group 160"/>
          <p:cNvGrpSpPr/>
          <p:nvPr/>
        </p:nvGrpSpPr>
        <p:grpSpPr>
          <a:xfrm>
            <a:off x="5137850" y="850993"/>
            <a:ext cx="1113527" cy="1399242"/>
            <a:chOff x="5102948" y="913896"/>
            <a:chExt cx="1113527" cy="1399242"/>
          </a:xfrm>
        </p:grpSpPr>
        <p:sp>
          <p:nvSpPr>
            <p:cNvPr id="162"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Box 162"/>
            <p:cNvSpPr txBox="1"/>
            <p:nvPr/>
          </p:nvSpPr>
          <p:spPr>
            <a:xfrm rot="18704414">
              <a:off x="5181519" y="1580117"/>
              <a:ext cx="1055274" cy="369332"/>
            </a:xfrm>
            <a:prstGeom prst="rect">
              <a:avLst/>
            </a:prstGeom>
            <a:noFill/>
          </p:spPr>
          <p:txBody>
            <a:bodyPr wrap="square" rtlCol="0">
              <a:spAutoFit/>
            </a:bodyPr>
            <a:lstStyle/>
            <a:p>
              <a:r>
                <a:rPr lang="en-US" b="1" dirty="0" smtClean="0">
                  <a:solidFill>
                    <a:schemeClr val="bg1"/>
                  </a:solidFill>
                </a:rPr>
                <a:t>Journal</a:t>
              </a:r>
              <a:endParaRPr lang="en-US" b="1" dirty="0">
                <a:solidFill>
                  <a:schemeClr val="bg1"/>
                </a:solidFill>
              </a:endParaRPr>
            </a:p>
          </p:txBody>
        </p:sp>
      </p:grpSp>
      <p:sp>
        <p:nvSpPr>
          <p:cNvPr id="164" name="TextBox 163"/>
          <p:cNvSpPr txBox="1"/>
          <p:nvPr/>
        </p:nvSpPr>
        <p:spPr>
          <a:xfrm>
            <a:off x="7778083" y="2929948"/>
            <a:ext cx="1198504"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Newspaper</a:t>
            </a:r>
            <a:endParaRPr lang="en-US" sz="1600" b="1" dirty="0">
              <a:solidFill>
                <a:schemeClr val="bg1"/>
              </a:solidFill>
              <a:latin typeface="Arial Narrow" panose="020B0606020202030204" pitchFamily="34" charset="0"/>
            </a:endParaRPr>
          </a:p>
        </p:txBody>
      </p:sp>
      <p:pic>
        <p:nvPicPr>
          <p:cNvPr id="165"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552908" y="7714211"/>
            <a:ext cx="609600" cy="609600"/>
          </a:xfrm>
          <a:prstGeom prst="rect">
            <a:avLst/>
          </a:prstGeom>
        </p:spPr>
      </p:pic>
      <p:pic>
        <p:nvPicPr>
          <p:cNvPr id="166"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379692" y="7653470"/>
            <a:ext cx="609600" cy="609600"/>
          </a:xfrm>
          <a:prstGeom prst="rect">
            <a:avLst/>
          </a:prstGeom>
        </p:spPr>
      </p:pic>
      <p:pic>
        <p:nvPicPr>
          <p:cNvPr id="16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3318493"/>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3318493"/>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69" name="Group 168"/>
          <p:cNvGrpSpPr/>
          <p:nvPr/>
        </p:nvGrpSpPr>
        <p:grpSpPr>
          <a:xfrm>
            <a:off x="1709928" y="210312"/>
            <a:ext cx="4485959" cy="7048953"/>
            <a:chOff x="1712441" y="207823"/>
            <a:chExt cx="4485959" cy="7048953"/>
          </a:xfrm>
        </p:grpSpPr>
        <p:pic>
          <p:nvPicPr>
            <p:cNvPr id="17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170"/>
            <p:cNvPicPr/>
            <p:nvPr/>
          </p:nvPicPr>
          <p:blipFill>
            <a:blip r:embed="rId45" cstate="print">
              <a:extLst>
                <a:ext uri="{28A0092B-C50C-407E-A947-70E740481C1C}">
                  <a14:useLocalDpi xmlns:a14="http://schemas.microsoft.com/office/drawing/2010/main" val="0"/>
                </a:ext>
              </a:extLst>
            </a:blip>
            <a:stretch>
              <a:fillRect/>
            </a:stretch>
          </p:blipFill>
          <p:spPr>
            <a:xfrm>
              <a:off x="3301487" y="3585150"/>
              <a:ext cx="1527913" cy="1129012"/>
            </a:xfrm>
            <a:prstGeom prst="rect">
              <a:avLst/>
            </a:prstGeom>
          </p:spPr>
        </p:pic>
        <p:sp>
          <p:nvSpPr>
            <p:cNvPr id="172" name="TextBox 171"/>
            <p:cNvSpPr txBox="1"/>
            <p:nvPr/>
          </p:nvSpPr>
          <p:spPr>
            <a:xfrm>
              <a:off x="2834132" y="1305114"/>
              <a:ext cx="2311767" cy="1138773"/>
            </a:xfrm>
            <a:prstGeom prst="rect">
              <a:avLst/>
            </a:prstGeom>
            <a:noFill/>
          </p:spPr>
          <p:txBody>
            <a:bodyPr wrap="square" rtlCol="0">
              <a:spAutoFit/>
            </a:bodyPr>
            <a:lstStyle/>
            <a:p>
              <a:r>
                <a:rPr lang="en-US" sz="1700" b="1" dirty="0">
                  <a:latin typeface="Arial Narrow" panose="020B0606020202030204" pitchFamily="34" charset="0"/>
                </a:rPr>
                <a:t>Writing that is about facts or real events. History books are a good example of ___________.</a:t>
              </a:r>
            </a:p>
          </p:txBody>
        </p:sp>
      </p:grpSp>
      <p:grpSp>
        <p:nvGrpSpPr>
          <p:cNvPr id="173" name="Group 172"/>
          <p:cNvGrpSpPr/>
          <p:nvPr/>
        </p:nvGrpSpPr>
        <p:grpSpPr>
          <a:xfrm>
            <a:off x="1669456" y="1123832"/>
            <a:ext cx="1188209" cy="1399242"/>
            <a:chOff x="1703160" y="1053846"/>
            <a:chExt cx="1188209" cy="1399242"/>
          </a:xfrm>
        </p:grpSpPr>
        <p:sp>
          <p:nvSpPr>
            <p:cNvPr id="17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TextBox 174"/>
            <p:cNvSpPr txBox="1"/>
            <p:nvPr/>
          </p:nvSpPr>
          <p:spPr>
            <a:xfrm rot="18046997">
              <a:off x="1583142" y="1504767"/>
              <a:ext cx="1228852" cy="369332"/>
            </a:xfrm>
            <a:prstGeom prst="rect">
              <a:avLst/>
            </a:prstGeom>
            <a:noFill/>
          </p:spPr>
          <p:txBody>
            <a:bodyPr wrap="square" rtlCol="0">
              <a:spAutoFit/>
            </a:bodyPr>
            <a:lstStyle/>
            <a:p>
              <a:r>
                <a:rPr lang="en-US" b="1" dirty="0" smtClean="0">
                  <a:solidFill>
                    <a:schemeClr val="bg1"/>
                  </a:solidFill>
                </a:rPr>
                <a:t>Nonfiction</a:t>
              </a:r>
              <a:endParaRPr lang="en-US" b="1" dirty="0">
                <a:solidFill>
                  <a:schemeClr val="bg1"/>
                </a:solidFill>
              </a:endParaRPr>
            </a:p>
          </p:txBody>
        </p:sp>
      </p:grpSp>
      <p:grpSp>
        <p:nvGrpSpPr>
          <p:cNvPr id="176" name="Group 175"/>
          <p:cNvGrpSpPr/>
          <p:nvPr/>
        </p:nvGrpSpPr>
        <p:grpSpPr>
          <a:xfrm>
            <a:off x="5137850" y="896105"/>
            <a:ext cx="1113527" cy="1524473"/>
            <a:chOff x="5102948" y="913896"/>
            <a:chExt cx="1113527" cy="1524473"/>
          </a:xfrm>
        </p:grpSpPr>
        <p:sp>
          <p:nvSpPr>
            <p:cNvPr id="17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TextBox 177"/>
            <p:cNvSpPr txBox="1"/>
            <p:nvPr/>
          </p:nvSpPr>
          <p:spPr>
            <a:xfrm rot="18704414">
              <a:off x="5121810" y="1659996"/>
              <a:ext cx="1218192" cy="338554"/>
            </a:xfrm>
            <a:prstGeom prst="rect">
              <a:avLst/>
            </a:prstGeom>
            <a:noFill/>
          </p:spPr>
          <p:txBody>
            <a:bodyPr wrap="square" rtlCol="0">
              <a:spAutoFit/>
            </a:bodyPr>
            <a:lstStyle/>
            <a:p>
              <a:r>
                <a:rPr lang="en-US" sz="1600" b="1" dirty="0" smtClean="0">
                  <a:solidFill>
                    <a:schemeClr val="bg1"/>
                  </a:solidFill>
                </a:rPr>
                <a:t>Newspaper</a:t>
              </a:r>
              <a:endParaRPr lang="en-US" sz="1600" b="1" dirty="0">
                <a:solidFill>
                  <a:schemeClr val="bg1"/>
                </a:solidFill>
              </a:endParaRPr>
            </a:p>
          </p:txBody>
        </p:sp>
      </p:grpSp>
      <p:sp>
        <p:nvSpPr>
          <p:cNvPr id="179" name="TextBox 178"/>
          <p:cNvSpPr txBox="1"/>
          <p:nvPr/>
        </p:nvSpPr>
        <p:spPr>
          <a:xfrm>
            <a:off x="7803998" y="3252802"/>
            <a:ext cx="1026086"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Nonfiction</a:t>
            </a:r>
            <a:endParaRPr lang="en-US" sz="1600" b="1" dirty="0">
              <a:solidFill>
                <a:schemeClr val="bg1"/>
              </a:solidFill>
              <a:latin typeface="Arial Narrow" panose="020B0606020202030204" pitchFamily="34" charset="0"/>
            </a:endParaRPr>
          </a:p>
        </p:txBody>
      </p:sp>
      <p:pic>
        <p:nvPicPr>
          <p:cNvPr id="180"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552908" y="7714211"/>
            <a:ext cx="609600" cy="609600"/>
          </a:xfrm>
          <a:prstGeom prst="rect">
            <a:avLst/>
          </a:prstGeom>
        </p:spPr>
      </p:pic>
      <p:pic>
        <p:nvPicPr>
          <p:cNvPr id="181"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532092" y="7805870"/>
            <a:ext cx="609600" cy="609600"/>
          </a:xfrm>
          <a:prstGeom prst="rect">
            <a:avLst/>
          </a:prstGeom>
        </p:spPr>
      </p:pic>
      <p:pic>
        <p:nvPicPr>
          <p:cNvPr id="18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370612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3706125"/>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84" name="Group 183"/>
          <p:cNvGrpSpPr/>
          <p:nvPr/>
        </p:nvGrpSpPr>
        <p:grpSpPr>
          <a:xfrm>
            <a:off x="1709928" y="210312"/>
            <a:ext cx="4485959" cy="7048953"/>
            <a:chOff x="1712441" y="207823"/>
            <a:chExt cx="4485959" cy="7048953"/>
          </a:xfrm>
        </p:grpSpPr>
        <p:pic>
          <p:nvPicPr>
            <p:cNvPr id="185"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85"/>
            <p:cNvPicPr/>
            <p:nvPr/>
          </p:nvPicPr>
          <p:blipFill>
            <a:blip r:embed="rId46" cstate="print">
              <a:extLst>
                <a:ext uri="{28A0092B-C50C-407E-A947-70E740481C1C}">
                  <a14:useLocalDpi xmlns:a14="http://schemas.microsoft.com/office/drawing/2010/main" val="0"/>
                </a:ext>
              </a:extLst>
            </a:blip>
            <a:stretch>
              <a:fillRect/>
            </a:stretch>
          </p:blipFill>
          <p:spPr>
            <a:xfrm>
              <a:off x="3184912" y="3759802"/>
              <a:ext cx="1761063" cy="779707"/>
            </a:xfrm>
            <a:prstGeom prst="rect">
              <a:avLst/>
            </a:prstGeom>
          </p:spPr>
        </p:pic>
        <p:sp>
          <p:nvSpPr>
            <p:cNvPr id="187" name="TextBox 186"/>
            <p:cNvSpPr txBox="1"/>
            <p:nvPr/>
          </p:nvSpPr>
          <p:spPr>
            <a:xfrm>
              <a:off x="2879490" y="631784"/>
              <a:ext cx="2311767" cy="1923604"/>
            </a:xfrm>
            <a:prstGeom prst="rect">
              <a:avLst/>
            </a:prstGeom>
            <a:noFill/>
          </p:spPr>
          <p:txBody>
            <a:bodyPr wrap="square" rtlCol="0">
              <a:spAutoFit/>
            </a:bodyPr>
            <a:lstStyle/>
            <a:p>
              <a:r>
                <a:rPr lang="en-US" sz="1700" b="1" dirty="0">
                  <a:latin typeface="Arial Narrow" panose="020B0606020202030204" pitchFamily="34" charset="0"/>
                </a:rPr>
                <a:t>A belief, judgment, or way of thinking about something: what someone thinks about a particular thing. In my _______ Taylor Swift is the best singer.</a:t>
              </a:r>
            </a:p>
          </p:txBody>
        </p:sp>
      </p:grpSp>
      <p:grpSp>
        <p:nvGrpSpPr>
          <p:cNvPr id="188" name="Group 187"/>
          <p:cNvGrpSpPr/>
          <p:nvPr/>
        </p:nvGrpSpPr>
        <p:grpSpPr>
          <a:xfrm>
            <a:off x="1628512" y="1110184"/>
            <a:ext cx="1188209" cy="1399242"/>
            <a:chOff x="1703160" y="1053846"/>
            <a:chExt cx="1188209" cy="1399242"/>
          </a:xfrm>
        </p:grpSpPr>
        <p:sp>
          <p:nvSpPr>
            <p:cNvPr id="189"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TextBox 189"/>
            <p:cNvSpPr txBox="1"/>
            <p:nvPr/>
          </p:nvSpPr>
          <p:spPr>
            <a:xfrm rot="18046997">
              <a:off x="1712939" y="1531603"/>
              <a:ext cx="1165851" cy="369332"/>
            </a:xfrm>
            <a:prstGeom prst="rect">
              <a:avLst/>
            </a:prstGeom>
            <a:noFill/>
          </p:spPr>
          <p:txBody>
            <a:bodyPr wrap="square" rtlCol="0">
              <a:spAutoFit/>
            </a:bodyPr>
            <a:lstStyle/>
            <a:p>
              <a:r>
                <a:rPr lang="en-US" b="1" dirty="0" smtClean="0">
                  <a:solidFill>
                    <a:schemeClr val="bg1"/>
                  </a:solidFill>
                </a:rPr>
                <a:t>Opinion</a:t>
              </a:r>
              <a:endParaRPr lang="en-US" b="1" dirty="0">
                <a:solidFill>
                  <a:schemeClr val="bg1"/>
                </a:solidFill>
              </a:endParaRPr>
            </a:p>
          </p:txBody>
        </p:sp>
      </p:grpSp>
      <p:grpSp>
        <p:nvGrpSpPr>
          <p:cNvPr id="191" name="Group 190"/>
          <p:cNvGrpSpPr/>
          <p:nvPr/>
        </p:nvGrpSpPr>
        <p:grpSpPr>
          <a:xfrm>
            <a:off x="5137850" y="878289"/>
            <a:ext cx="1113527" cy="1399242"/>
            <a:chOff x="5102948" y="913896"/>
            <a:chExt cx="1113527" cy="1399242"/>
          </a:xfrm>
        </p:grpSpPr>
        <p:sp>
          <p:nvSpPr>
            <p:cNvPr id="192"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TextBox 192"/>
            <p:cNvSpPr txBox="1"/>
            <p:nvPr/>
          </p:nvSpPr>
          <p:spPr>
            <a:xfrm rot="18704414">
              <a:off x="5258438" y="1426986"/>
              <a:ext cx="1055274" cy="369332"/>
            </a:xfrm>
            <a:prstGeom prst="rect">
              <a:avLst/>
            </a:prstGeom>
            <a:noFill/>
          </p:spPr>
          <p:txBody>
            <a:bodyPr wrap="square" rtlCol="0">
              <a:spAutoFit/>
            </a:bodyPr>
            <a:lstStyle/>
            <a:p>
              <a:r>
                <a:rPr lang="en-US" b="1" dirty="0" smtClean="0">
                  <a:solidFill>
                    <a:schemeClr val="bg1"/>
                  </a:solidFill>
                </a:rPr>
                <a:t>Fact</a:t>
              </a:r>
              <a:endParaRPr lang="en-US" b="1" dirty="0">
                <a:solidFill>
                  <a:schemeClr val="bg1"/>
                </a:solidFill>
              </a:endParaRPr>
            </a:p>
          </p:txBody>
        </p:sp>
      </p:grpSp>
      <p:sp>
        <p:nvSpPr>
          <p:cNvPr id="194" name="TextBox 193"/>
          <p:cNvSpPr txBox="1"/>
          <p:nvPr/>
        </p:nvSpPr>
        <p:spPr>
          <a:xfrm>
            <a:off x="7864540" y="3639777"/>
            <a:ext cx="1083694"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Opinion</a:t>
            </a:r>
            <a:endParaRPr lang="en-US" sz="1600" b="1" dirty="0">
              <a:solidFill>
                <a:schemeClr val="bg1"/>
              </a:solidFill>
              <a:latin typeface="Arial Narrow" panose="020B0606020202030204" pitchFamily="34" charset="0"/>
            </a:endParaRPr>
          </a:p>
        </p:txBody>
      </p:sp>
      <p:pic>
        <p:nvPicPr>
          <p:cNvPr id="195"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705308" y="7866611"/>
            <a:ext cx="609600" cy="609600"/>
          </a:xfrm>
          <a:prstGeom prst="rect">
            <a:avLst/>
          </a:prstGeom>
        </p:spPr>
      </p:pic>
      <p:pic>
        <p:nvPicPr>
          <p:cNvPr id="196"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684492" y="7958270"/>
            <a:ext cx="609600" cy="609600"/>
          </a:xfrm>
          <a:prstGeom prst="rect">
            <a:avLst/>
          </a:prstGeom>
        </p:spPr>
      </p:pic>
      <p:pic>
        <p:nvPicPr>
          <p:cNvPr id="19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4139671"/>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4151703"/>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99" name="Group 198"/>
          <p:cNvGrpSpPr/>
          <p:nvPr/>
        </p:nvGrpSpPr>
        <p:grpSpPr>
          <a:xfrm>
            <a:off x="1709928" y="210312"/>
            <a:ext cx="4485959" cy="7048953"/>
            <a:chOff x="1712441" y="207823"/>
            <a:chExt cx="4485959" cy="7048953"/>
          </a:xfrm>
        </p:grpSpPr>
        <p:pic>
          <p:nvPicPr>
            <p:cNvPr id="20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200"/>
            <p:cNvPicPr/>
            <p:nvPr/>
          </p:nvPicPr>
          <p:blipFill>
            <a:blip r:embed="rId47" cstate="print">
              <a:extLst>
                <a:ext uri="{28A0092B-C50C-407E-A947-70E740481C1C}">
                  <a14:useLocalDpi xmlns:a14="http://schemas.microsoft.com/office/drawing/2010/main" val="0"/>
                </a:ext>
              </a:extLst>
            </a:blip>
            <a:stretch>
              <a:fillRect/>
            </a:stretch>
          </p:blipFill>
          <p:spPr>
            <a:xfrm>
              <a:off x="3188260" y="3671430"/>
              <a:ext cx="1726668" cy="1087559"/>
            </a:xfrm>
            <a:prstGeom prst="rect">
              <a:avLst/>
            </a:prstGeom>
          </p:spPr>
        </p:pic>
        <p:sp>
          <p:nvSpPr>
            <p:cNvPr id="202" name="TextBox 201"/>
            <p:cNvSpPr txBox="1"/>
            <p:nvPr/>
          </p:nvSpPr>
          <p:spPr>
            <a:xfrm>
              <a:off x="2920983" y="721504"/>
              <a:ext cx="2311767" cy="1923604"/>
            </a:xfrm>
            <a:prstGeom prst="rect">
              <a:avLst/>
            </a:prstGeom>
            <a:noFill/>
          </p:spPr>
          <p:txBody>
            <a:bodyPr wrap="square" rtlCol="0">
              <a:spAutoFit/>
            </a:bodyPr>
            <a:lstStyle/>
            <a:p>
              <a:r>
                <a:rPr lang="en-US" sz="1700" b="1" dirty="0">
                  <a:latin typeface="Arial Narrow" panose="020B0606020202030204" pitchFamily="34" charset="0"/>
                </a:rPr>
                <a:t>An essay in which you attempt to get the reader to agree with your point of view.  The President wrote a ________ to try and convince people to conserve water.</a:t>
              </a:r>
            </a:p>
          </p:txBody>
        </p:sp>
      </p:grpSp>
      <p:grpSp>
        <p:nvGrpSpPr>
          <p:cNvPr id="203" name="Group 202"/>
          <p:cNvGrpSpPr/>
          <p:nvPr/>
        </p:nvGrpSpPr>
        <p:grpSpPr>
          <a:xfrm>
            <a:off x="1728216" y="1024128"/>
            <a:ext cx="1188209" cy="1425462"/>
            <a:chOff x="1703160" y="1027626"/>
            <a:chExt cx="1188209" cy="1425462"/>
          </a:xfrm>
        </p:grpSpPr>
        <p:sp>
          <p:nvSpPr>
            <p:cNvPr id="20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TextBox 204"/>
            <p:cNvSpPr txBox="1"/>
            <p:nvPr/>
          </p:nvSpPr>
          <p:spPr>
            <a:xfrm rot="18046997">
              <a:off x="1702482" y="1383546"/>
              <a:ext cx="1358172" cy="646331"/>
            </a:xfrm>
            <a:prstGeom prst="rect">
              <a:avLst/>
            </a:prstGeom>
            <a:noFill/>
          </p:spPr>
          <p:txBody>
            <a:bodyPr wrap="square" rtlCol="0">
              <a:spAutoFit/>
            </a:bodyPr>
            <a:lstStyle/>
            <a:p>
              <a:r>
                <a:rPr lang="en-US" b="1" dirty="0" smtClean="0">
                  <a:solidFill>
                    <a:schemeClr val="bg1"/>
                  </a:solidFill>
                </a:rPr>
                <a:t>Persuasive</a:t>
              </a:r>
            </a:p>
            <a:p>
              <a:r>
                <a:rPr lang="en-US" b="1" dirty="0" smtClean="0">
                  <a:solidFill>
                    <a:schemeClr val="bg1"/>
                  </a:solidFill>
                </a:rPr>
                <a:t>Essay</a:t>
              </a:r>
              <a:endParaRPr lang="en-US" b="1" dirty="0">
                <a:solidFill>
                  <a:schemeClr val="bg1"/>
                </a:solidFill>
              </a:endParaRPr>
            </a:p>
          </p:txBody>
        </p:sp>
      </p:grpSp>
      <p:grpSp>
        <p:nvGrpSpPr>
          <p:cNvPr id="206" name="Group 205"/>
          <p:cNvGrpSpPr/>
          <p:nvPr/>
        </p:nvGrpSpPr>
        <p:grpSpPr>
          <a:xfrm>
            <a:off x="5137850" y="891937"/>
            <a:ext cx="1113527" cy="1399242"/>
            <a:chOff x="5102948" y="913896"/>
            <a:chExt cx="1113527" cy="1399242"/>
          </a:xfrm>
        </p:grpSpPr>
        <p:sp>
          <p:nvSpPr>
            <p:cNvPr id="20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TextBox 207"/>
            <p:cNvSpPr txBox="1"/>
            <p:nvPr/>
          </p:nvSpPr>
          <p:spPr>
            <a:xfrm rot="18704414">
              <a:off x="5279511" y="1446584"/>
              <a:ext cx="1055274" cy="369332"/>
            </a:xfrm>
            <a:prstGeom prst="rect">
              <a:avLst/>
            </a:prstGeom>
            <a:noFill/>
          </p:spPr>
          <p:txBody>
            <a:bodyPr wrap="square" rtlCol="0">
              <a:spAutoFit/>
            </a:bodyPr>
            <a:lstStyle/>
            <a:p>
              <a:r>
                <a:rPr lang="en-US" b="1" dirty="0" smtClean="0">
                  <a:solidFill>
                    <a:schemeClr val="bg1"/>
                  </a:solidFill>
                </a:rPr>
                <a:t>Journal</a:t>
              </a:r>
              <a:endParaRPr lang="en-US" b="1" dirty="0">
                <a:solidFill>
                  <a:schemeClr val="bg1"/>
                </a:solidFill>
              </a:endParaRPr>
            </a:p>
          </p:txBody>
        </p:sp>
      </p:grpSp>
      <p:sp>
        <p:nvSpPr>
          <p:cNvPr id="209" name="TextBox 208"/>
          <p:cNvSpPr txBox="1"/>
          <p:nvPr/>
        </p:nvSpPr>
        <p:spPr>
          <a:xfrm>
            <a:off x="7787303" y="4061173"/>
            <a:ext cx="1083694" cy="523220"/>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Persuasive Essay</a:t>
            </a:r>
            <a:endParaRPr lang="en-US" sz="1400" b="1" dirty="0">
              <a:solidFill>
                <a:schemeClr val="bg1"/>
              </a:solidFill>
              <a:latin typeface="Arial Narrow" panose="020B0606020202030204" pitchFamily="34" charset="0"/>
            </a:endParaRPr>
          </a:p>
        </p:txBody>
      </p:sp>
      <p:grpSp>
        <p:nvGrpSpPr>
          <p:cNvPr id="230" name="Group 229"/>
          <p:cNvGrpSpPr/>
          <p:nvPr/>
        </p:nvGrpSpPr>
        <p:grpSpPr>
          <a:xfrm>
            <a:off x="1709928" y="210312"/>
            <a:ext cx="4485959" cy="7048953"/>
            <a:chOff x="1712441" y="207823"/>
            <a:chExt cx="4485959" cy="7048953"/>
          </a:xfrm>
        </p:grpSpPr>
        <p:pic>
          <p:nvPicPr>
            <p:cNvPr id="23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32" name="Picture 231"/>
            <p:cNvPicPr/>
            <p:nvPr/>
          </p:nvPicPr>
          <p:blipFill>
            <a:blip r:embed="rId48" cstate="print">
              <a:extLst>
                <a:ext uri="{28A0092B-C50C-407E-A947-70E740481C1C}">
                  <a14:useLocalDpi xmlns:a14="http://schemas.microsoft.com/office/drawing/2010/main" val="0"/>
                </a:ext>
              </a:extLst>
            </a:blip>
            <a:stretch>
              <a:fillRect/>
            </a:stretch>
          </p:blipFill>
          <p:spPr>
            <a:xfrm>
              <a:off x="3438411" y="3683025"/>
              <a:ext cx="1257739" cy="1155761"/>
            </a:xfrm>
            <a:prstGeom prst="rect">
              <a:avLst/>
            </a:prstGeom>
          </p:spPr>
        </p:pic>
        <p:sp>
          <p:nvSpPr>
            <p:cNvPr id="233" name="TextBox 232"/>
            <p:cNvSpPr txBox="1"/>
            <p:nvPr/>
          </p:nvSpPr>
          <p:spPr>
            <a:xfrm>
              <a:off x="2746475" y="526853"/>
              <a:ext cx="2649256" cy="2308324"/>
            </a:xfrm>
            <a:prstGeom prst="rect">
              <a:avLst/>
            </a:prstGeom>
            <a:noFill/>
          </p:spPr>
          <p:txBody>
            <a:bodyPr wrap="square" rtlCol="0">
              <a:spAutoFit/>
            </a:bodyPr>
            <a:lstStyle/>
            <a:p>
              <a:r>
                <a:rPr lang="en-US" b="1" dirty="0">
                  <a:latin typeface="Arial Narrow" panose="020B0606020202030204" pitchFamily="34" charset="0"/>
                </a:rPr>
                <a:t>A word that stands by itself and means something. Sometimes prefixes and suffixes are added to these words to change their meanings. The _________ of uncomfortable in comfort.</a:t>
              </a:r>
            </a:p>
          </p:txBody>
        </p:sp>
      </p:grpSp>
      <p:grpSp>
        <p:nvGrpSpPr>
          <p:cNvPr id="234" name="Group 233"/>
          <p:cNvGrpSpPr/>
          <p:nvPr/>
        </p:nvGrpSpPr>
        <p:grpSpPr>
          <a:xfrm>
            <a:off x="1728216" y="1024128"/>
            <a:ext cx="1188209" cy="1526399"/>
            <a:chOff x="1703160" y="926689"/>
            <a:chExt cx="1188209" cy="1526399"/>
          </a:xfrm>
        </p:grpSpPr>
        <p:sp>
          <p:nvSpPr>
            <p:cNvPr id="23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TextBox 235"/>
            <p:cNvSpPr txBox="1"/>
            <p:nvPr/>
          </p:nvSpPr>
          <p:spPr>
            <a:xfrm rot="17266779">
              <a:off x="1654994" y="1430169"/>
              <a:ext cx="1345514" cy="338554"/>
            </a:xfrm>
            <a:prstGeom prst="rect">
              <a:avLst/>
            </a:prstGeom>
            <a:noFill/>
          </p:spPr>
          <p:txBody>
            <a:bodyPr wrap="square" rtlCol="0">
              <a:spAutoFit/>
            </a:bodyPr>
            <a:lstStyle/>
            <a:p>
              <a:r>
                <a:rPr lang="en-US" sz="1600" b="1" dirty="0" smtClean="0">
                  <a:solidFill>
                    <a:schemeClr val="bg1"/>
                  </a:solidFill>
                </a:rPr>
                <a:t>Outline</a:t>
              </a:r>
              <a:endParaRPr lang="en-US" sz="1600" b="1" dirty="0">
                <a:solidFill>
                  <a:schemeClr val="bg1"/>
                </a:solidFill>
              </a:endParaRPr>
            </a:p>
          </p:txBody>
        </p:sp>
      </p:grpSp>
      <p:grpSp>
        <p:nvGrpSpPr>
          <p:cNvPr id="237" name="Group 236"/>
          <p:cNvGrpSpPr/>
          <p:nvPr/>
        </p:nvGrpSpPr>
        <p:grpSpPr>
          <a:xfrm>
            <a:off x="5137850" y="524585"/>
            <a:ext cx="1113527" cy="1757421"/>
            <a:chOff x="5102948" y="555717"/>
            <a:chExt cx="1113527" cy="1757421"/>
          </a:xfrm>
        </p:grpSpPr>
        <p:sp>
          <p:nvSpPr>
            <p:cNvPr id="23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 name="TextBox 238"/>
            <p:cNvSpPr txBox="1"/>
            <p:nvPr/>
          </p:nvSpPr>
          <p:spPr>
            <a:xfrm rot="17733287">
              <a:off x="5046236" y="1053632"/>
              <a:ext cx="1580605" cy="584775"/>
            </a:xfrm>
            <a:prstGeom prst="rect">
              <a:avLst/>
            </a:prstGeom>
            <a:noFill/>
          </p:spPr>
          <p:txBody>
            <a:bodyPr wrap="square" rtlCol="0">
              <a:spAutoFit/>
            </a:bodyPr>
            <a:lstStyle/>
            <a:p>
              <a:r>
                <a:rPr lang="en-US" sz="1600" b="1" dirty="0" smtClean="0">
                  <a:solidFill>
                    <a:schemeClr val="bg1"/>
                  </a:solidFill>
                </a:rPr>
                <a:t>Root</a:t>
              </a:r>
            </a:p>
            <a:p>
              <a:r>
                <a:rPr lang="en-US" sz="1600" b="1" dirty="0" smtClean="0">
                  <a:solidFill>
                    <a:schemeClr val="bg1"/>
                  </a:solidFill>
                </a:rPr>
                <a:t>Word</a:t>
              </a:r>
              <a:endParaRPr lang="en-US" sz="1600" b="1" dirty="0">
                <a:solidFill>
                  <a:schemeClr val="bg1"/>
                </a:solidFill>
              </a:endParaRPr>
            </a:p>
          </p:txBody>
        </p:sp>
      </p:grpSp>
      <p:pic>
        <p:nvPicPr>
          <p:cNvPr id="24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468606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4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468563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242" name="TextBox 241"/>
          <p:cNvSpPr txBox="1"/>
          <p:nvPr/>
        </p:nvSpPr>
        <p:spPr>
          <a:xfrm>
            <a:off x="7703866" y="4624508"/>
            <a:ext cx="1217067"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Root Word</a:t>
            </a:r>
            <a:endParaRPr lang="en-US" sz="1400" b="1" dirty="0">
              <a:solidFill>
                <a:schemeClr val="bg1"/>
              </a:solidFill>
              <a:latin typeface="Arial Narrow" panose="020B0606020202030204" pitchFamily="34" charset="0"/>
            </a:endParaRPr>
          </a:p>
        </p:txBody>
      </p:sp>
      <p:pic>
        <p:nvPicPr>
          <p:cNvPr id="24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857708" y="8069002"/>
            <a:ext cx="609600" cy="609600"/>
          </a:xfrm>
          <a:prstGeom prst="rect">
            <a:avLst/>
          </a:prstGeom>
        </p:spPr>
      </p:pic>
      <p:pic>
        <p:nvPicPr>
          <p:cNvPr id="24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836892" y="8160661"/>
            <a:ext cx="609600" cy="609600"/>
          </a:xfrm>
          <a:prstGeom prst="rect">
            <a:avLst/>
          </a:prstGeom>
        </p:spPr>
      </p:pic>
      <p:grpSp>
        <p:nvGrpSpPr>
          <p:cNvPr id="245" name="Group 244"/>
          <p:cNvGrpSpPr/>
          <p:nvPr/>
        </p:nvGrpSpPr>
        <p:grpSpPr>
          <a:xfrm>
            <a:off x="1709928" y="210312"/>
            <a:ext cx="4485959" cy="7048953"/>
            <a:chOff x="1712441" y="207823"/>
            <a:chExt cx="4485959" cy="7048953"/>
          </a:xfrm>
        </p:grpSpPr>
        <p:pic>
          <p:nvPicPr>
            <p:cNvPr id="24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47" name="Picture 246"/>
            <p:cNvPicPr/>
            <p:nvPr/>
          </p:nvPicPr>
          <p:blipFill>
            <a:blip r:embed="rId49" cstate="print">
              <a:extLst>
                <a:ext uri="{28A0092B-C50C-407E-A947-70E740481C1C}">
                  <a14:useLocalDpi xmlns:a14="http://schemas.microsoft.com/office/drawing/2010/main" val="0"/>
                </a:ext>
              </a:extLst>
            </a:blip>
            <a:stretch>
              <a:fillRect/>
            </a:stretch>
          </p:blipFill>
          <p:spPr>
            <a:xfrm>
              <a:off x="3282771" y="3648687"/>
              <a:ext cx="1569018" cy="1224437"/>
            </a:xfrm>
            <a:prstGeom prst="rect">
              <a:avLst/>
            </a:prstGeom>
          </p:spPr>
        </p:pic>
        <p:sp>
          <p:nvSpPr>
            <p:cNvPr id="248" name="TextBox 247"/>
            <p:cNvSpPr txBox="1"/>
            <p:nvPr/>
          </p:nvSpPr>
          <p:spPr>
            <a:xfrm>
              <a:off x="2731520" y="574656"/>
              <a:ext cx="2649256" cy="2031325"/>
            </a:xfrm>
            <a:prstGeom prst="rect">
              <a:avLst/>
            </a:prstGeom>
            <a:noFill/>
          </p:spPr>
          <p:txBody>
            <a:bodyPr wrap="square" rtlCol="0">
              <a:spAutoFit/>
            </a:bodyPr>
            <a:lstStyle/>
            <a:p>
              <a:r>
                <a:rPr lang="en-US" b="1" dirty="0">
                  <a:latin typeface="Arial Narrow" panose="020B0606020202030204" pitchFamily="34" charset="0"/>
                </a:rPr>
                <a:t>A statement that tells you what is or is not allowed in a particular game, situation, etc.  My brother always breaks a ____________ when we play monopoly.</a:t>
              </a:r>
            </a:p>
          </p:txBody>
        </p:sp>
      </p:grpSp>
      <p:grpSp>
        <p:nvGrpSpPr>
          <p:cNvPr id="249" name="Group 248"/>
          <p:cNvGrpSpPr/>
          <p:nvPr/>
        </p:nvGrpSpPr>
        <p:grpSpPr>
          <a:xfrm>
            <a:off x="1737803" y="626852"/>
            <a:ext cx="1188209" cy="1838985"/>
            <a:chOff x="1703160" y="614103"/>
            <a:chExt cx="1188209" cy="1838985"/>
          </a:xfrm>
        </p:grpSpPr>
        <p:sp>
          <p:nvSpPr>
            <p:cNvPr id="25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TextBox 250"/>
            <p:cNvSpPr txBox="1"/>
            <p:nvPr/>
          </p:nvSpPr>
          <p:spPr>
            <a:xfrm rot="18100820">
              <a:off x="1622033" y="1230541"/>
              <a:ext cx="1602208" cy="369332"/>
            </a:xfrm>
            <a:prstGeom prst="rect">
              <a:avLst/>
            </a:prstGeom>
            <a:noFill/>
          </p:spPr>
          <p:txBody>
            <a:bodyPr wrap="square" rtlCol="0">
              <a:spAutoFit/>
            </a:bodyPr>
            <a:lstStyle/>
            <a:p>
              <a:r>
                <a:rPr lang="en-US" b="1" dirty="0" smtClean="0">
                  <a:solidFill>
                    <a:schemeClr val="bg1"/>
                  </a:solidFill>
                </a:rPr>
                <a:t>Label</a:t>
              </a:r>
              <a:endParaRPr lang="en-US" b="1" dirty="0">
                <a:solidFill>
                  <a:schemeClr val="bg1"/>
                </a:solidFill>
              </a:endParaRPr>
            </a:p>
          </p:txBody>
        </p:sp>
      </p:grpSp>
      <p:grpSp>
        <p:nvGrpSpPr>
          <p:cNvPr id="252" name="Group 251"/>
          <p:cNvGrpSpPr/>
          <p:nvPr/>
        </p:nvGrpSpPr>
        <p:grpSpPr>
          <a:xfrm>
            <a:off x="5137850" y="542401"/>
            <a:ext cx="1113527" cy="1745342"/>
            <a:chOff x="5102948" y="567796"/>
            <a:chExt cx="1113527" cy="1745342"/>
          </a:xfrm>
        </p:grpSpPr>
        <p:sp>
          <p:nvSpPr>
            <p:cNvPr id="25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 name="TextBox 253"/>
            <p:cNvSpPr txBox="1"/>
            <p:nvPr/>
          </p:nvSpPr>
          <p:spPr>
            <a:xfrm rot="17733287">
              <a:off x="5072967" y="1173433"/>
              <a:ext cx="1580605" cy="369332"/>
            </a:xfrm>
            <a:prstGeom prst="rect">
              <a:avLst/>
            </a:prstGeom>
            <a:noFill/>
          </p:spPr>
          <p:txBody>
            <a:bodyPr wrap="square" rtlCol="0">
              <a:spAutoFit/>
            </a:bodyPr>
            <a:lstStyle/>
            <a:p>
              <a:r>
                <a:rPr lang="en-US" dirty="0" smtClean="0">
                  <a:solidFill>
                    <a:schemeClr val="bg1"/>
                  </a:solidFill>
                </a:rPr>
                <a:t>Rule</a:t>
              </a:r>
              <a:endParaRPr lang="en-US" dirty="0">
                <a:solidFill>
                  <a:schemeClr val="bg1"/>
                </a:solidFill>
              </a:endParaRPr>
            </a:p>
          </p:txBody>
        </p:sp>
      </p:grpSp>
      <p:pic>
        <p:nvPicPr>
          <p:cNvPr id="25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507602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5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509518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257" name="TextBox 256"/>
          <p:cNvSpPr txBox="1"/>
          <p:nvPr/>
        </p:nvSpPr>
        <p:spPr>
          <a:xfrm>
            <a:off x="7714620" y="5045135"/>
            <a:ext cx="1143088"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Rule</a:t>
            </a:r>
            <a:endParaRPr lang="en-US" sz="1400" b="1" dirty="0">
              <a:solidFill>
                <a:schemeClr val="bg1"/>
              </a:solidFill>
              <a:latin typeface="Arial Narrow" panose="020B0606020202030204" pitchFamily="34" charset="0"/>
            </a:endParaRPr>
          </a:p>
        </p:txBody>
      </p:sp>
      <p:pic>
        <p:nvPicPr>
          <p:cNvPr id="25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010108" y="8221402"/>
            <a:ext cx="609600" cy="609600"/>
          </a:xfrm>
          <a:prstGeom prst="rect">
            <a:avLst/>
          </a:prstGeom>
        </p:spPr>
      </p:pic>
      <p:pic>
        <p:nvPicPr>
          <p:cNvPr id="25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989292" y="8313061"/>
            <a:ext cx="609600" cy="609600"/>
          </a:xfrm>
          <a:prstGeom prst="rect">
            <a:avLst/>
          </a:prstGeom>
        </p:spPr>
      </p:pic>
      <p:pic>
        <p:nvPicPr>
          <p:cNvPr id="26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3822" y="549147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6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927926" y="5490925"/>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262" name="Group 261"/>
          <p:cNvGrpSpPr/>
          <p:nvPr/>
        </p:nvGrpSpPr>
        <p:grpSpPr>
          <a:xfrm>
            <a:off x="1709928" y="210312"/>
            <a:ext cx="4485959" cy="7048953"/>
            <a:chOff x="1710091" y="191669"/>
            <a:chExt cx="4485959" cy="7048953"/>
          </a:xfrm>
        </p:grpSpPr>
        <p:pic>
          <p:nvPicPr>
            <p:cNvPr id="263"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0091" y="191669"/>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64" name="Picture 263"/>
            <p:cNvPicPr/>
            <p:nvPr/>
          </p:nvPicPr>
          <p:blipFill>
            <a:blip r:embed="rId50">
              <a:extLst>
                <a:ext uri="{28A0092B-C50C-407E-A947-70E740481C1C}">
                  <a14:useLocalDpi xmlns:a14="http://schemas.microsoft.com/office/drawing/2010/main" val="0"/>
                </a:ext>
              </a:extLst>
            </a:blip>
            <a:stretch>
              <a:fillRect/>
            </a:stretch>
          </p:blipFill>
          <p:spPr>
            <a:xfrm>
              <a:off x="3159720" y="3680181"/>
              <a:ext cx="1808294" cy="1209865"/>
            </a:xfrm>
            <a:prstGeom prst="rect">
              <a:avLst/>
            </a:prstGeom>
          </p:spPr>
        </p:pic>
        <p:sp>
          <p:nvSpPr>
            <p:cNvPr id="265" name="TextBox 264"/>
            <p:cNvSpPr txBox="1"/>
            <p:nvPr/>
          </p:nvSpPr>
          <p:spPr>
            <a:xfrm>
              <a:off x="2815039" y="777452"/>
              <a:ext cx="2311767" cy="1569660"/>
            </a:xfrm>
            <a:prstGeom prst="rect">
              <a:avLst/>
            </a:prstGeom>
            <a:noFill/>
          </p:spPr>
          <p:txBody>
            <a:bodyPr wrap="square" rtlCol="0">
              <a:spAutoFit/>
            </a:bodyPr>
            <a:lstStyle/>
            <a:p>
              <a:r>
                <a:rPr lang="en-US" sz="1600" b="1" dirty="0">
                  <a:latin typeface="Arial Narrow" panose="020B0606020202030204" pitchFamily="34" charset="0"/>
                </a:rPr>
                <a:t>A written or printed list of things and the times when they will be done. My mom keeps a ___________ of everything she eats during the day.</a:t>
              </a:r>
            </a:p>
          </p:txBody>
        </p:sp>
      </p:grpSp>
      <p:grpSp>
        <p:nvGrpSpPr>
          <p:cNvPr id="266" name="Group 265"/>
          <p:cNvGrpSpPr/>
          <p:nvPr/>
        </p:nvGrpSpPr>
        <p:grpSpPr>
          <a:xfrm>
            <a:off x="1728896" y="527758"/>
            <a:ext cx="1188209" cy="1991428"/>
            <a:chOff x="1703160" y="461660"/>
            <a:chExt cx="1188209" cy="1991428"/>
          </a:xfrm>
        </p:grpSpPr>
        <p:sp>
          <p:nvSpPr>
            <p:cNvPr id="267"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 name="TextBox 267"/>
            <p:cNvSpPr txBox="1"/>
            <p:nvPr/>
          </p:nvSpPr>
          <p:spPr>
            <a:xfrm rot="18135237">
              <a:off x="1550917" y="1238011"/>
              <a:ext cx="1891255" cy="338554"/>
            </a:xfrm>
            <a:prstGeom prst="rect">
              <a:avLst/>
            </a:prstGeom>
            <a:noFill/>
          </p:spPr>
          <p:txBody>
            <a:bodyPr wrap="square" rtlCol="0">
              <a:spAutoFit/>
            </a:bodyPr>
            <a:lstStyle/>
            <a:p>
              <a:r>
                <a:rPr lang="en-US" sz="1600" b="1" dirty="0" smtClean="0">
                  <a:solidFill>
                    <a:schemeClr val="bg1"/>
                  </a:solidFill>
                </a:rPr>
                <a:t>Schedule</a:t>
              </a:r>
              <a:endParaRPr lang="en-US" sz="1600" b="1" dirty="0">
                <a:solidFill>
                  <a:schemeClr val="bg1"/>
                </a:solidFill>
              </a:endParaRPr>
            </a:p>
          </p:txBody>
        </p:sp>
      </p:grpSp>
      <p:grpSp>
        <p:nvGrpSpPr>
          <p:cNvPr id="269" name="Group 268"/>
          <p:cNvGrpSpPr/>
          <p:nvPr/>
        </p:nvGrpSpPr>
        <p:grpSpPr>
          <a:xfrm>
            <a:off x="5010850" y="891937"/>
            <a:ext cx="1113527" cy="1399242"/>
            <a:chOff x="5102948" y="913896"/>
            <a:chExt cx="1113527" cy="1399242"/>
          </a:xfrm>
        </p:grpSpPr>
        <p:sp>
          <p:nvSpPr>
            <p:cNvPr id="270"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 name="TextBox 270"/>
            <p:cNvSpPr txBox="1"/>
            <p:nvPr/>
          </p:nvSpPr>
          <p:spPr>
            <a:xfrm rot="18704414">
              <a:off x="5201726" y="1437866"/>
              <a:ext cx="1249870" cy="369332"/>
            </a:xfrm>
            <a:prstGeom prst="rect">
              <a:avLst/>
            </a:prstGeom>
            <a:noFill/>
          </p:spPr>
          <p:txBody>
            <a:bodyPr wrap="square" rtlCol="0">
              <a:spAutoFit/>
            </a:bodyPr>
            <a:lstStyle/>
            <a:p>
              <a:r>
                <a:rPr lang="en-US" b="1" dirty="0" smtClean="0">
                  <a:solidFill>
                    <a:schemeClr val="bg1"/>
                  </a:solidFill>
                </a:rPr>
                <a:t>Journal</a:t>
              </a:r>
              <a:endParaRPr lang="en-US" b="1" dirty="0">
                <a:solidFill>
                  <a:schemeClr val="bg1"/>
                </a:solidFill>
              </a:endParaRPr>
            </a:p>
          </p:txBody>
        </p:sp>
      </p:grpSp>
      <p:sp>
        <p:nvSpPr>
          <p:cNvPr id="272" name="TextBox 271"/>
          <p:cNvSpPr txBox="1"/>
          <p:nvPr/>
        </p:nvSpPr>
        <p:spPr>
          <a:xfrm>
            <a:off x="7720802" y="5444146"/>
            <a:ext cx="1288973"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Schedule</a:t>
            </a:r>
            <a:endParaRPr lang="en-US" sz="1400" b="1" dirty="0">
              <a:solidFill>
                <a:schemeClr val="bg1"/>
              </a:solidFill>
              <a:latin typeface="Arial Narrow" panose="020B0606020202030204" pitchFamily="34" charset="0"/>
            </a:endParaRPr>
          </a:p>
        </p:txBody>
      </p:sp>
      <p:pic>
        <p:nvPicPr>
          <p:cNvPr id="27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162508" y="8373802"/>
            <a:ext cx="609600" cy="609600"/>
          </a:xfrm>
          <a:prstGeom prst="rect">
            <a:avLst/>
          </a:prstGeom>
        </p:spPr>
      </p:pic>
      <p:pic>
        <p:nvPicPr>
          <p:cNvPr id="27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141692" y="8465461"/>
            <a:ext cx="609600" cy="609600"/>
          </a:xfrm>
          <a:prstGeom prst="rect">
            <a:avLst/>
          </a:prstGeom>
        </p:spPr>
      </p:pic>
      <p:pic>
        <p:nvPicPr>
          <p:cNvPr id="27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46788" y="6042777"/>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7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47268" y="6043106"/>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277" name="Group 276"/>
          <p:cNvGrpSpPr/>
          <p:nvPr/>
        </p:nvGrpSpPr>
        <p:grpSpPr>
          <a:xfrm>
            <a:off x="1709928" y="210312"/>
            <a:ext cx="4485959" cy="7048953"/>
            <a:chOff x="1710091" y="191669"/>
            <a:chExt cx="4485959" cy="7048953"/>
          </a:xfrm>
        </p:grpSpPr>
        <p:pic>
          <p:nvPicPr>
            <p:cNvPr id="278"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0091" y="191669"/>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79" name="Picture 278"/>
            <p:cNvPicPr/>
            <p:nvPr/>
          </p:nvPicPr>
          <p:blipFill>
            <a:blip r:embed="rId51" cstate="print">
              <a:extLst>
                <a:ext uri="{28A0092B-C50C-407E-A947-70E740481C1C}">
                  <a14:useLocalDpi xmlns:a14="http://schemas.microsoft.com/office/drawing/2010/main" val="0"/>
                </a:ext>
              </a:extLst>
            </a:blip>
            <a:stretch>
              <a:fillRect/>
            </a:stretch>
          </p:blipFill>
          <p:spPr>
            <a:xfrm>
              <a:off x="3274164" y="3835341"/>
              <a:ext cx="1481704" cy="891691"/>
            </a:xfrm>
            <a:prstGeom prst="rect">
              <a:avLst/>
            </a:prstGeom>
          </p:spPr>
        </p:pic>
        <p:sp>
          <p:nvSpPr>
            <p:cNvPr id="280" name="TextBox 279"/>
            <p:cNvSpPr txBox="1"/>
            <p:nvPr/>
          </p:nvSpPr>
          <p:spPr>
            <a:xfrm>
              <a:off x="2851545" y="1026530"/>
              <a:ext cx="2456191" cy="1569660"/>
            </a:xfrm>
            <a:prstGeom prst="rect">
              <a:avLst/>
            </a:prstGeom>
            <a:noFill/>
          </p:spPr>
          <p:txBody>
            <a:bodyPr wrap="square" rtlCol="0">
              <a:spAutoFit/>
            </a:bodyPr>
            <a:lstStyle/>
            <a:p>
              <a:r>
                <a:rPr lang="en-US" sz="1600" b="1" dirty="0">
                  <a:latin typeface="Arial Narrow" panose="020B0606020202030204" pitchFamily="34" charset="0"/>
                </a:rPr>
                <a:t>Stories about how people and societies are affected by imaginary scientific developments in the future. Star Wars is my favorite ________ movie.</a:t>
              </a:r>
            </a:p>
          </p:txBody>
        </p:sp>
      </p:grpSp>
      <p:grpSp>
        <p:nvGrpSpPr>
          <p:cNvPr id="281" name="Group 280"/>
          <p:cNvGrpSpPr/>
          <p:nvPr/>
        </p:nvGrpSpPr>
        <p:grpSpPr>
          <a:xfrm>
            <a:off x="1673971" y="525306"/>
            <a:ext cx="1226725" cy="1946256"/>
            <a:chOff x="1703160" y="506832"/>
            <a:chExt cx="1226725" cy="1946256"/>
          </a:xfrm>
        </p:grpSpPr>
        <p:sp>
          <p:nvSpPr>
            <p:cNvPr id="282"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TextBox 282"/>
            <p:cNvSpPr txBox="1"/>
            <p:nvPr/>
          </p:nvSpPr>
          <p:spPr>
            <a:xfrm rot="18781809">
              <a:off x="1691870" y="1160072"/>
              <a:ext cx="1891255" cy="584775"/>
            </a:xfrm>
            <a:prstGeom prst="rect">
              <a:avLst/>
            </a:prstGeom>
            <a:noFill/>
          </p:spPr>
          <p:txBody>
            <a:bodyPr wrap="square" rtlCol="0">
              <a:spAutoFit/>
            </a:bodyPr>
            <a:lstStyle/>
            <a:p>
              <a:r>
                <a:rPr lang="en-US" sz="1600" b="1" dirty="0" smtClean="0">
                  <a:solidFill>
                    <a:schemeClr val="bg1"/>
                  </a:solidFill>
                </a:rPr>
                <a:t>Science</a:t>
              </a:r>
            </a:p>
            <a:p>
              <a:r>
                <a:rPr lang="en-US" sz="1600" b="1" dirty="0" smtClean="0">
                  <a:solidFill>
                    <a:schemeClr val="bg1"/>
                  </a:solidFill>
                </a:rPr>
                <a:t>Fiction</a:t>
              </a:r>
              <a:endParaRPr lang="en-US" sz="1600" b="1" dirty="0">
                <a:solidFill>
                  <a:schemeClr val="bg1"/>
                </a:solidFill>
              </a:endParaRPr>
            </a:p>
          </p:txBody>
        </p:sp>
      </p:grpSp>
      <p:grpSp>
        <p:nvGrpSpPr>
          <p:cNvPr id="284" name="Group 283"/>
          <p:cNvGrpSpPr/>
          <p:nvPr/>
        </p:nvGrpSpPr>
        <p:grpSpPr>
          <a:xfrm>
            <a:off x="5137850" y="850993"/>
            <a:ext cx="1113527" cy="1444175"/>
            <a:chOff x="5102948" y="868963"/>
            <a:chExt cx="1113527" cy="1444175"/>
          </a:xfrm>
        </p:grpSpPr>
        <p:sp>
          <p:nvSpPr>
            <p:cNvPr id="285"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 name="TextBox 285"/>
            <p:cNvSpPr txBox="1"/>
            <p:nvPr/>
          </p:nvSpPr>
          <p:spPr>
            <a:xfrm rot="18704414">
              <a:off x="5182714" y="1309232"/>
              <a:ext cx="1249870" cy="369332"/>
            </a:xfrm>
            <a:prstGeom prst="rect">
              <a:avLst/>
            </a:prstGeom>
            <a:noFill/>
          </p:spPr>
          <p:txBody>
            <a:bodyPr wrap="square" rtlCol="0">
              <a:spAutoFit/>
            </a:bodyPr>
            <a:lstStyle/>
            <a:p>
              <a:r>
                <a:rPr lang="en-US" b="1" dirty="0" err="1" smtClean="0">
                  <a:solidFill>
                    <a:schemeClr val="bg1"/>
                  </a:solidFill>
                </a:rPr>
                <a:t>Fabel</a:t>
              </a:r>
              <a:endParaRPr lang="en-US" b="1" dirty="0">
                <a:solidFill>
                  <a:schemeClr val="bg1"/>
                </a:solidFill>
              </a:endParaRPr>
            </a:p>
          </p:txBody>
        </p:sp>
      </p:grpSp>
      <p:sp>
        <p:nvSpPr>
          <p:cNvPr id="287" name="TextBox 286"/>
          <p:cNvSpPr txBox="1"/>
          <p:nvPr/>
        </p:nvSpPr>
        <p:spPr>
          <a:xfrm>
            <a:off x="7657443" y="5892598"/>
            <a:ext cx="1288973" cy="523220"/>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Science </a:t>
            </a:r>
          </a:p>
          <a:p>
            <a:pPr algn="ctr"/>
            <a:r>
              <a:rPr lang="en-US" sz="1400" b="1" dirty="0" smtClean="0">
                <a:solidFill>
                  <a:schemeClr val="bg1"/>
                </a:solidFill>
                <a:latin typeface="Arial Narrow" panose="020B0606020202030204" pitchFamily="34" charset="0"/>
              </a:rPr>
              <a:t>Fiction</a:t>
            </a:r>
            <a:endParaRPr lang="en-US" sz="1400" b="1" dirty="0">
              <a:solidFill>
                <a:schemeClr val="bg1"/>
              </a:solidFill>
              <a:latin typeface="Arial Narrow" panose="020B0606020202030204" pitchFamily="34" charset="0"/>
            </a:endParaRPr>
          </a:p>
        </p:txBody>
      </p:sp>
      <p:pic>
        <p:nvPicPr>
          <p:cNvPr id="28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314908" y="8526202"/>
            <a:ext cx="609600" cy="609600"/>
          </a:xfrm>
          <a:prstGeom prst="rect">
            <a:avLst/>
          </a:prstGeom>
        </p:spPr>
      </p:pic>
      <p:pic>
        <p:nvPicPr>
          <p:cNvPr id="28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294092" y="8617861"/>
            <a:ext cx="609600" cy="609600"/>
          </a:xfrm>
          <a:prstGeom prst="rect">
            <a:avLst/>
          </a:prstGeom>
        </p:spPr>
      </p:pic>
      <p:grpSp>
        <p:nvGrpSpPr>
          <p:cNvPr id="300" name="Group 299"/>
          <p:cNvGrpSpPr/>
          <p:nvPr/>
        </p:nvGrpSpPr>
        <p:grpSpPr>
          <a:xfrm>
            <a:off x="1709928" y="210312"/>
            <a:ext cx="4485959" cy="7048953"/>
            <a:chOff x="1712441" y="207823"/>
            <a:chExt cx="4485959" cy="7048953"/>
          </a:xfrm>
        </p:grpSpPr>
        <p:pic>
          <p:nvPicPr>
            <p:cNvPr id="30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302" name="Picture 301"/>
            <p:cNvPicPr/>
            <p:nvPr/>
          </p:nvPicPr>
          <p:blipFill>
            <a:blip r:embed="rId52" cstate="print">
              <a:extLst>
                <a:ext uri="{28A0092B-C50C-407E-A947-70E740481C1C}">
                  <a14:useLocalDpi xmlns:a14="http://schemas.microsoft.com/office/drawing/2010/main" val="0"/>
                </a:ext>
              </a:extLst>
            </a:blip>
            <a:stretch>
              <a:fillRect/>
            </a:stretch>
          </p:blipFill>
          <p:spPr>
            <a:xfrm>
              <a:off x="3186435" y="3806354"/>
              <a:ext cx="1758292" cy="959805"/>
            </a:xfrm>
            <a:prstGeom prst="rect">
              <a:avLst/>
            </a:prstGeom>
          </p:spPr>
        </p:pic>
        <p:sp>
          <p:nvSpPr>
            <p:cNvPr id="303" name="TextBox 302"/>
            <p:cNvSpPr txBox="1"/>
            <p:nvPr/>
          </p:nvSpPr>
          <p:spPr>
            <a:xfrm>
              <a:off x="2750168" y="898065"/>
              <a:ext cx="2649256" cy="1754326"/>
            </a:xfrm>
            <a:prstGeom prst="rect">
              <a:avLst/>
            </a:prstGeom>
            <a:noFill/>
          </p:spPr>
          <p:txBody>
            <a:bodyPr wrap="square" rtlCol="0">
              <a:spAutoFit/>
            </a:bodyPr>
            <a:lstStyle/>
            <a:p>
              <a:r>
                <a:rPr lang="en-US" b="1" dirty="0">
                  <a:latin typeface="Arial Narrow" panose="020B0606020202030204" pitchFamily="34" charset="0"/>
                </a:rPr>
                <a:t>A quick read that usually dealing with few characters. Our teacher likes to read us __________ out loud before recess.</a:t>
              </a:r>
            </a:p>
          </p:txBody>
        </p:sp>
      </p:grpSp>
      <p:grpSp>
        <p:nvGrpSpPr>
          <p:cNvPr id="304" name="Group 303"/>
          <p:cNvGrpSpPr/>
          <p:nvPr/>
        </p:nvGrpSpPr>
        <p:grpSpPr>
          <a:xfrm>
            <a:off x="1644706" y="1119068"/>
            <a:ext cx="1602208" cy="1399242"/>
            <a:chOff x="1695043" y="1053846"/>
            <a:chExt cx="1602208" cy="1399242"/>
          </a:xfrm>
        </p:grpSpPr>
        <p:sp>
          <p:nvSpPr>
            <p:cNvPr id="30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 name="TextBox 305"/>
            <p:cNvSpPr txBox="1"/>
            <p:nvPr/>
          </p:nvSpPr>
          <p:spPr>
            <a:xfrm rot="19887282">
              <a:off x="1695043" y="1509458"/>
              <a:ext cx="1602208" cy="338554"/>
            </a:xfrm>
            <a:prstGeom prst="rect">
              <a:avLst/>
            </a:prstGeom>
            <a:noFill/>
          </p:spPr>
          <p:txBody>
            <a:bodyPr wrap="square" rtlCol="0">
              <a:spAutoFit/>
            </a:bodyPr>
            <a:lstStyle/>
            <a:p>
              <a:r>
                <a:rPr lang="en-US" sz="1600" b="1" dirty="0" smtClean="0">
                  <a:solidFill>
                    <a:schemeClr val="bg1"/>
                  </a:solidFill>
                </a:rPr>
                <a:t>Statement</a:t>
              </a:r>
              <a:endParaRPr lang="en-US" sz="1600" b="1" dirty="0">
                <a:solidFill>
                  <a:schemeClr val="bg1"/>
                </a:solidFill>
              </a:endParaRPr>
            </a:p>
          </p:txBody>
        </p:sp>
      </p:grpSp>
      <p:grpSp>
        <p:nvGrpSpPr>
          <p:cNvPr id="307" name="Group 306"/>
          <p:cNvGrpSpPr/>
          <p:nvPr/>
        </p:nvGrpSpPr>
        <p:grpSpPr>
          <a:xfrm>
            <a:off x="5137849" y="519270"/>
            <a:ext cx="1113527" cy="1776924"/>
            <a:chOff x="5102948" y="536214"/>
            <a:chExt cx="1113527" cy="1776924"/>
          </a:xfrm>
        </p:grpSpPr>
        <p:sp>
          <p:nvSpPr>
            <p:cNvPr id="30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 name="TextBox 308"/>
            <p:cNvSpPr txBox="1"/>
            <p:nvPr/>
          </p:nvSpPr>
          <p:spPr>
            <a:xfrm rot="17733287">
              <a:off x="5086505" y="1003351"/>
              <a:ext cx="1580605" cy="646331"/>
            </a:xfrm>
            <a:prstGeom prst="rect">
              <a:avLst/>
            </a:prstGeom>
            <a:noFill/>
          </p:spPr>
          <p:txBody>
            <a:bodyPr wrap="square" rtlCol="0">
              <a:spAutoFit/>
            </a:bodyPr>
            <a:lstStyle/>
            <a:p>
              <a:r>
                <a:rPr lang="en-US" b="1" dirty="0" smtClean="0">
                  <a:solidFill>
                    <a:schemeClr val="bg1"/>
                  </a:solidFill>
                </a:rPr>
                <a:t>Short </a:t>
              </a:r>
            </a:p>
            <a:p>
              <a:r>
                <a:rPr lang="en-US" b="1" dirty="0" smtClean="0">
                  <a:solidFill>
                    <a:schemeClr val="bg1"/>
                  </a:solidFill>
                </a:rPr>
                <a:t>Story</a:t>
              </a:r>
              <a:endParaRPr lang="en-US" b="1" dirty="0">
                <a:solidFill>
                  <a:schemeClr val="bg1"/>
                </a:solidFill>
              </a:endParaRPr>
            </a:p>
          </p:txBody>
        </p:sp>
      </p:grpSp>
      <p:pic>
        <p:nvPicPr>
          <p:cNvPr id="31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82352" y="6473444"/>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31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44224" y="6492613"/>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312" name="TextBox 311"/>
          <p:cNvSpPr txBox="1"/>
          <p:nvPr/>
        </p:nvSpPr>
        <p:spPr>
          <a:xfrm>
            <a:off x="7734884" y="6442559"/>
            <a:ext cx="1143088"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Short Story</a:t>
            </a:r>
            <a:endParaRPr lang="en-US" sz="1400" b="1" dirty="0">
              <a:solidFill>
                <a:schemeClr val="bg1"/>
              </a:solidFill>
              <a:latin typeface="Arial Narrow" panose="020B0606020202030204" pitchFamily="34" charset="0"/>
            </a:endParaRPr>
          </a:p>
        </p:txBody>
      </p:sp>
      <p:pic>
        <p:nvPicPr>
          <p:cNvPr id="31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467308" y="8678602"/>
            <a:ext cx="609600" cy="609600"/>
          </a:xfrm>
          <a:prstGeom prst="rect">
            <a:avLst/>
          </a:prstGeom>
        </p:spPr>
      </p:pic>
      <p:pic>
        <p:nvPicPr>
          <p:cNvPr id="31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446492" y="8770261"/>
            <a:ext cx="609600" cy="609600"/>
          </a:xfrm>
          <a:prstGeom prst="rect">
            <a:avLst/>
          </a:prstGeom>
        </p:spPr>
      </p:pic>
      <p:pic>
        <p:nvPicPr>
          <p:cNvPr id="290" name="Picture 289" descr="http://www.sidestalls.net/assets/images/pirate_ship.png"/>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643261" y="723721"/>
            <a:ext cx="6535160" cy="5855506"/>
          </a:xfrm>
          <a:prstGeom prst="rect">
            <a:avLst/>
          </a:prstGeom>
          <a:noFill/>
          <a:extLst>
            <a:ext uri="{909E8E84-426E-40DD-AFC4-6F175D3DCCD1}">
              <a14:hiddenFill xmlns:a14="http://schemas.microsoft.com/office/drawing/2010/main">
                <a:solidFill>
                  <a:srgbClr val="FFFFFF"/>
                </a:solidFill>
              </a14:hiddenFill>
            </a:ext>
          </a:extLst>
        </p:spPr>
      </p:pic>
      <p:sp>
        <p:nvSpPr>
          <p:cNvPr id="291" name="Rectangle 290"/>
          <p:cNvSpPr/>
          <p:nvPr/>
        </p:nvSpPr>
        <p:spPr>
          <a:xfrm>
            <a:off x="2052380" y="4890385"/>
            <a:ext cx="4286653" cy="1311975"/>
          </a:xfrm>
          <a:prstGeom prst="rect">
            <a:avLst/>
          </a:prstGeom>
          <a:solidFill>
            <a:schemeClr val="bg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50" dirty="0" smtClean="0">
                <a:solidFill>
                  <a:schemeClr val="tx1"/>
                </a:solidFill>
                <a:latin typeface="Arial Black" panose="020B0A04020102020204" pitchFamily="34" charset="0"/>
              </a:rPr>
              <a:t>Amelia Earhart became the first female to fly solo across this ocean.</a:t>
            </a:r>
            <a:endParaRPr lang="en-US" sz="1350" dirty="0">
              <a:solidFill>
                <a:schemeClr val="tx1"/>
              </a:solidFill>
              <a:latin typeface="Arial Black" panose="020B0A04020102020204" pitchFamily="34" charset="0"/>
            </a:endParaRPr>
          </a:p>
        </p:txBody>
      </p:sp>
      <p:sp>
        <p:nvSpPr>
          <p:cNvPr id="292" name="Oval 291"/>
          <p:cNvSpPr/>
          <p:nvPr/>
        </p:nvSpPr>
        <p:spPr>
          <a:xfrm>
            <a:off x="3224273" y="5468811"/>
            <a:ext cx="1122862" cy="433792"/>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Atlantic</a:t>
            </a:r>
            <a:endParaRPr lang="en-US" sz="1400" dirty="0"/>
          </a:p>
        </p:txBody>
      </p:sp>
      <p:sp>
        <p:nvSpPr>
          <p:cNvPr id="293" name="Oval 292"/>
          <p:cNvSpPr/>
          <p:nvPr/>
        </p:nvSpPr>
        <p:spPr>
          <a:xfrm>
            <a:off x="2117279" y="5468811"/>
            <a:ext cx="973579" cy="433792"/>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dirty="0" smtClean="0"/>
              <a:t>Pacific</a:t>
            </a:r>
            <a:endParaRPr lang="en-US" sz="1400" dirty="0"/>
          </a:p>
        </p:txBody>
      </p:sp>
      <p:sp>
        <p:nvSpPr>
          <p:cNvPr id="294" name="Oval 293"/>
          <p:cNvSpPr/>
          <p:nvPr/>
        </p:nvSpPr>
        <p:spPr>
          <a:xfrm>
            <a:off x="4391068" y="5468811"/>
            <a:ext cx="960001" cy="433792"/>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smtClean="0"/>
              <a:t>Arctic</a:t>
            </a:r>
            <a:endParaRPr lang="en-US" sz="1600" dirty="0"/>
          </a:p>
        </p:txBody>
      </p:sp>
      <p:sp>
        <p:nvSpPr>
          <p:cNvPr id="295" name="Oval 294"/>
          <p:cNvSpPr/>
          <p:nvPr/>
        </p:nvSpPr>
        <p:spPr>
          <a:xfrm>
            <a:off x="5368157" y="5468811"/>
            <a:ext cx="902360" cy="433792"/>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Indian</a:t>
            </a:r>
            <a:endParaRPr lang="en-US" sz="1400" dirty="0"/>
          </a:p>
        </p:txBody>
      </p:sp>
      <p:pic>
        <p:nvPicPr>
          <p:cNvPr id="296" name="Ship's Anchor Up Sound Effect">
            <a:hlinkClick r:id="" action="ppaction://media"/>
          </p:cNvPr>
          <p:cNvPicPr>
            <a:picLocks noChangeAspect="1"/>
          </p:cNvPicPr>
          <p:nvPr>
            <a:audioFile r:link="rId9"/>
            <p:extLst>
              <p:ext uri="{DAA4B4D4-6D71-4841-9C94-3DE7FCFB9230}">
                <p14:media xmlns:p14="http://schemas.microsoft.com/office/powerpoint/2010/main" r:embed="rId10">
                  <p14:trim st="726" end="25098.4375"/>
                </p14:media>
              </p:ext>
            </p:extLst>
          </p:nvPr>
        </p:nvPicPr>
        <p:blipFill>
          <a:blip r:embed="rId38"/>
          <a:stretch>
            <a:fillRect/>
          </a:stretch>
        </p:blipFill>
        <p:spPr>
          <a:xfrm>
            <a:off x="-1171319" y="6845350"/>
            <a:ext cx="609600" cy="609600"/>
          </a:xfrm>
          <a:prstGeom prst="rect">
            <a:avLst/>
          </a:prstGeom>
        </p:spPr>
      </p:pic>
      <p:pic>
        <p:nvPicPr>
          <p:cNvPr id="297" name="character pirate cheer 01  166 Sound Effect">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38"/>
          <a:stretch>
            <a:fillRect/>
          </a:stretch>
        </p:blipFill>
        <p:spPr>
          <a:xfrm>
            <a:off x="-934328" y="6341784"/>
            <a:ext cx="609600" cy="609600"/>
          </a:xfrm>
          <a:prstGeom prst="rect">
            <a:avLst/>
          </a:prstGeom>
        </p:spPr>
      </p:pic>
      <p:pic>
        <p:nvPicPr>
          <p:cNvPr id="298" name="Picture 297">
            <a:hlinkClick r:id="rId54" action="ppaction://hlinksldjump"/>
          </p:cNvPr>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7437680" y="36918"/>
            <a:ext cx="723749" cy="753906"/>
          </a:xfrm>
          <a:prstGeom prst="rect">
            <a:avLst/>
          </a:prstGeom>
        </p:spPr>
      </p:pic>
    </p:spTree>
    <p:extLst>
      <p:ext uri="{BB962C8B-B14F-4D97-AF65-F5344CB8AC3E}">
        <p14:creationId xmlns:p14="http://schemas.microsoft.com/office/powerpoint/2010/main" val="10986860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4"/>
                                        </p:tgtEl>
                                      </p:cBhvr>
                                    </p:cmd>
                                  </p:childTnLst>
                                </p:cTn>
                              </p:par>
                              <p:par>
                                <p:cTn id="7" presetID="0" presetClass="path" presetSubtype="0" repeatCount="indefinite" accel="5263" decel="5263" fill="hold" nodeType="withEffect">
                                  <p:stCondLst>
                                    <p:cond delay="0"/>
                                  </p:stCondLst>
                                  <p:endCondLst>
                                    <p:cond evt="onNext" delay="0">
                                      <p:tgtEl>
                                        <p:sldTgt/>
                                      </p:tgtEl>
                                    </p:cond>
                                  </p:endCondLst>
                                  <p:childTnLst>
                                    <p:animMotion origin="layout" path="M -0.00018 -3.7037E-6 L 1.35781 0.16783 L 1.37066 1.02361 L 0.00955 1.16111 L -0.12604 0.2838 L 1.48368 -0.01713 L 1.48368 -0.02569 " pathEditMode="relative" ptsTypes="AAAAAAA">
                                      <p:cBhvr>
                                        <p:cTn id="8" dur="19000" fill="hold"/>
                                        <p:tgtEl>
                                          <p:spTgt spid="1036"/>
                                        </p:tgtEl>
                                        <p:attrNameLst>
                                          <p:attrName>ppt_x</p:attrName>
                                          <p:attrName>ppt_y</p:attrName>
                                        </p:attrNameLst>
                                      </p:cBhvr>
                                    </p:animMotion>
                                  </p:childTnLst>
                                </p:cTn>
                              </p:par>
                              <p:par>
                                <p:cTn id="9" presetID="0" presetClass="path" presetSubtype="0" repeatCount="indefinite" accel="5000" decel="5000" fill="hold" nodeType="withEffect">
                                  <p:stCondLst>
                                    <p:cond delay="0"/>
                                  </p:stCondLst>
                                  <p:endCondLst>
                                    <p:cond evt="onNext" delay="0">
                                      <p:tgtEl>
                                        <p:sldTgt/>
                                      </p:tgtEl>
                                    </p:cond>
                                  </p:endCondLst>
                                  <p:childTnLst>
                                    <p:animMotion origin="layout" path="M -0.00035 -0.00069 L -0.66511 0.16343 C -0.84011 0.12686 -1.31945 0.18311 -1.49462 0.14653 C -1.60157 0.02477 -1.50296 -0.42245 -1.46875 -0.57592 C -1.43455 -0.73032 -1.51719 -0.74745 -1.28959 -0.77847 L 0.05729 -0.75254 C 0.0592 -0.64328 0.06093 -0.53449 0.06441 -0.42662 L -1.4658 -0.35764 " pathEditMode="relative" rAng="0" ptsTypes="AAAAAAAA">
                                      <p:cBhvr>
                                        <p:cTn id="10" dur="20000" fill="hold"/>
                                        <p:tgtEl>
                                          <p:spTgt spid="46"/>
                                        </p:tgtEl>
                                        <p:attrNameLst>
                                          <p:attrName>ppt_x</p:attrName>
                                          <p:attrName>ppt_y</p:attrName>
                                        </p:attrNameLst>
                                      </p:cBhvr>
                                      <p:rCtr x="-73906" y="-30694"/>
                                    </p:animMotion>
                                  </p:childTnLst>
                                </p:cTn>
                              </p:par>
                              <p:par>
                                <p:cTn id="11" presetID="0" presetClass="path" presetSubtype="0" repeatCount="indefinite" accel="5000" decel="5000" fill="hold" nodeType="withEffect">
                                  <p:stCondLst>
                                    <p:cond delay="0"/>
                                  </p:stCondLst>
                                  <p:endCondLst>
                                    <p:cond evt="onNext" delay="0">
                                      <p:tgtEl>
                                        <p:sldTgt/>
                                      </p:tgtEl>
                                    </p:cond>
                                  </p:endCondLst>
                                  <p:childTnLst>
                                    <p:animMotion origin="layout" path="M -1.11111E-6 -2.59259E-6 L 1.36128 -0.09444 L 1.31597 0.77871 L -0.03872 0.91644 L -0.03542 0.47755 L 1.32257 -0.06018 " pathEditMode="relative" ptsTypes="AAAAAA">
                                      <p:cBhvr>
                                        <p:cTn id="12" dur="20000" fill="hold"/>
                                        <p:tgtEl>
                                          <p:spTgt spid="55"/>
                                        </p:tgtEl>
                                        <p:attrNameLst>
                                          <p:attrName>ppt_x</p:attrName>
                                          <p:attrName>ppt_y</p:attrName>
                                        </p:attrNameLst>
                                      </p:cBhvr>
                                    </p:animMotion>
                                  </p:childTnLst>
                                </p:cTn>
                              </p:par>
                              <p:par>
                                <p:cTn id="13" presetID="42" presetClass="path" presetSubtype="0" repeatCount="indefinite" accel="33333" decel="33333" autoRev="1" fill="hold" nodeType="withEffect">
                                  <p:stCondLst>
                                    <p:cond delay="0"/>
                                  </p:stCondLst>
                                  <p:endCondLst>
                                    <p:cond evt="onNext" delay="0">
                                      <p:tgtEl>
                                        <p:sldTgt/>
                                      </p:tgtEl>
                                    </p:cond>
                                  </p:endCondLst>
                                  <p:childTnLst>
                                    <p:animMotion origin="layout" path="M -1.11111E-6 -4.07407E-6 L 0.21563 0.00834 " pathEditMode="relative" rAng="0" ptsTypes="AA">
                                      <p:cBhvr>
                                        <p:cTn id="14" dur="3000" fill="hold"/>
                                        <p:tgtEl>
                                          <p:spTgt spid="1044"/>
                                        </p:tgtEl>
                                        <p:attrNameLst>
                                          <p:attrName>ppt_x</p:attrName>
                                          <p:attrName>ppt_y</p:attrName>
                                        </p:attrNameLst>
                                      </p:cBhvr>
                                      <p:rCtr x="10781" y="417"/>
                                    </p:animMotion>
                                  </p:childTnLst>
                                </p:cTn>
                              </p:par>
                              <p:par>
                                <p:cTn id="15" presetID="0" presetClass="path" presetSubtype="0" repeatCount="indefinite" accel="5195" decel="5195" fill="hold" nodeType="withEffect">
                                  <p:stCondLst>
                                    <p:cond delay="1000"/>
                                  </p:stCondLst>
                                  <p:endCondLst>
                                    <p:cond evt="onNext" delay="0">
                                      <p:tgtEl>
                                        <p:sldTgt/>
                                      </p:tgtEl>
                                    </p:cond>
                                  </p:endCondLst>
                                  <p:childTnLst>
                                    <p:animMotion origin="layout" path="M 0.025 0.01713 L 1.31579 -0.21366 L 1.33368 -0.74931 L 0.09479 -0.72547 L 1.21927 -0.08519 " pathEditMode="relative" rAng="0" ptsTypes="AAAAA">
                                      <p:cBhvr>
                                        <p:cTn id="16" dur="15000" fill="hold"/>
                                        <p:tgtEl>
                                          <p:spTgt spid="1048"/>
                                        </p:tgtEl>
                                        <p:attrNameLst>
                                          <p:attrName>ppt_x</p:attrName>
                                          <p:attrName>ppt_y</p:attrName>
                                        </p:attrNameLst>
                                      </p:cBhvr>
                                      <p:rCtr x="65434" y="-38333"/>
                                    </p:animMotion>
                                  </p:childTnLst>
                                </p:cTn>
                              </p:par>
                              <p:par>
                                <p:cTn id="17" presetID="0" presetClass="path" presetSubtype="0" repeatCount="indefinite" accel="5195" decel="5195" fill="hold" nodeType="withEffect">
                                  <p:stCondLst>
                                    <p:cond delay="0"/>
                                  </p:stCondLst>
                                  <p:endCondLst>
                                    <p:cond evt="onNext" delay="0">
                                      <p:tgtEl>
                                        <p:sldTgt/>
                                      </p:tgtEl>
                                    </p:cond>
                                  </p:endCondLst>
                                  <p:childTnLst>
                                    <p:animMotion origin="layout" path="M 8.33333E-6 -2.22222E-6 L -1.24288 -0.03819 L -1.15173 -0.20231 L 0.05365 -0.19977 L 0.03212 0.24514 L -1.24097 0.3 L -1.24097 0.29745 " pathEditMode="relative" ptsTypes="AAAAAAA">
                                      <p:cBhvr>
                                        <p:cTn id="18" dur="10500" fill="hold"/>
                                        <p:tgtEl>
                                          <p:spTgt spid="1050"/>
                                        </p:tgtEl>
                                        <p:attrNameLst>
                                          <p:attrName>ppt_x</p:attrName>
                                          <p:attrName>ppt_y</p:attrName>
                                        </p:attrNameLst>
                                      </p:cBhvr>
                                    </p:animMotion>
                                  </p:childTnLst>
                                </p:cTn>
                              </p:par>
                              <p:par>
                                <p:cTn id="19" presetID="42" presetClass="path" presetSubtype="0" repeatCount="indefinite" accel="5195" decel="5195" fill="hold" nodeType="withEffect">
                                  <p:stCondLst>
                                    <p:cond delay="0"/>
                                  </p:stCondLst>
                                  <p:endCondLst>
                                    <p:cond evt="onNext" delay="0">
                                      <p:tgtEl>
                                        <p:sldTgt/>
                                      </p:tgtEl>
                                    </p:cond>
                                  </p:endCondLst>
                                  <p:childTnLst>
                                    <p:animMotion origin="layout" path="M -8.33333E-7 4.81481E-6 L 0.97622 -0.32755 " pathEditMode="relative" rAng="0" ptsTypes="AA">
                                      <p:cBhvr>
                                        <p:cTn id="20" dur="15000" fill="hold"/>
                                        <p:tgtEl>
                                          <p:spTgt spid="1052"/>
                                        </p:tgtEl>
                                        <p:attrNameLst>
                                          <p:attrName>ppt_x</p:attrName>
                                          <p:attrName>ppt_y</p:attrName>
                                        </p:attrNameLst>
                                      </p:cBhvr>
                                      <p:rCtr x="48802" y="-16389"/>
                                    </p:animMotion>
                                  </p:childTnLst>
                                </p:cTn>
                              </p:par>
                              <p:par>
                                <p:cTn id="21" presetID="42" presetClass="path" presetSubtype="0" repeatCount="indefinite" accel="5195" decel="5195" fill="hold" nodeType="withEffect">
                                  <p:stCondLst>
                                    <p:cond delay="0"/>
                                  </p:stCondLst>
                                  <p:endCondLst>
                                    <p:cond evt="onNext" delay="0">
                                      <p:tgtEl>
                                        <p:sldTgt/>
                                      </p:tgtEl>
                                    </p:cond>
                                  </p:endCondLst>
                                  <p:childTnLst>
                                    <p:animMotion origin="layout" path="M -8.33333E-7 -7.40741E-7 L -1.34601 0.36528 " pathEditMode="relative" rAng="0" ptsTypes="AA">
                                      <p:cBhvr>
                                        <p:cTn id="22" dur="5500" fill="hold"/>
                                        <p:tgtEl>
                                          <p:spTgt spid="1054"/>
                                        </p:tgtEl>
                                        <p:attrNameLst>
                                          <p:attrName>ppt_x</p:attrName>
                                          <p:attrName>ppt_y</p:attrName>
                                        </p:attrNameLst>
                                      </p:cBhvr>
                                      <p:rCtr x="-67309" y="18264"/>
                                    </p:animMotion>
                                  </p:childTnLst>
                                </p:cTn>
                              </p:par>
                              <p:par>
                                <p:cTn id="23" presetID="0" presetClass="path" presetSubtype="0" repeatCount="indefinite" accel="5195" decel="5195" fill="hold" nodeType="withEffect">
                                  <p:stCondLst>
                                    <p:cond delay="2000"/>
                                  </p:stCondLst>
                                  <p:endCondLst>
                                    <p:cond evt="onNext" delay="0">
                                      <p:tgtEl>
                                        <p:sldTgt/>
                                      </p:tgtEl>
                                    </p:cond>
                                  </p:endCondLst>
                                  <p:childTnLst>
                                    <p:animMotion origin="layout" path="M -0.00573 -3.7037E-6 C 0.43229 -0.00185 0.93524 -0.49652 1.37378 -0.49814 C 1.35503 -0.70902 1.24878 -0.64004 1.2302 -0.85092 L 0.05555 -0.9581 L -0.11858 -0.21412 L 1.5 0.12014 " pathEditMode="relative" rAng="0" ptsTypes="AAAAAA">
                                      <p:cBhvr>
                                        <p:cTn id="24" dur="15000" fill="hold"/>
                                        <p:tgtEl>
                                          <p:spTgt spid="1056"/>
                                        </p:tgtEl>
                                        <p:attrNameLst>
                                          <p:attrName>ppt_x</p:attrName>
                                          <p:attrName>ppt_y</p:attrName>
                                        </p:attrNameLst>
                                      </p:cBhvr>
                                      <p:rCtr x="69635" y="-41898"/>
                                    </p:animMotion>
                                  </p:childTnLst>
                                </p:cTn>
                              </p:par>
                              <p:par>
                                <p:cTn id="25" presetID="42" presetClass="path" presetSubtype="0" repeatCount="indefinite" accel="50000" decel="50000" fill="hold" nodeType="withEffect">
                                  <p:stCondLst>
                                    <p:cond delay="0"/>
                                  </p:stCondLst>
                                  <p:endCondLst>
                                    <p:cond evt="onNext" delay="0">
                                      <p:tgtEl>
                                        <p:sldTgt/>
                                      </p:tgtEl>
                                    </p:cond>
                                  </p:endCondLst>
                                  <p:childTnLst>
                                    <p:animMotion origin="layout" path="M -0.59566 -0.85347 L 0.06059 0.08333 " pathEditMode="relative" rAng="0" ptsTypes="AA">
                                      <p:cBhvr>
                                        <p:cTn id="26" dur="15000" spd="-100000" fill="hold"/>
                                        <p:tgtEl>
                                          <p:spTgt spid="1058"/>
                                        </p:tgtEl>
                                        <p:attrNameLst>
                                          <p:attrName>ppt_x</p:attrName>
                                          <p:attrName>ppt_y</p:attrName>
                                        </p:attrNameLst>
                                      </p:cBhvr>
                                      <p:rCtr x="32813" y="46829"/>
                                    </p:animMotion>
                                  </p:childTnLst>
                                </p:cTn>
                              </p:par>
                              <p:par>
                                <p:cTn id="27" presetID="42" presetClass="path" presetSubtype="0" repeatCount="indefinite" accel="50000" decel="50000" fill="hold" nodeType="withEffect">
                                  <p:stCondLst>
                                    <p:cond delay="0"/>
                                  </p:stCondLst>
                                  <p:endCondLst>
                                    <p:cond evt="onNext" delay="0">
                                      <p:tgtEl>
                                        <p:sldTgt/>
                                      </p:tgtEl>
                                    </p:cond>
                                  </p:endCondLst>
                                  <p:childTnLst>
                                    <p:animMotion origin="layout" path="M 0.00104 -0.00856 L -1.15972 -0.3331 " pathEditMode="relative" rAng="0" ptsTypes="AA">
                                      <p:cBhvr>
                                        <p:cTn id="28" dur="15000" fill="hold"/>
                                        <p:tgtEl>
                                          <p:spTgt spid="1060"/>
                                        </p:tgtEl>
                                        <p:attrNameLst>
                                          <p:attrName>ppt_x</p:attrName>
                                          <p:attrName>ppt_y</p:attrName>
                                        </p:attrNameLst>
                                      </p:cBhvr>
                                      <p:rCtr x="-58038" y="-16227"/>
                                    </p:animMotion>
                                  </p:childTnLst>
                                </p:cTn>
                              </p:par>
                              <p:par>
                                <p:cTn id="29" presetID="0" presetClass="path" presetSubtype="0" repeatCount="indefinite" accel="50000" decel="50000" fill="hold" nodeType="withEffect">
                                  <p:stCondLst>
                                    <p:cond delay="0"/>
                                  </p:stCondLst>
                                  <p:endCondLst>
                                    <p:cond evt="onNext" delay="0">
                                      <p:tgtEl>
                                        <p:sldTgt/>
                                      </p:tgtEl>
                                    </p:cond>
                                  </p:endCondLst>
                                  <p:childTnLst>
                                    <p:animMotion origin="layout" path="M 1.11111E-6 -4.81481E-6 L -1.29288 0.01899 " pathEditMode="relative" rAng="0" ptsTypes="AA">
                                      <p:cBhvr>
                                        <p:cTn id="30" dur="5000" fill="hold"/>
                                        <p:tgtEl>
                                          <p:spTgt spid="1062"/>
                                        </p:tgtEl>
                                        <p:attrNameLst>
                                          <p:attrName>ppt_x</p:attrName>
                                          <p:attrName>ppt_y</p:attrName>
                                        </p:attrNameLst>
                                      </p:cBhvr>
                                      <p:rCtr x="-64653" y="949"/>
                                    </p:animMotion>
                                  </p:childTnLst>
                                </p:cTn>
                              </p:par>
                              <p:par>
                                <p:cTn id="31" presetID="0" presetClass="path" presetSubtype="0" repeatCount="indefinite" accel="50000" decel="50000" fill="hold" nodeType="withEffect">
                                  <p:stCondLst>
                                    <p:cond delay="0"/>
                                  </p:stCondLst>
                                  <p:endCondLst>
                                    <p:cond evt="onNext" delay="0">
                                      <p:tgtEl>
                                        <p:sldTgt/>
                                      </p:tgtEl>
                                    </p:cond>
                                  </p:endCondLst>
                                  <p:childTnLst>
                                    <p:animMotion origin="layout" path="M 0.0099 0.01597 L 1.56702 -0.06736 " pathEditMode="relative" ptsTypes="AA">
                                      <p:cBhvr>
                                        <p:cTn id="32" dur="12500" fill="hold"/>
                                        <p:tgtEl>
                                          <p:spTgt spid="48"/>
                                        </p:tgtEl>
                                        <p:attrNameLst>
                                          <p:attrName>ppt_x</p:attrName>
                                          <p:attrName>ppt_y</p:attrName>
                                        </p:attrNameLst>
                                      </p:cBhvr>
                                    </p:animMotion>
                                  </p:childTnLst>
                                </p:cTn>
                              </p:par>
                              <p:par>
                                <p:cTn id="33" presetID="0" presetClass="path" presetSubtype="0" repeatCount="indefinite" accel="50000" decel="50000" fill="hold" nodeType="withEffect">
                                  <p:stCondLst>
                                    <p:cond delay="0"/>
                                  </p:stCondLst>
                                  <p:endCondLst>
                                    <p:cond evt="onNext" delay="0">
                                      <p:tgtEl>
                                        <p:sldTgt/>
                                      </p:tgtEl>
                                    </p:cond>
                                  </p:endCondLst>
                                  <p:childTnLst>
                                    <p:animMotion origin="layout" path="M 0.0007 -2.59259E-6 L 0.37987 0.0331 C 0.39046 0.03843 0.43698 0.02431 0.42362 0.03588 C 0.41025 0.04815 0.59237 0.05162 0.4816 0.04584 C 0.47987 0.04491 0.4783 0.04908 0.6 0.05324 C 0.72119 0.05741 1.21112 0.08959 1.21112 0.07199 C 1.09827 0.0963 1.28924 0.31736 1.17639 0.3419 C 0.90382 0.32037 0.63143 0.35232 0.35886 0.33102 C 0.20469 0.34653 0.05105 0.28912 -0.10329 0.30486 C -0.10503 0.20232 -0.10607 0.09954 -0.10781 -0.00254 L 0.0007 -2.59259E-6 Z " pathEditMode="relative" rAng="0" ptsTypes="AAAAAAAAAAA">
                                      <p:cBhvr>
                                        <p:cTn id="34" dur="10000" fill="hold"/>
                                        <p:tgtEl>
                                          <p:spTgt spid="49"/>
                                        </p:tgtEl>
                                        <p:attrNameLst>
                                          <p:attrName>ppt_x</p:attrName>
                                          <p:attrName>ppt_y</p:attrName>
                                        </p:attrNameLst>
                                      </p:cBhvr>
                                      <p:rCtr x="55208" y="16968"/>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036"/>
                    </p:tgtEl>
                  </p:cond>
                </p:stCondLst>
                <p:endSync evt="end" delay="0">
                  <p:rtn val="all"/>
                </p:endSync>
                <p:childTnLst>
                  <p:par>
                    <p:cTn id="36" fill="hold">
                      <p:stCondLst>
                        <p:cond delay="0"/>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36"/>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34"/>
                                        </p:tgtEl>
                                        <p:attrNameLst>
                                          <p:attrName>style.visibility</p:attrName>
                                        </p:attrNameLst>
                                      </p:cBhvr>
                                      <p:to>
                                        <p:strVal val="visible"/>
                                      </p:to>
                                    </p:set>
                                    <p:animEffect transition="in" filter="fade">
                                      <p:cBhvr>
                                        <p:cTn id="58" dur="500"/>
                                        <p:tgtEl>
                                          <p:spTgt spid="103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par>
                                <p:cTn id="62" presetID="1" presetClass="mediacall" presetSubtype="0" fill="hold" nodeType="withEffect">
                                  <p:stCondLst>
                                    <p:cond delay="0"/>
                                  </p:stCondLst>
                                  <p:childTnLst>
                                    <p:cmd type="call" cmd="playFrom(0.0)">
                                      <p:cBhvr>
                                        <p:cTn id="63" dur="3056" fill="hold"/>
                                        <p:tgtEl>
                                          <p:spTgt spid="21"/>
                                        </p:tgtEl>
                                      </p:cBhvr>
                                    </p:cmd>
                                  </p:childTnLst>
                                </p:cTn>
                              </p:par>
                              <p:par>
                                <p:cTn id="64" presetID="10" presetClass="exit" presetSubtype="0" fill="hold" nodeType="withEffect">
                                  <p:stCondLst>
                                    <p:cond delay="0"/>
                                  </p:stCondLst>
                                  <p:childTnLst>
                                    <p:animEffect transition="out" filter="fade">
                                      <p:cBhvr>
                                        <p:cTn id="65" dur="500"/>
                                        <p:tgtEl>
                                          <p:spTgt spid="17"/>
                                        </p:tgtEl>
                                      </p:cBhvr>
                                    </p:animEffect>
                                    <p:set>
                                      <p:cBhvr>
                                        <p:cTn id="66" dur="1" fill="hold">
                                          <p:stCondLst>
                                            <p:cond delay="499"/>
                                          </p:stCondLst>
                                        </p:cTn>
                                        <p:tgtEl>
                                          <p:spTgt spid="17"/>
                                        </p:tgtEl>
                                        <p:attrNameLst>
                                          <p:attrName>style.visibility</p:attrName>
                                        </p:attrNameLst>
                                      </p:cBhvr>
                                      <p:to>
                                        <p:strVal val="hidden"/>
                                      </p:to>
                                    </p:set>
                                  </p:childTnLst>
                                </p:cTn>
                              </p:par>
                              <p:par>
                                <p:cTn id="67" presetID="42" presetClass="exit" presetSubtype="0" fill="hold" nodeType="withEffect">
                                  <p:stCondLst>
                                    <p:cond delay="1000"/>
                                  </p:stCondLst>
                                  <p:childTnLst>
                                    <p:animEffect transition="out" filter="fade">
                                      <p:cBhvr>
                                        <p:cTn id="68" dur="1000"/>
                                        <p:tgtEl>
                                          <p:spTgt spid="18"/>
                                        </p:tgtEl>
                                      </p:cBhvr>
                                    </p:animEffect>
                                    <p:anim calcmode="lin" valueType="num">
                                      <p:cBhvr>
                                        <p:cTn id="69" dur="1000"/>
                                        <p:tgtEl>
                                          <p:spTgt spid="18"/>
                                        </p:tgtEl>
                                        <p:attrNameLst>
                                          <p:attrName>ppt_x</p:attrName>
                                        </p:attrNameLst>
                                      </p:cBhvr>
                                      <p:tavLst>
                                        <p:tav tm="0">
                                          <p:val>
                                            <p:strVal val="ppt_x"/>
                                          </p:val>
                                        </p:tav>
                                        <p:tav tm="100000">
                                          <p:val>
                                            <p:strVal val="ppt_x"/>
                                          </p:val>
                                        </p:tav>
                                      </p:tavLst>
                                    </p:anim>
                                    <p:anim calcmode="lin" valueType="num">
                                      <p:cBhvr>
                                        <p:cTn id="70" dur="1000"/>
                                        <p:tgtEl>
                                          <p:spTgt spid="18"/>
                                        </p:tgtEl>
                                        <p:attrNameLst>
                                          <p:attrName>ppt_y</p:attrName>
                                        </p:attrNameLst>
                                      </p:cBhvr>
                                      <p:tavLst>
                                        <p:tav tm="0">
                                          <p:val>
                                            <p:strVal val="ppt_y"/>
                                          </p:val>
                                        </p:tav>
                                        <p:tav tm="100000">
                                          <p:val>
                                            <p:strVal val="ppt_y+.1"/>
                                          </p:val>
                                        </p:tav>
                                      </p:tavLst>
                                    </p:anim>
                                    <p:set>
                                      <p:cBhvr>
                                        <p:cTn id="71" dur="1" fill="hold">
                                          <p:stCondLst>
                                            <p:cond delay="999"/>
                                          </p:stCondLst>
                                        </p:cTn>
                                        <p:tgtEl>
                                          <p:spTgt spid="18"/>
                                        </p:tgtEl>
                                        <p:attrNameLst>
                                          <p:attrName>style.visibility</p:attrName>
                                        </p:attrNameLst>
                                      </p:cBhvr>
                                      <p:to>
                                        <p:strVal val="hidden"/>
                                      </p:to>
                                    </p:set>
                                  </p:childTnLst>
                                </p:cTn>
                              </p:par>
                              <p:par>
                                <p:cTn id="72" presetID="42" presetClass="exit" presetSubtype="0" fill="hold" nodeType="withEffect">
                                  <p:stCondLst>
                                    <p:cond delay="1000"/>
                                  </p:stCondLst>
                                  <p:childTnLst>
                                    <p:animEffect transition="out" filter="fade">
                                      <p:cBhvr>
                                        <p:cTn id="73" dur="1000"/>
                                        <p:tgtEl>
                                          <p:spTgt spid="16"/>
                                        </p:tgtEl>
                                      </p:cBhvr>
                                    </p:animEffect>
                                    <p:anim calcmode="lin" valueType="num">
                                      <p:cBhvr>
                                        <p:cTn id="74" dur="1000"/>
                                        <p:tgtEl>
                                          <p:spTgt spid="16"/>
                                        </p:tgtEl>
                                        <p:attrNameLst>
                                          <p:attrName>ppt_x</p:attrName>
                                        </p:attrNameLst>
                                      </p:cBhvr>
                                      <p:tavLst>
                                        <p:tav tm="0">
                                          <p:val>
                                            <p:strVal val="ppt_x"/>
                                          </p:val>
                                        </p:tav>
                                        <p:tav tm="100000">
                                          <p:val>
                                            <p:strVal val="ppt_x"/>
                                          </p:val>
                                        </p:tav>
                                      </p:tavLst>
                                    </p:anim>
                                    <p:anim calcmode="lin" valueType="num">
                                      <p:cBhvr>
                                        <p:cTn id="75" dur="1000"/>
                                        <p:tgtEl>
                                          <p:spTgt spid="16"/>
                                        </p:tgtEl>
                                        <p:attrNameLst>
                                          <p:attrName>ppt_y</p:attrName>
                                        </p:attrNameLst>
                                      </p:cBhvr>
                                      <p:tavLst>
                                        <p:tav tm="0">
                                          <p:val>
                                            <p:strVal val="ppt_y"/>
                                          </p:val>
                                        </p:tav>
                                        <p:tav tm="100000">
                                          <p:val>
                                            <p:strVal val="ppt_y+.1"/>
                                          </p:val>
                                        </p:tav>
                                      </p:tavLst>
                                    </p:anim>
                                    <p:set>
                                      <p:cBhvr>
                                        <p:cTn id="76" dur="1" fill="hold">
                                          <p:stCondLst>
                                            <p:cond delay="999"/>
                                          </p:stCondLst>
                                        </p:cTn>
                                        <p:tgtEl>
                                          <p:spTgt spid="16"/>
                                        </p:tgtEl>
                                        <p:attrNameLst>
                                          <p:attrName>style.visibility</p:attrName>
                                        </p:attrNameLst>
                                      </p:cBhvr>
                                      <p:to>
                                        <p:strVal val="hidden"/>
                                      </p:to>
                                    </p:set>
                                  </p:childTnLst>
                                </p:cTn>
                              </p:par>
                              <p:par>
                                <p:cTn id="77" presetID="22" presetClass="exit" presetSubtype="4" fill="hold" nodeType="withEffect">
                                  <p:stCondLst>
                                    <p:cond delay="1000"/>
                                  </p:stCondLst>
                                  <p:childTnLst>
                                    <p:animEffect transition="out" filter="wipe(down)">
                                      <p:cBhvr>
                                        <p:cTn id="78" dur="500"/>
                                        <p:tgtEl>
                                          <p:spTgt spid="1036"/>
                                        </p:tgtEl>
                                      </p:cBhvr>
                                    </p:animEffect>
                                    <p:set>
                                      <p:cBhvr>
                                        <p:cTn id="79" dur="1" fill="hold">
                                          <p:stCondLst>
                                            <p:cond delay="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audio>
              <p:cMediaNode vol="80000" showWhenStopped="0">
                <p:cTn id="80" fill="hold" display="0">
                  <p:stCondLst>
                    <p:cond delay="indefinite"/>
                  </p:stCondLst>
                  <p:endCondLst>
                    <p:cond evt="onStopAudio" delay="0">
                      <p:tgtEl>
                        <p:sldTgt/>
                      </p:tgtEl>
                    </p:cond>
                  </p:endCondLst>
                </p:cTn>
                <p:tgtEl>
                  <p:spTgt spid="21"/>
                </p:tgtEl>
              </p:cMediaNode>
            </p:audio>
            <p:seq concurrent="1" nextAc="seek">
              <p:cTn id="81" restart="whenNotActive" fill="hold" evtFilter="cancelBubble" nodeType="interactiveSeq">
                <p:stCondLst>
                  <p:cond evt="onClick" delay="0">
                    <p:tgtEl>
                      <p:spTgt spid="17"/>
                    </p:tgtEl>
                  </p:cond>
                </p:stCondLst>
                <p:endSync evt="end" delay="0">
                  <p:rtn val="all"/>
                </p:endSync>
                <p:childTnLst>
                  <p:par>
                    <p:cTn id="82" fill="hold">
                      <p:stCondLst>
                        <p:cond delay="0"/>
                      </p:stCondLst>
                      <p:childTnLst>
                        <p:par>
                          <p:cTn id="83" fill="hold">
                            <p:stCondLst>
                              <p:cond delay="0"/>
                            </p:stCondLst>
                            <p:childTnLst>
                              <p:par>
                                <p:cTn id="84" presetID="10" presetClass="entr" presetSubtype="0" fill="hold" grpId="1"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500"/>
                                        <p:tgtEl>
                                          <p:spTgt spid="20"/>
                                        </p:tgtEl>
                                      </p:cBhvr>
                                    </p:animEffect>
                                  </p:childTnLst>
                                </p:cTn>
                              </p:par>
                              <p:par>
                                <p:cTn id="87" presetID="10" presetClass="entr" presetSubtype="0" fill="hold" nodeType="withEffect">
                                  <p:stCondLst>
                                    <p:cond delay="0"/>
                                  </p:stCondLst>
                                  <p:childTnLst>
                                    <p:set>
                                      <p:cBhvr>
                                        <p:cTn id="88" dur="1" fill="hold">
                                          <p:stCondLst>
                                            <p:cond delay="0"/>
                                          </p:stCondLst>
                                        </p:cTn>
                                        <p:tgtEl>
                                          <p:spTgt spid="1032"/>
                                        </p:tgtEl>
                                        <p:attrNameLst>
                                          <p:attrName>style.visibility</p:attrName>
                                        </p:attrNameLst>
                                      </p:cBhvr>
                                      <p:to>
                                        <p:strVal val="visible"/>
                                      </p:to>
                                    </p:set>
                                    <p:animEffect transition="in" filter="fade">
                                      <p:cBhvr>
                                        <p:cTn id="89" dur="500"/>
                                        <p:tgtEl>
                                          <p:spTgt spid="1032"/>
                                        </p:tgtEl>
                                      </p:cBhvr>
                                    </p:animEffect>
                                  </p:childTnLst>
                                </p:cTn>
                              </p:par>
                              <p:par>
                                <p:cTn id="90" presetID="1" presetClass="mediacall" presetSubtype="0" fill="hold" nodeType="withEffect">
                                  <p:stCondLst>
                                    <p:cond delay="0"/>
                                  </p:stCondLst>
                                  <p:childTnLst>
                                    <p:cmd type="call" cmd="playFrom(0.0)">
                                      <p:cBhvr>
                                        <p:cTn id="91" dur="3866" fill="hold"/>
                                        <p:tgtEl>
                                          <p:spTgt spid="22"/>
                                        </p:tgtEl>
                                      </p:cBhvr>
                                    </p:cmd>
                                  </p:childTnLst>
                                </p:cTn>
                              </p:par>
                              <p:par>
                                <p:cTn id="92" presetID="10" presetClass="exit" presetSubtype="0" fill="hold" nodeType="withEffect">
                                  <p:stCondLst>
                                    <p:cond delay="0"/>
                                  </p:stCondLst>
                                  <p:childTnLst>
                                    <p:animEffect transition="out" filter="fade">
                                      <p:cBhvr>
                                        <p:cTn id="93" dur="500"/>
                                        <p:tgtEl>
                                          <p:spTgt spid="16"/>
                                        </p:tgtEl>
                                      </p:cBhvr>
                                    </p:animEffect>
                                    <p:set>
                                      <p:cBhvr>
                                        <p:cTn id="94" dur="1" fill="hold">
                                          <p:stCondLst>
                                            <p:cond delay="499"/>
                                          </p:stCondLst>
                                        </p:cTn>
                                        <p:tgtEl>
                                          <p:spTgt spid="16"/>
                                        </p:tgtEl>
                                        <p:attrNameLst>
                                          <p:attrName>style.visibility</p:attrName>
                                        </p:attrNameLst>
                                      </p:cBhvr>
                                      <p:to>
                                        <p:strVal val="hidden"/>
                                      </p:to>
                                    </p:set>
                                  </p:childTnLst>
                                </p:cTn>
                              </p:par>
                              <p:par>
                                <p:cTn id="95" presetID="42" presetClass="exit" presetSubtype="0" fill="hold" nodeType="withEffect">
                                  <p:stCondLst>
                                    <p:cond delay="1000"/>
                                  </p:stCondLst>
                                  <p:childTnLst>
                                    <p:animEffect transition="out" filter="fade">
                                      <p:cBhvr>
                                        <p:cTn id="96" dur="1000"/>
                                        <p:tgtEl>
                                          <p:spTgt spid="18"/>
                                        </p:tgtEl>
                                      </p:cBhvr>
                                    </p:animEffect>
                                    <p:anim calcmode="lin" valueType="num">
                                      <p:cBhvr>
                                        <p:cTn id="97" dur="1000"/>
                                        <p:tgtEl>
                                          <p:spTgt spid="18"/>
                                        </p:tgtEl>
                                        <p:attrNameLst>
                                          <p:attrName>ppt_x</p:attrName>
                                        </p:attrNameLst>
                                      </p:cBhvr>
                                      <p:tavLst>
                                        <p:tav tm="0">
                                          <p:val>
                                            <p:strVal val="ppt_x"/>
                                          </p:val>
                                        </p:tav>
                                        <p:tav tm="100000">
                                          <p:val>
                                            <p:strVal val="ppt_x"/>
                                          </p:val>
                                        </p:tav>
                                      </p:tavLst>
                                    </p:anim>
                                    <p:anim calcmode="lin" valueType="num">
                                      <p:cBhvr>
                                        <p:cTn id="98" dur="1000"/>
                                        <p:tgtEl>
                                          <p:spTgt spid="18"/>
                                        </p:tgtEl>
                                        <p:attrNameLst>
                                          <p:attrName>ppt_y</p:attrName>
                                        </p:attrNameLst>
                                      </p:cBhvr>
                                      <p:tavLst>
                                        <p:tav tm="0">
                                          <p:val>
                                            <p:strVal val="ppt_y"/>
                                          </p:val>
                                        </p:tav>
                                        <p:tav tm="100000">
                                          <p:val>
                                            <p:strVal val="ppt_y+.1"/>
                                          </p:val>
                                        </p:tav>
                                      </p:tavLst>
                                    </p:anim>
                                    <p:set>
                                      <p:cBhvr>
                                        <p:cTn id="99" dur="1" fill="hold">
                                          <p:stCondLst>
                                            <p:cond delay="999"/>
                                          </p:stCondLst>
                                        </p:cTn>
                                        <p:tgtEl>
                                          <p:spTgt spid="18"/>
                                        </p:tgtEl>
                                        <p:attrNameLst>
                                          <p:attrName>style.visibility</p:attrName>
                                        </p:attrNameLst>
                                      </p:cBhvr>
                                      <p:to>
                                        <p:strVal val="hidden"/>
                                      </p:to>
                                    </p:set>
                                  </p:childTnLst>
                                </p:cTn>
                              </p:par>
                              <p:par>
                                <p:cTn id="100" presetID="42" presetClass="exit" presetSubtype="0" fill="hold" nodeType="withEffect">
                                  <p:stCondLst>
                                    <p:cond delay="1000"/>
                                  </p:stCondLst>
                                  <p:childTnLst>
                                    <p:animEffect transition="out" filter="fade">
                                      <p:cBhvr>
                                        <p:cTn id="101" dur="1000"/>
                                        <p:tgtEl>
                                          <p:spTgt spid="17"/>
                                        </p:tgtEl>
                                      </p:cBhvr>
                                    </p:animEffect>
                                    <p:anim calcmode="lin" valueType="num">
                                      <p:cBhvr>
                                        <p:cTn id="102" dur="1000"/>
                                        <p:tgtEl>
                                          <p:spTgt spid="17"/>
                                        </p:tgtEl>
                                        <p:attrNameLst>
                                          <p:attrName>ppt_x</p:attrName>
                                        </p:attrNameLst>
                                      </p:cBhvr>
                                      <p:tavLst>
                                        <p:tav tm="0">
                                          <p:val>
                                            <p:strVal val="ppt_x"/>
                                          </p:val>
                                        </p:tav>
                                        <p:tav tm="100000">
                                          <p:val>
                                            <p:strVal val="ppt_x"/>
                                          </p:val>
                                        </p:tav>
                                      </p:tavLst>
                                    </p:anim>
                                    <p:anim calcmode="lin" valueType="num">
                                      <p:cBhvr>
                                        <p:cTn id="103" dur="1000"/>
                                        <p:tgtEl>
                                          <p:spTgt spid="17"/>
                                        </p:tgtEl>
                                        <p:attrNameLst>
                                          <p:attrName>ppt_y</p:attrName>
                                        </p:attrNameLst>
                                      </p:cBhvr>
                                      <p:tavLst>
                                        <p:tav tm="0">
                                          <p:val>
                                            <p:strVal val="ppt_y"/>
                                          </p:val>
                                        </p:tav>
                                        <p:tav tm="100000">
                                          <p:val>
                                            <p:strVal val="ppt_y+.1"/>
                                          </p:val>
                                        </p:tav>
                                      </p:tavLst>
                                    </p:anim>
                                    <p:set>
                                      <p:cBhvr>
                                        <p:cTn id="104" dur="1" fill="hold">
                                          <p:stCondLst>
                                            <p:cond delay="999"/>
                                          </p:stCondLst>
                                        </p:cTn>
                                        <p:tgtEl>
                                          <p:spTgt spid="17"/>
                                        </p:tgtEl>
                                        <p:attrNameLst>
                                          <p:attrName>style.visibility</p:attrName>
                                        </p:attrNameLst>
                                      </p:cBhvr>
                                      <p:to>
                                        <p:strVal val="hidden"/>
                                      </p:to>
                                    </p:set>
                                  </p:childTnLst>
                                </p:cTn>
                              </p:par>
                              <p:par>
                                <p:cTn id="105" presetID="22" presetClass="exit" presetSubtype="4" fill="hold" nodeType="withEffect">
                                  <p:stCondLst>
                                    <p:cond delay="1000"/>
                                  </p:stCondLst>
                                  <p:childTnLst>
                                    <p:animEffect transition="out" filter="wipe(down)">
                                      <p:cBhvr>
                                        <p:cTn id="106" dur="500"/>
                                        <p:tgtEl>
                                          <p:spTgt spid="1036"/>
                                        </p:tgtEl>
                                      </p:cBhvr>
                                    </p:animEffect>
                                    <p:set>
                                      <p:cBhvr>
                                        <p:cTn id="107" dur="1" fill="hold">
                                          <p:stCondLst>
                                            <p:cond delay="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80000" showWhenStopped="0">
                <p:cTn id="108" fill="hold" display="0">
                  <p:stCondLst>
                    <p:cond delay="indefinite"/>
                  </p:stCondLst>
                  <p:endCondLst>
                    <p:cond evt="onStopAudio" delay="0">
                      <p:tgtEl>
                        <p:sldTgt/>
                      </p:tgtEl>
                    </p:cond>
                  </p:endCondLst>
                </p:cTn>
                <p:tgtEl>
                  <p:spTgt spid="22"/>
                </p:tgtEl>
              </p:cMediaNode>
            </p:audio>
            <p:seq concurrent="1" nextAc="seek">
              <p:cTn id="109" restart="whenNotActive" fill="hold" evtFilter="cancelBubble" nodeType="interactiveSeq">
                <p:stCondLst>
                  <p:cond evt="onClick" delay="0">
                    <p:tgtEl>
                      <p:spTgt spid="1046"/>
                    </p:tgtEl>
                  </p:cond>
                </p:stCondLst>
                <p:endSync evt="end" delay="0">
                  <p:rtn val="all"/>
                </p:endSync>
                <p:childTnLst>
                  <p:par>
                    <p:cTn id="110" fill="hold">
                      <p:stCondLst>
                        <p:cond delay="0"/>
                      </p:stCondLst>
                      <p:childTnLst>
                        <p:par>
                          <p:cTn id="111" fill="hold">
                            <p:stCondLst>
                              <p:cond delay="0"/>
                            </p:stCondLst>
                            <p:childTnLst>
                              <p:par>
                                <p:cTn id="112" presetID="42" presetClass="entr" presetSubtype="0" fill="hold" nodeType="clickEffect">
                                  <p:stCondLst>
                                    <p:cond delay="0"/>
                                  </p:stCondLst>
                                  <p:childTnLst>
                                    <p:set>
                                      <p:cBhvr>
                                        <p:cTn id="113" dur="1" fill="hold">
                                          <p:stCondLst>
                                            <p:cond delay="0"/>
                                          </p:stCondLst>
                                        </p:cTn>
                                        <p:tgtEl>
                                          <p:spTgt spid="51"/>
                                        </p:tgtEl>
                                        <p:attrNameLst>
                                          <p:attrName>style.visibility</p:attrName>
                                        </p:attrNameLst>
                                      </p:cBhvr>
                                      <p:to>
                                        <p:strVal val="visible"/>
                                      </p:to>
                                    </p:set>
                                    <p:animEffect transition="in" filter="fade">
                                      <p:cBhvr>
                                        <p:cTn id="114" dur="1000"/>
                                        <p:tgtEl>
                                          <p:spTgt spid="51"/>
                                        </p:tgtEl>
                                      </p:cBhvr>
                                    </p:animEffect>
                                    <p:anim calcmode="lin" valueType="num">
                                      <p:cBhvr>
                                        <p:cTn id="115" dur="1000" fill="hold"/>
                                        <p:tgtEl>
                                          <p:spTgt spid="51"/>
                                        </p:tgtEl>
                                        <p:attrNameLst>
                                          <p:attrName>ppt_x</p:attrName>
                                        </p:attrNameLst>
                                      </p:cBhvr>
                                      <p:tavLst>
                                        <p:tav tm="0">
                                          <p:val>
                                            <p:strVal val="#ppt_x"/>
                                          </p:val>
                                        </p:tav>
                                        <p:tav tm="100000">
                                          <p:val>
                                            <p:strVal val="#ppt_x"/>
                                          </p:val>
                                        </p:tav>
                                      </p:tavLst>
                                    </p:anim>
                                    <p:anim calcmode="lin" valueType="num">
                                      <p:cBhvr>
                                        <p:cTn id="116" dur="1000" fill="hold"/>
                                        <p:tgtEl>
                                          <p:spTgt spid="51"/>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fade">
                                      <p:cBhvr>
                                        <p:cTn id="119" dur="1000"/>
                                        <p:tgtEl>
                                          <p:spTgt spid="59"/>
                                        </p:tgtEl>
                                      </p:cBhvr>
                                    </p:animEffect>
                                    <p:anim calcmode="lin" valueType="num">
                                      <p:cBhvr>
                                        <p:cTn id="120" dur="1000" fill="hold"/>
                                        <p:tgtEl>
                                          <p:spTgt spid="59"/>
                                        </p:tgtEl>
                                        <p:attrNameLst>
                                          <p:attrName>ppt_x</p:attrName>
                                        </p:attrNameLst>
                                      </p:cBhvr>
                                      <p:tavLst>
                                        <p:tav tm="0">
                                          <p:val>
                                            <p:strVal val="#ppt_x"/>
                                          </p:val>
                                        </p:tav>
                                        <p:tav tm="100000">
                                          <p:val>
                                            <p:strVal val="#ppt_x"/>
                                          </p:val>
                                        </p:tav>
                                      </p:tavLst>
                                    </p:anim>
                                    <p:anim calcmode="lin" valueType="num">
                                      <p:cBhvr>
                                        <p:cTn id="121" dur="1000" fill="hold"/>
                                        <p:tgtEl>
                                          <p:spTgt spid="59"/>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6"/>
                  </p:tgtEl>
                </p:cond>
              </p:nextCondLst>
            </p:seq>
            <p:seq concurrent="1" nextAc="seek">
              <p:cTn id="127" restart="whenNotActive" fill="hold" evtFilter="cancelBubble" nodeType="interactiveSeq">
                <p:stCondLst>
                  <p:cond evt="onClick" delay="0">
                    <p:tgtEl>
                      <p:spTgt spid="59"/>
                    </p:tgtEl>
                  </p:cond>
                </p:stCondLst>
                <p:endSync evt="end" delay="0">
                  <p:rtn val="all"/>
                </p:endSync>
                <p:childTnLst>
                  <p:par>
                    <p:cTn id="128" fill="hold">
                      <p:stCondLst>
                        <p:cond delay="0"/>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500"/>
                                        <p:tgtEl>
                                          <p:spTgt spid="62"/>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64"/>
                                        </p:tgtEl>
                                        <p:attrNameLst>
                                          <p:attrName>style.visibility</p:attrName>
                                        </p:attrNameLst>
                                      </p:cBhvr>
                                      <p:to>
                                        <p:strVal val="visible"/>
                                      </p:to>
                                    </p:set>
                                    <p:animEffect transition="in" filter="fade">
                                      <p:cBhvr>
                                        <p:cTn id="135" dur="500"/>
                                        <p:tgtEl>
                                          <p:spTgt spid="64"/>
                                        </p:tgtEl>
                                      </p:cBhvr>
                                    </p:animEffect>
                                  </p:childTnLst>
                                </p:cTn>
                              </p:par>
                              <p:par>
                                <p:cTn id="136" presetID="1" presetClass="mediacall" presetSubtype="0" fill="hold" nodeType="withEffect">
                                  <p:stCondLst>
                                    <p:cond delay="0"/>
                                  </p:stCondLst>
                                  <p:childTnLst>
                                    <p:cmd type="call" cmd="playFrom(0.0)">
                                      <p:cBhvr>
                                        <p:cTn id="137" dur="3866" fill="hold"/>
                                        <p:tgtEl>
                                          <p:spTgt spid="22"/>
                                        </p:tgtEl>
                                      </p:cBhvr>
                                    </p:cmd>
                                  </p:childTnLst>
                                </p:cTn>
                              </p:par>
                              <p:par>
                                <p:cTn id="138" presetID="10" presetClass="exit" presetSubtype="0" fill="hold" nodeType="withEffect">
                                  <p:stCondLst>
                                    <p:cond delay="0"/>
                                  </p:stCondLst>
                                  <p:childTnLst>
                                    <p:animEffect transition="out" filter="fade">
                                      <p:cBhvr>
                                        <p:cTn id="139" dur="500"/>
                                        <p:tgtEl>
                                          <p:spTgt spid="56"/>
                                        </p:tgtEl>
                                      </p:cBhvr>
                                    </p:animEffect>
                                    <p:set>
                                      <p:cBhvr>
                                        <p:cTn id="140" dur="1" fill="hold">
                                          <p:stCondLst>
                                            <p:cond delay="499"/>
                                          </p:stCondLst>
                                        </p:cTn>
                                        <p:tgtEl>
                                          <p:spTgt spid="56"/>
                                        </p:tgtEl>
                                        <p:attrNameLst>
                                          <p:attrName>style.visibility</p:attrName>
                                        </p:attrNameLst>
                                      </p:cBhvr>
                                      <p:to>
                                        <p:strVal val="hidden"/>
                                      </p:to>
                                    </p:set>
                                  </p:childTnLst>
                                </p:cTn>
                              </p:par>
                              <p:par>
                                <p:cTn id="141" presetID="42" presetClass="exit" presetSubtype="0" fill="hold" nodeType="withEffect">
                                  <p:stCondLst>
                                    <p:cond delay="1000"/>
                                  </p:stCondLst>
                                  <p:childTnLst>
                                    <p:animEffect transition="out" filter="fade">
                                      <p:cBhvr>
                                        <p:cTn id="142" dur="1000"/>
                                        <p:tgtEl>
                                          <p:spTgt spid="51"/>
                                        </p:tgtEl>
                                      </p:cBhvr>
                                    </p:animEffect>
                                    <p:anim calcmode="lin" valueType="num">
                                      <p:cBhvr>
                                        <p:cTn id="143" dur="1000"/>
                                        <p:tgtEl>
                                          <p:spTgt spid="51"/>
                                        </p:tgtEl>
                                        <p:attrNameLst>
                                          <p:attrName>ppt_x</p:attrName>
                                        </p:attrNameLst>
                                      </p:cBhvr>
                                      <p:tavLst>
                                        <p:tav tm="0">
                                          <p:val>
                                            <p:strVal val="ppt_x"/>
                                          </p:val>
                                        </p:tav>
                                        <p:tav tm="100000">
                                          <p:val>
                                            <p:strVal val="ppt_x"/>
                                          </p:val>
                                        </p:tav>
                                      </p:tavLst>
                                    </p:anim>
                                    <p:anim calcmode="lin" valueType="num">
                                      <p:cBhvr>
                                        <p:cTn id="144" dur="1000"/>
                                        <p:tgtEl>
                                          <p:spTgt spid="51"/>
                                        </p:tgtEl>
                                        <p:attrNameLst>
                                          <p:attrName>ppt_y</p:attrName>
                                        </p:attrNameLst>
                                      </p:cBhvr>
                                      <p:tavLst>
                                        <p:tav tm="0">
                                          <p:val>
                                            <p:strVal val="ppt_y"/>
                                          </p:val>
                                        </p:tav>
                                        <p:tav tm="100000">
                                          <p:val>
                                            <p:strVal val="ppt_y+.1"/>
                                          </p:val>
                                        </p:tav>
                                      </p:tavLst>
                                    </p:anim>
                                    <p:set>
                                      <p:cBhvr>
                                        <p:cTn id="145" dur="1" fill="hold">
                                          <p:stCondLst>
                                            <p:cond delay="999"/>
                                          </p:stCondLst>
                                        </p:cTn>
                                        <p:tgtEl>
                                          <p:spTgt spid="51"/>
                                        </p:tgtEl>
                                        <p:attrNameLst>
                                          <p:attrName>style.visibility</p:attrName>
                                        </p:attrNameLst>
                                      </p:cBhvr>
                                      <p:to>
                                        <p:strVal val="hidden"/>
                                      </p:to>
                                    </p:set>
                                  </p:childTnLst>
                                </p:cTn>
                              </p:par>
                              <p:par>
                                <p:cTn id="146" presetID="42" presetClass="exit" presetSubtype="0" fill="hold" nodeType="withEffect">
                                  <p:stCondLst>
                                    <p:cond delay="1000"/>
                                  </p:stCondLst>
                                  <p:childTnLst>
                                    <p:animEffect transition="out" filter="fade">
                                      <p:cBhvr>
                                        <p:cTn id="147" dur="1000"/>
                                        <p:tgtEl>
                                          <p:spTgt spid="59"/>
                                        </p:tgtEl>
                                      </p:cBhvr>
                                    </p:animEffect>
                                    <p:anim calcmode="lin" valueType="num">
                                      <p:cBhvr>
                                        <p:cTn id="148" dur="1000"/>
                                        <p:tgtEl>
                                          <p:spTgt spid="59"/>
                                        </p:tgtEl>
                                        <p:attrNameLst>
                                          <p:attrName>ppt_x</p:attrName>
                                        </p:attrNameLst>
                                      </p:cBhvr>
                                      <p:tavLst>
                                        <p:tav tm="0">
                                          <p:val>
                                            <p:strVal val="ppt_x"/>
                                          </p:val>
                                        </p:tav>
                                        <p:tav tm="100000">
                                          <p:val>
                                            <p:strVal val="ppt_x"/>
                                          </p:val>
                                        </p:tav>
                                      </p:tavLst>
                                    </p:anim>
                                    <p:anim calcmode="lin" valueType="num">
                                      <p:cBhvr>
                                        <p:cTn id="149" dur="1000"/>
                                        <p:tgtEl>
                                          <p:spTgt spid="59"/>
                                        </p:tgtEl>
                                        <p:attrNameLst>
                                          <p:attrName>ppt_y</p:attrName>
                                        </p:attrNameLst>
                                      </p:cBhvr>
                                      <p:tavLst>
                                        <p:tav tm="0">
                                          <p:val>
                                            <p:strVal val="ppt_y"/>
                                          </p:val>
                                        </p:tav>
                                        <p:tav tm="100000">
                                          <p:val>
                                            <p:strVal val="ppt_y+.1"/>
                                          </p:val>
                                        </p:tav>
                                      </p:tavLst>
                                    </p:anim>
                                    <p:set>
                                      <p:cBhvr>
                                        <p:cTn id="150" dur="1" fill="hold">
                                          <p:stCondLst>
                                            <p:cond delay="999"/>
                                          </p:stCondLst>
                                        </p:cTn>
                                        <p:tgtEl>
                                          <p:spTgt spid="59"/>
                                        </p:tgtEl>
                                        <p:attrNameLst>
                                          <p:attrName>style.visibility</p:attrName>
                                        </p:attrNameLst>
                                      </p:cBhvr>
                                      <p:to>
                                        <p:strVal val="hidden"/>
                                      </p:to>
                                    </p:set>
                                  </p:childTnLst>
                                </p:cTn>
                              </p:par>
                              <p:par>
                                <p:cTn id="151" presetID="22" presetClass="exit" presetSubtype="4" fill="hold" nodeType="withEffect">
                                  <p:stCondLst>
                                    <p:cond delay="1000"/>
                                  </p:stCondLst>
                                  <p:childTnLst>
                                    <p:animEffect transition="out" filter="wipe(down)">
                                      <p:cBhvr>
                                        <p:cTn id="152" dur="500"/>
                                        <p:tgtEl>
                                          <p:spTgt spid="1046"/>
                                        </p:tgtEl>
                                      </p:cBhvr>
                                    </p:animEffect>
                                    <p:set>
                                      <p:cBhvr>
                                        <p:cTn id="153" dur="1" fill="hold">
                                          <p:stCondLst>
                                            <p:cond delay="499"/>
                                          </p:stCondLst>
                                        </p:cTn>
                                        <p:tgtEl>
                                          <p:spTgt spid="1046"/>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154" restart="whenNotActive" fill="hold" evtFilter="cancelBubble" nodeType="interactiveSeq">
                <p:stCondLst>
                  <p:cond evt="onClick" delay="0">
                    <p:tgtEl>
                      <p:spTgt spid="56"/>
                    </p:tgtEl>
                  </p:cond>
                </p:stCondLst>
                <p:endSync evt="end" delay="0">
                  <p:rtn val="all"/>
                </p:endSync>
                <p:childTnLst>
                  <p:par>
                    <p:cTn id="155" fill="hold">
                      <p:stCondLst>
                        <p:cond delay="0"/>
                      </p:stCondLst>
                      <p:childTnLst>
                        <p:par>
                          <p:cTn id="156" fill="hold">
                            <p:stCondLst>
                              <p:cond delay="0"/>
                            </p:stCondLst>
                            <p:childTnLst>
                              <p:par>
                                <p:cTn id="157" presetID="10" presetClass="entr" presetSubtype="0" fill="hold" grpId="1" nodeType="clickEffect">
                                  <p:stCondLst>
                                    <p:cond delay="0"/>
                                  </p:stCondLst>
                                  <p:childTnLst>
                                    <p:set>
                                      <p:cBhvr>
                                        <p:cTn id="158" dur="1" fill="hold">
                                          <p:stCondLst>
                                            <p:cond delay="0"/>
                                          </p:stCondLst>
                                        </p:cTn>
                                        <p:tgtEl>
                                          <p:spTgt spid="64"/>
                                        </p:tgtEl>
                                        <p:attrNameLst>
                                          <p:attrName>style.visibility</p:attrName>
                                        </p:attrNameLst>
                                      </p:cBhvr>
                                      <p:to>
                                        <p:strVal val="visible"/>
                                      </p:to>
                                    </p:set>
                                    <p:animEffect transition="in" filter="fade">
                                      <p:cBhvr>
                                        <p:cTn id="159" dur="500"/>
                                        <p:tgtEl>
                                          <p:spTgt spid="64"/>
                                        </p:tgtEl>
                                      </p:cBhvr>
                                    </p:animEffect>
                                  </p:childTnLst>
                                </p:cTn>
                              </p:par>
                              <p:par>
                                <p:cTn id="160" presetID="10" presetClass="entr" presetSubtype="0" fill="hold" nodeType="withEffect">
                                  <p:stCondLst>
                                    <p:cond delay="0"/>
                                  </p:stCondLst>
                                  <p:childTnLst>
                                    <p:set>
                                      <p:cBhvr>
                                        <p:cTn id="161" dur="1" fill="hold">
                                          <p:stCondLst>
                                            <p:cond delay="0"/>
                                          </p:stCondLst>
                                        </p:cTn>
                                        <p:tgtEl>
                                          <p:spTgt spid="63"/>
                                        </p:tgtEl>
                                        <p:attrNameLst>
                                          <p:attrName>style.visibility</p:attrName>
                                        </p:attrNameLst>
                                      </p:cBhvr>
                                      <p:to>
                                        <p:strVal val="visible"/>
                                      </p:to>
                                    </p:set>
                                    <p:animEffect transition="in" filter="fade">
                                      <p:cBhvr>
                                        <p:cTn id="162" dur="500"/>
                                        <p:tgtEl>
                                          <p:spTgt spid="63"/>
                                        </p:tgtEl>
                                      </p:cBhvr>
                                    </p:animEffect>
                                  </p:childTnLst>
                                </p:cTn>
                              </p:par>
                              <p:par>
                                <p:cTn id="163" presetID="1" presetClass="mediacall" presetSubtype="0" fill="hold" nodeType="withEffect">
                                  <p:stCondLst>
                                    <p:cond delay="0"/>
                                  </p:stCondLst>
                                  <p:childTnLst>
                                    <p:cmd type="call" cmd="playFrom(0.0)">
                                      <p:cBhvr>
                                        <p:cTn id="164" dur="3056" fill="hold"/>
                                        <p:tgtEl>
                                          <p:spTgt spid="21"/>
                                        </p:tgtEl>
                                      </p:cBhvr>
                                    </p:cmd>
                                  </p:childTnLst>
                                </p:cTn>
                              </p:par>
                              <p:par>
                                <p:cTn id="165" presetID="10" presetClass="exit" presetSubtype="0" fill="hold" nodeType="withEffect">
                                  <p:stCondLst>
                                    <p:cond delay="0"/>
                                  </p:stCondLst>
                                  <p:childTnLst>
                                    <p:animEffect transition="out" filter="fade">
                                      <p:cBhvr>
                                        <p:cTn id="166" dur="500"/>
                                        <p:tgtEl>
                                          <p:spTgt spid="59"/>
                                        </p:tgtEl>
                                      </p:cBhvr>
                                    </p:animEffect>
                                    <p:set>
                                      <p:cBhvr>
                                        <p:cTn id="167" dur="1" fill="hold">
                                          <p:stCondLst>
                                            <p:cond delay="499"/>
                                          </p:stCondLst>
                                        </p:cTn>
                                        <p:tgtEl>
                                          <p:spTgt spid="59"/>
                                        </p:tgtEl>
                                        <p:attrNameLst>
                                          <p:attrName>style.visibility</p:attrName>
                                        </p:attrNameLst>
                                      </p:cBhvr>
                                      <p:to>
                                        <p:strVal val="hidden"/>
                                      </p:to>
                                    </p:set>
                                  </p:childTnLst>
                                </p:cTn>
                              </p:par>
                              <p:par>
                                <p:cTn id="168" presetID="42" presetClass="exit" presetSubtype="0" fill="hold" nodeType="withEffect">
                                  <p:stCondLst>
                                    <p:cond delay="1000"/>
                                  </p:stCondLst>
                                  <p:childTnLst>
                                    <p:animEffect transition="out" filter="fade">
                                      <p:cBhvr>
                                        <p:cTn id="169" dur="1000"/>
                                        <p:tgtEl>
                                          <p:spTgt spid="51"/>
                                        </p:tgtEl>
                                      </p:cBhvr>
                                    </p:animEffect>
                                    <p:anim calcmode="lin" valueType="num">
                                      <p:cBhvr>
                                        <p:cTn id="170" dur="1000"/>
                                        <p:tgtEl>
                                          <p:spTgt spid="51"/>
                                        </p:tgtEl>
                                        <p:attrNameLst>
                                          <p:attrName>ppt_x</p:attrName>
                                        </p:attrNameLst>
                                      </p:cBhvr>
                                      <p:tavLst>
                                        <p:tav tm="0">
                                          <p:val>
                                            <p:strVal val="ppt_x"/>
                                          </p:val>
                                        </p:tav>
                                        <p:tav tm="100000">
                                          <p:val>
                                            <p:strVal val="ppt_x"/>
                                          </p:val>
                                        </p:tav>
                                      </p:tavLst>
                                    </p:anim>
                                    <p:anim calcmode="lin" valueType="num">
                                      <p:cBhvr>
                                        <p:cTn id="171" dur="1000"/>
                                        <p:tgtEl>
                                          <p:spTgt spid="51"/>
                                        </p:tgtEl>
                                        <p:attrNameLst>
                                          <p:attrName>ppt_y</p:attrName>
                                        </p:attrNameLst>
                                      </p:cBhvr>
                                      <p:tavLst>
                                        <p:tav tm="0">
                                          <p:val>
                                            <p:strVal val="ppt_y"/>
                                          </p:val>
                                        </p:tav>
                                        <p:tav tm="100000">
                                          <p:val>
                                            <p:strVal val="ppt_y+.1"/>
                                          </p:val>
                                        </p:tav>
                                      </p:tavLst>
                                    </p:anim>
                                    <p:set>
                                      <p:cBhvr>
                                        <p:cTn id="172" dur="1" fill="hold">
                                          <p:stCondLst>
                                            <p:cond delay="999"/>
                                          </p:stCondLst>
                                        </p:cTn>
                                        <p:tgtEl>
                                          <p:spTgt spid="51"/>
                                        </p:tgtEl>
                                        <p:attrNameLst>
                                          <p:attrName>style.visibility</p:attrName>
                                        </p:attrNameLst>
                                      </p:cBhvr>
                                      <p:to>
                                        <p:strVal val="hidden"/>
                                      </p:to>
                                    </p:set>
                                  </p:childTnLst>
                                </p:cTn>
                              </p:par>
                              <p:par>
                                <p:cTn id="173" presetID="42" presetClass="exit" presetSubtype="0" fill="hold" nodeType="withEffect">
                                  <p:stCondLst>
                                    <p:cond delay="1000"/>
                                  </p:stCondLst>
                                  <p:childTnLst>
                                    <p:animEffect transition="out" filter="fade">
                                      <p:cBhvr>
                                        <p:cTn id="174" dur="1000"/>
                                        <p:tgtEl>
                                          <p:spTgt spid="56"/>
                                        </p:tgtEl>
                                      </p:cBhvr>
                                    </p:animEffect>
                                    <p:anim calcmode="lin" valueType="num">
                                      <p:cBhvr>
                                        <p:cTn id="175" dur="1000"/>
                                        <p:tgtEl>
                                          <p:spTgt spid="56"/>
                                        </p:tgtEl>
                                        <p:attrNameLst>
                                          <p:attrName>ppt_x</p:attrName>
                                        </p:attrNameLst>
                                      </p:cBhvr>
                                      <p:tavLst>
                                        <p:tav tm="0">
                                          <p:val>
                                            <p:strVal val="ppt_x"/>
                                          </p:val>
                                        </p:tav>
                                        <p:tav tm="100000">
                                          <p:val>
                                            <p:strVal val="ppt_x"/>
                                          </p:val>
                                        </p:tav>
                                      </p:tavLst>
                                    </p:anim>
                                    <p:anim calcmode="lin" valueType="num">
                                      <p:cBhvr>
                                        <p:cTn id="176" dur="1000"/>
                                        <p:tgtEl>
                                          <p:spTgt spid="56"/>
                                        </p:tgtEl>
                                        <p:attrNameLst>
                                          <p:attrName>ppt_y</p:attrName>
                                        </p:attrNameLst>
                                      </p:cBhvr>
                                      <p:tavLst>
                                        <p:tav tm="0">
                                          <p:val>
                                            <p:strVal val="ppt_y"/>
                                          </p:val>
                                        </p:tav>
                                        <p:tav tm="100000">
                                          <p:val>
                                            <p:strVal val="ppt_y+.1"/>
                                          </p:val>
                                        </p:tav>
                                      </p:tavLst>
                                    </p:anim>
                                    <p:set>
                                      <p:cBhvr>
                                        <p:cTn id="177" dur="1" fill="hold">
                                          <p:stCondLst>
                                            <p:cond delay="999"/>
                                          </p:stCondLst>
                                        </p:cTn>
                                        <p:tgtEl>
                                          <p:spTgt spid="56"/>
                                        </p:tgtEl>
                                        <p:attrNameLst>
                                          <p:attrName>style.visibility</p:attrName>
                                        </p:attrNameLst>
                                      </p:cBhvr>
                                      <p:to>
                                        <p:strVal val="hidden"/>
                                      </p:to>
                                    </p:set>
                                  </p:childTnLst>
                                </p:cTn>
                              </p:par>
                              <p:par>
                                <p:cTn id="178" presetID="10" presetClass="exit" presetSubtype="0" fill="hold" nodeType="withEffect">
                                  <p:stCondLst>
                                    <p:cond delay="1000"/>
                                  </p:stCondLst>
                                  <p:childTnLst>
                                    <p:animEffect transition="out" filter="fade">
                                      <p:cBhvr>
                                        <p:cTn id="179" dur="500"/>
                                        <p:tgtEl>
                                          <p:spTgt spid="1046"/>
                                        </p:tgtEl>
                                      </p:cBhvr>
                                    </p:animEffect>
                                    <p:set>
                                      <p:cBhvr>
                                        <p:cTn id="180" dur="1" fill="hold">
                                          <p:stCondLst>
                                            <p:cond delay="499"/>
                                          </p:stCondLst>
                                        </p:cTn>
                                        <p:tgtEl>
                                          <p:spTgt spid="104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audio>
              <p:cMediaNode vol="80000" numSld="999" showWhenStopped="0">
                <p:cTn id="181" repeatCount="indefinite" fill="hold" display="0">
                  <p:stCondLst>
                    <p:cond delay="indefinite"/>
                  </p:stCondLst>
                  <p:endCondLst>
                    <p:cond evt="onStopAudio" delay="0">
                      <p:tgtEl>
                        <p:sldTgt/>
                      </p:tgtEl>
                    </p:cond>
                  </p:endCondLst>
                </p:cTn>
                <p:tgtEl>
                  <p:spTgt spid="24"/>
                </p:tgtEl>
              </p:cMediaNode>
            </p:audio>
            <p:seq concurrent="1" nextAc="seek">
              <p:cTn id="182" restart="whenNotActive" fill="hold" evtFilter="cancelBubble" nodeType="interactiveSeq">
                <p:stCondLst>
                  <p:cond evt="onClick" delay="0">
                    <p:tgtEl>
                      <p:spTgt spid="1044"/>
                    </p:tgtEl>
                  </p:cond>
                </p:stCondLst>
                <p:endSync evt="end" delay="0">
                  <p:rtn val="all"/>
                </p:endSync>
                <p:childTnLst>
                  <p:par>
                    <p:cTn id="183" fill="hold">
                      <p:stCondLst>
                        <p:cond delay="0"/>
                      </p:stCondLst>
                      <p:childTnLst>
                        <p:par>
                          <p:cTn id="184" fill="hold">
                            <p:stCondLst>
                              <p:cond delay="0"/>
                            </p:stCondLst>
                            <p:childTnLst>
                              <p:par>
                                <p:cTn id="185" presetID="42" presetClass="entr" presetSubtype="0" fill="hold" nodeType="clickEffect">
                                  <p:stCondLst>
                                    <p:cond delay="0"/>
                                  </p:stCondLst>
                                  <p:childTnLst>
                                    <p:set>
                                      <p:cBhvr>
                                        <p:cTn id="186" dur="1" fill="hold">
                                          <p:stCondLst>
                                            <p:cond delay="0"/>
                                          </p:stCondLst>
                                        </p:cTn>
                                        <p:tgtEl>
                                          <p:spTgt spid="65"/>
                                        </p:tgtEl>
                                        <p:attrNameLst>
                                          <p:attrName>style.visibility</p:attrName>
                                        </p:attrNameLst>
                                      </p:cBhvr>
                                      <p:to>
                                        <p:strVal val="visible"/>
                                      </p:to>
                                    </p:set>
                                    <p:animEffect transition="in" filter="fade">
                                      <p:cBhvr>
                                        <p:cTn id="187" dur="1000"/>
                                        <p:tgtEl>
                                          <p:spTgt spid="65"/>
                                        </p:tgtEl>
                                      </p:cBhvr>
                                    </p:animEffect>
                                    <p:anim calcmode="lin" valueType="num">
                                      <p:cBhvr>
                                        <p:cTn id="188" dur="1000" fill="hold"/>
                                        <p:tgtEl>
                                          <p:spTgt spid="65"/>
                                        </p:tgtEl>
                                        <p:attrNameLst>
                                          <p:attrName>ppt_x</p:attrName>
                                        </p:attrNameLst>
                                      </p:cBhvr>
                                      <p:tavLst>
                                        <p:tav tm="0">
                                          <p:val>
                                            <p:strVal val="#ppt_x"/>
                                          </p:val>
                                        </p:tav>
                                        <p:tav tm="100000">
                                          <p:val>
                                            <p:strVal val="#ppt_x"/>
                                          </p:val>
                                        </p:tav>
                                      </p:tavLst>
                                    </p:anim>
                                    <p:anim calcmode="lin" valueType="num">
                                      <p:cBhvr>
                                        <p:cTn id="189" dur="1000" fill="hold"/>
                                        <p:tgtEl>
                                          <p:spTgt spid="65"/>
                                        </p:tgtEl>
                                        <p:attrNameLst>
                                          <p:attrName>ppt_y</p:attrName>
                                        </p:attrNameLst>
                                      </p:cBhvr>
                                      <p:tavLst>
                                        <p:tav tm="0">
                                          <p:val>
                                            <p:strVal val="#ppt_y+.1"/>
                                          </p:val>
                                        </p:tav>
                                        <p:tav tm="100000">
                                          <p:val>
                                            <p:strVal val="#ppt_y"/>
                                          </p:val>
                                        </p:tav>
                                      </p:tavLst>
                                    </p:anim>
                                  </p:childTnLst>
                                </p:cTn>
                              </p:par>
                              <p:par>
                                <p:cTn id="190" presetID="42" presetClass="entr" presetSubtype="0" fill="hold" nodeType="withEffect">
                                  <p:stCondLst>
                                    <p:cond delay="0"/>
                                  </p:stCondLst>
                                  <p:childTnLst>
                                    <p:set>
                                      <p:cBhvr>
                                        <p:cTn id="191" dur="1" fill="hold">
                                          <p:stCondLst>
                                            <p:cond delay="0"/>
                                          </p:stCondLst>
                                        </p:cTn>
                                        <p:tgtEl>
                                          <p:spTgt spid="69"/>
                                        </p:tgtEl>
                                        <p:attrNameLst>
                                          <p:attrName>style.visibility</p:attrName>
                                        </p:attrNameLst>
                                      </p:cBhvr>
                                      <p:to>
                                        <p:strVal val="visible"/>
                                      </p:to>
                                    </p:set>
                                    <p:animEffect transition="in" filter="fade">
                                      <p:cBhvr>
                                        <p:cTn id="192" dur="1000"/>
                                        <p:tgtEl>
                                          <p:spTgt spid="69"/>
                                        </p:tgtEl>
                                      </p:cBhvr>
                                    </p:animEffect>
                                    <p:anim calcmode="lin" valueType="num">
                                      <p:cBhvr>
                                        <p:cTn id="193" dur="1000" fill="hold"/>
                                        <p:tgtEl>
                                          <p:spTgt spid="69"/>
                                        </p:tgtEl>
                                        <p:attrNameLst>
                                          <p:attrName>ppt_x</p:attrName>
                                        </p:attrNameLst>
                                      </p:cBhvr>
                                      <p:tavLst>
                                        <p:tav tm="0">
                                          <p:val>
                                            <p:strVal val="#ppt_x"/>
                                          </p:val>
                                        </p:tav>
                                        <p:tav tm="100000">
                                          <p:val>
                                            <p:strVal val="#ppt_x"/>
                                          </p:val>
                                        </p:tav>
                                      </p:tavLst>
                                    </p:anim>
                                    <p:anim calcmode="lin" valueType="num">
                                      <p:cBhvr>
                                        <p:cTn id="194" dur="1000" fill="hold"/>
                                        <p:tgtEl>
                                          <p:spTgt spid="69"/>
                                        </p:tgtEl>
                                        <p:attrNameLst>
                                          <p:attrName>ppt_y</p:attrName>
                                        </p:attrNameLst>
                                      </p:cBhvr>
                                      <p:tavLst>
                                        <p:tav tm="0">
                                          <p:val>
                                            <p:strVal val="#ppt_y+.1"/>
                                          </p:val>
                                        </p:tav>
                                        <p:tav tm="100000">
                                          <p:val>
                                            <p:strVal val="#ppt_y"/>
                                          </p:val>
                                        </p:tav>
                                      </p:tavLst>
                                    </p:anim>
                                  </p:childTnLst>
                                </p:cTn>
                              </p:par>
                              <p:par>
                                <p:cTn id="195" presetID="42" presetClass="entr" presetSubtype="0" fill="hold" nodeType="withEffect">
                                  <p:stCondLst>
                                    <p:cond delay="0"/>
                                  </p:stCondLst>
                                  <p:childTnLst>
                                    <p:set>
                                      <p:cBhvr>
                                        <p:cTn id="196" dur="1" fill="hold">
                                          <p:stCondLst>
                                            <p:cond delay="0"/>
                                          </p:stCondLst>
                                        </p:cTn>
                                        <p:tgtEl>
                                          <p:spTgt spid="72"/>
                                        </p:tgtEl>
                                        <p:attrNameLst>
                                          <p:attrName>style.visibility</p:attrName>
                                        </p:attrNameLst>
                                      </p:cBhvr>
                                      <p:to>
                                        <p:strVal val="visible"/>
                                      </p:to>
                                    </p:set>
                                    <p:animEffect transition="in" filter="fade">
                                      <p:cBhvr>
                                        <p:cTn id="197" dur="1000"/>
                                        <p:tgtEl>
                                          <p:spTgt spid="72"/>
                                        </p:tgtEl>
                                      </p:cBhvr>
                                    </p:animEffect>
                                    <p:anim calcmode="lin" valueType="num">
                                      <p:cBhvr>
                                        <p:cTn id="198" dur="1000" fill="hold"/>
                                        <p:tgtEl>
                                          <p:spTgt spid="72"/>
                                        </p:tgtEl>
                                        <p:attrNameLst>
                                          <p:attrName>ppt_x</p:attrName>
                                        </p:attrNameLst>
                                      </p:cBhvr>
                                      <p:tavLst>
                                        <p:tav tm="0">
                                          <p:val>
                                            <p:strVal val="#ppt_x"/>
                                          </p:val>
                                        </p:tav>
                                        <p:tav tm="100000">
                                          <p:val>
                                            <p:strVal val="#ppt_x"/>
                                          </p:val>
                                        </p:tav>
                                      </p:tavLst>
                                    </p:anim>
                                    <p:anim calcmode="lin" valueType="num">
                                      <p:cBhvr>
                                        <p:cTn id="199"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4"/>
                  </p:tgtEl>
                </p:cond>
              </p:nextCondLst>
            </p:seq>
            <p:seq concurrent="1" nextAc="seek">
              <p:cTn id="200" restart="whenNotActive" fill="hold" evtFilter="cancelBubble" nodeType="interactiveSeq">
                <p:stCondLst>
                  <p:cond evt="onClick" delay="0">
                    <p:tgtEl>
                      <p:spTgt spid="72"/>
                    </p:tgtEl>
                  </p:cond>
                </p:stCondLst>
                <p:endSync evt="end" delay="0">
                  <p:rtn val="all"/>
                </p:endSync>
                <p:childTnLst>
                  <p:par>
                    <p:cTn id="201" fill="hold">
                      <p:stCondLst>
                        <p:cond delay="0"/>
                      </p:stCondLst>
                      <p:childTnLst>
                        <p:par>
                          <p:cTn id="202" fill="hold">
                            <p:stCondLst>
                              <p:cond delay="0"/>
                            </p:stCondLst>
                            <p:childTnLst>
                              <p:par>
                                <p:cTn id="203" presetID="10" presetClass="entr" presetSubtype="0" fill="hold" nodeType="clickEffect">
                                  <p:stCondLst>
                                    <p:cond delay="0"/>
                                  </p:stCondLst>
                                  <p:childTnLst>
                                    <p:set>
                                      <p:cBhvr>
                                        <p:cTn id="204" dur="1" fill="hold">
                                          <p:stCondLst>
                                            <p:cond delay="0"/>
                                          </p:stCondLst>
                                        </p:cTn>
                                        <p:tgtEl>
                                          <p:spTgt spid="75"/>
                                        </p:tgtEl>
                                        <p:attrNameLst>
                                          <p:attrName>style.visibility</p:attrName>
                                        </p:attrNameLst>
                                      </p:cBhvr>
                                      <p:to>
                                        <p:strVal val="visible"/>
                                      </p:to>
                                    </p:set>
                                    <p:animEffect transition="in" filter="fade">
                                      <p:cBhvr>
                                        <p:cTn id="205" dur="500"/>
                                        <p:tgtEl>
                                          <p:spTgt spid="75"/>
                                        </p:tgtEl>
                                      </p:cBhvr>
                                    </p:animEffect>
                                  </p:childTnLst>
                                </p:cTn>
                              </p:par>
                              <p:par>
                                <p:cTn id="206" presetID="10" presetClass="entr" presetSubtype="0" fill="hold" grpId="1" nodeType="withEffect">
                                  <p:stCondLst>
                                    <p:cond delay="0"/>
                                  </p:stCondLst>
                                  <p:childTnLst>
                                    <p:set>
                                      <p:cBhvr>
                                        <p:cTn id="207" dur="1" fill="hold">
                                          <p:stCondLst>
                                            <p:cond delay="0"/>
                                          </p:stCondLst>
                                        </p:cTn>
                                        <p:tgtEl>
                                          <p:spTgt spid="77"/>
                                        </p:tgtEl>
                                        <p:attrNameLst>
                                          <p:attrName>style.visibility</p:attrName>
                                        </p:attrNameLst>
                                      </p:cBhvr>
                                      <p:to>
                                        <p:strVal val="visible"/>
                                      </p:to>
                                    </p:set>
                                    <p:animEffect transition="in" filter="fade">
                                      <p:cBhvr>
                                        <p:cTn id="208" dur="500"/>
                                        <p:tgtEl>
                                          <p:spTgt spid="77"/>
                                        </p:tgtEl>
                                      </p:cBhvr>
                                    </p:animEffect>
                                  </p:childTnLst>
                                </p:cTn>
                              </p:par>
                              <p:par>
                                <p:cTn id="209" presetID="1" presetClass="mediacall" presetSubtype="0" fill="hold" nodeType="withEffect">
                                  <p:stCondLst>
                                    <p:cond delay="0"/>
                                  </p:stCondLst>
                                  <p:childTnLst>
                                    <p:cmd type="call" cmd="playFrom(0.0)">
                                      <p:cBhvr>
                                        <p:cTn id="210" dur="3866" fill="hold"/>
                                        <p:tgtEl>
                                          <p:spTgt spid="22"/>
                                        </p:tgtEl>
                                      </p:cBhvr>
                                    </p:cmd>
                                  </p:childTnLst>
                                </p:cTn>
                              </p:par>
                              <p:par>
                                <p:cTn id="211" presetID="10" presetClass="exit" presetSubtype="0" fill="hold" nodeType="withEffect">
                                  <p:stCondLst>
                                    <p:cond delay="0"/>
                                  </p:stCondLst>
                                  <p:childTnLst>
                                    <p:animEffect transition="out" filter="fade">
                                      <p:cBhvr>
                                        <p:cTn id="212" dur="500"/>
                                        <p:tgtEl>
                                          <p:spTgt spid="69"/>
                                        </p:tgtEl>
                                      </p:cBhvr>
                                    </p:animEffect>
                                    <p:set>
                                      <p:cBhvr>
                                        <p:cTn id="213" dur="1" fill="hold">
                                          <p:stCondLst>
                                            <p:cond delay="499"/>
                                          </p:stCondLst>
                                        </p:cTn>
                                        <p:tgtEl>
                                          <p:spTgt spid="69"/>
                                        </p:tgtEl>
                                        <p:attrNameLst>
                                          <p:attrName>style.visibility</p:attrName>
                                        </p:attrNameLst>
                                      </p:cBhvr>
                                      <p:to>
                                        <p:strVal val="hidden"/>
                                      </p:to>
                                    </p:set>
                                  </p:childTnLst>
                                </p:cTn>
                              </p:par>
                              <p:par>
                                <p:cTn id="214" presetID="42" presetClass="exit" presetSubtype="0" fill="hold" nodeType="withEffect">
                                  <p:stCondLst>
                                    <p:cond delay="1000"/>
                                  </p:stCondLst>
                                  <p:childTnLst>
                                    <p:animEffect transition="out" filter="fade">
                                      <p:cBhvr>
                                        <p:cTn id="215" dur="1000"/>
                                        <p:tgtEl>
                                          <p:spTgt spid="65"/>
                                        </p:tgtEl>
                                      </p:cBhvr>
                                    </p:animEffect>
                                    <p:anim calcmode="lin" valueType="num">
                                      <p:cBhvr>
                                        <p:cTn id="216" dur="1000"/>
                                        <p:tgtEl>
                                          <p:spTgt spid="65"/>
                                        </p:tgtEl>
                                        <p:attrNameLst>
                                          <p:attrName>ppt_x</p:attrName>
                                        </p:attrNameLst>
                                      </p:cBhvr>
                                      <p:tavLst>
                                        <p:tav tm="0">
                                          <p:val>
                                            <p:strVal val="ppt_x"/>
                                          </p:val>
                                        </p:tav>
                                        <p:tav tm="100000">
                                          <p:val>
                                            <p:strVal val="ppt_x"/>
                                          </p:val>
                                        </p:tav>
                                      </p:tavLst>
                                    </p:anim>
                                    <p:anim calcmode="lin" valueType="num">
                                      <p:cBhvr>
                                        <p:cTn id="217" dur="1000"/>
                                        <p:tgtEl>
                                          <p:spTgt spid="65"/>
                                        </p:tgtEl>
                                        <p:attrNameLst>
                                          <p:attrName>ppt_y</p:attrName>
                                        </p:attrNameLst>
                                      </p:cBhvr>
                                      <p:tavLst>
                                        <p:tav tm="0">
                                          <p:val>
                                            <p:strVal val="ppt_y"/>
                                          </p:val>
                                        </p:tav>
                                        <p:tav tm="100000">
                                          <p:val>
                                            <p:strVal val="ppt_y+.1"/>
                                          </p:val>
                                        </p:tav>
                                      </p:tavLst>
                                    </p:anim>
                                    <p:set>
                                      <p:cBhvr>
                                        <p:cTn id="218" dur="1" fill="hold">
                                          <p:stCondLst>
                                            <p:cond delay="999"/>
                                          </p:stCondLst>
                                        </p:cTn>
                                        <p:tgtEl>
                                          <p:spTgt spid="65"/>
                                        </p:tgtEl>
                                        <p:attrNameLst>
                                          <p:attrName>style.visibility</p:attrName>
                                        </p:attrNameLst>
                                      </p:cBhvr>
                                      <p:to>
                                        <p:strVal val="hidden"/>
                                      </p:to>
                                    </p:set>
                                  </p:childTnLst>
                                </p:cTn>
                              </p:par>
                              <p:par>
                                <p:cTn id="219" presetID="42" presetClass="exit" presetSubtype="0" fill="hold" nodeType="withEffect">
                                  <p:stCondLst>
                                    <p:cond delay="1000"/>
                                  </p:stCondLst>
                                  <p:childTnLst>
                                    <p:animEffect transition="out" filter="fade">
                                      <p:cBhvr>
                                        <p:cTn id="220" dur="1000"/>
                                        <p:tgtEl>
                                          <p:spTgt spid="72"/>
                                        </p:tgtEl>
                                      </p:cBhvr>
                                    </p:animEffect>
                                    <p:anim calcmode="lin" valueType="num">
                                      <p:cBhvr>
                                        <p:cTn id="221" dur="1000"/>
                                        <p:tgtEl>
                                          <p:spTgt spid="72"/>
                                        </p:tgtEl>
                                        <p:attrNameLst>
                                          <p:attrName>ppt_x</p:attrName>
                                        </p:attrNameLst>
                                      </p:cBhvr>
                                      <p:tavLst>
                                        <p:tav tm="0">
                                          <p:val>
                                            <p:strVal val="ppt_x"/>
                                          </p:val>
                                        </p:tav>
                                        <p:tav tm="100000">
                                          <p:val>
                                            <p:strVal val="ppt_x"/>
                                          </p:val>
                                        </p:tav>
                                      </p:tavLst>
                                    </p:anim>
                                    <p:anim calcmode="lin" valueType="num">
                                      <p:cBhvr>
                                        <p:cTn id="222" dur="1000"/>
                                        <p:tgtEl>
                                          <p:spTgt spid="72"/>
                                        </p:tgtEl>
                                        <p:attrNameLst>
                                          <p:attrName>ppt_y</p:attrName>
                                        </p:attrNameLst>
                                      </p:cBhvr>
                                      <p:tavLst>
                                        <p:tav tm="0">
                                          <p:val>
                                            <p:strVal val="ppt_y"/>
                                          </p:val>
                                        </p:tav>
                                        <p:tav tm="100000">
                                          <p:val>
                                            <p:strVal val="ppt_y+.1"/>
                                          </p:val>
                                        </p:tav>
                                      </p:tavLst>
                                    </p:anim>
                                    <p:set>
                                      <p:cBhvr>
                                        <p:cTn id="223" dur="1" fill="hold">
                                          <p:stCondLst>
                                            <p:cond delay="999"/>
                                          </p:stCondLst>
                                        </p:cTn>
                                        <p:tgtEl>
                                          <p:spTgt spid="72"/>
                                        </p:tgtEl>
                                        <p:attrNameLst>
                                          <p:attrName>style.visibility</p:attrName>
                                        </p:attrNameLst>
                                      </p:cBhvr>
                                      <p:to>
                                        <p:strVal val="hidden"/>
                                      </p:to>
                                    </p:set>
                                  </p:childTnLst>
                                </p:cTn>
                              </p:par>
                              <p:par>
                                <p:cTn id="224" presetID="10" presetClass="exit" presetSubtype="0" fill="hold" nodeType="withEffect">
                                  <p:stCondLst>
                                    <p:cond delay="1000"/>
                                  </p:stCondLst>
                                  <p:childTnLst>
                                    <p:animEffect transition="out" filter="fade">
                                      <p:cBhvr>
                                        <p:cTn id="225" dur="500"/>
                                        <p:tgtEl>
                                          <p:spTgt spid="1044"/>
                                        </p:tgtEl>
                                      </p:cBhvr>
                                    </p:animEffect>
                                    <p:set>
                                      <p:cBhvr>
                                        <p:cTn id="226" dur="1" fill="hold">
                                          <p:stCondLst>
                                            <p:cond delay="499"/>
                                          </p:stCondLst>
                                        </p:cTn>
                                        <p:tgtEl>
                                          <p:spTgt spid="1044"/>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227" restart="whenNotActive" fill="hold" evtFilter="cancelBubble" nodeType="interactiveSeq">
                <p:stCondLst>
                  <p:cond evt="onClick" delay="0">
                    <p:tgtEl>
                      <p:spTgt spid="69"/>
                    </p:tgtEl>
                  </p:cond>
                </p:stCondLst>
                <p:endSync evt="end" delay="0">
                  <p:rtn val="all"/>
                </p:endSync>
                <p:childTnLst>
                  <p:par>
                    <p:cTn id="228" fill="hold">
                      <p:stCondLst>
                        <p:cond delay="0"/>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77"/>
                                        </p:tgtEl>
                                        <p:attrNameLst>
                                          <p:attrName>style.visibility</p:attrName>
                                        </p:attrNameLst>
                                      </p:cBhvr>
                                      <p:to>
                                        <p:strVal val="visible"/>
                                      </p:to>
                                    </p:set>
                                    <p:animEffect transition="in" filter="fade">
                                      <p:cBhvr>
                                        <p:cTn id="232" dur="500"/>
                                        <p:tgtEl>
                                          <p:spTgt spid="77"/>
                                        </p:tgtEl>
                                      </p:cBhvr>
                                    </p:animEffect>
                                  </p:childTnLst>
                                </p:cTn>
                              </p:par>
                              <p:par>
                                <p:cTn id="233" presetID="10" presetClass="entr" presetSubtype="0" fill="hold" nodeType="withEffect">
                                  <p:stCondLst>
                                    <p:cond delay="0"/>
                                  </p:stCondLst>
                                  <p:childTnLst>
                                    <p:set>
                                      <p:cBhvr>
                                        <p:cTn id="234" dur="1" fill="hold">
                                          <p:stCondLst>
                                            <p:cond delay="0"/>
                                          </p:stCondLst>
                                        </p:cTn>
                                        <p:tgtEl>
                                          <p:spTgt spid="76"/>
                                        </p:tgtEl>
                                        <p:attrNameLst>
                                          <p:attrName>style.visibility</p:attrName>
                                        </p:attrNameLst>
                                      </p:cBhvr>
                                      <p:to>
                                        <p:strVal val="visible"/>
                                      </p:to>
                                    </p:set>
                                    <p:animEffect transition="in" filter="fade">
                                      <p:cBhvr>
                                        <p:cTn id="235" dur="500"/>
                                        <p:tgtEl>
                                          <p:spTgt spid="76"/>
                                        </p:tgtEl>
                                      </p:cBhvr>
                                    </p:animEffect>
                                  </p:childTnLst>
                                </p:cTn>
                              </p:par>
                              <p:par>
                                <p:cTn id="236" presetID="1" presetClass="mediacall" presetSubtype="0" fill="hold" nodeType="withEffect">
                                  <p:stCondLst>
                                    <p:cond delay="0"/>
                                  </p:stCondLst>
                                  <p:childTnLst>
                                    <p:cmd type="call" cmd="playFrom(0.0)">
                                      <p:cBhvr>
                                        <p:cTn id="237" dur="3056" fill="hold"/>
                                        <p:tgtEl>
                                          <p:spTgt spid="21"/>
                                        </p:tgtEl>
                                      </p:cBhvr>
                                    </p:cmd>
                                  </p:childTnLst>
                                </p:cTn>
                              </p:par>
                              <p:par>
                                <p:cTn id="238" presetID="10" presetClass="exit" presetSubtype="0" fill="hold" nodeType="withEffect">
                                  <p:stCondLst>
                                    <p:cond delay="0"/>
                                  </p:stCondLst>
                                  <p:childTnLst>
                                    <p:animEffect transition="out" filter="fade">
                                      <p:cBhvr>
                                        <p:cTn id="239" dur="500"/>
                                        <p:tgtEl>
                                          <p:spTgt spid="72"/>
                                        </p:tgtEl>
                                      </p:cBhvr>
                                    </p:animEffect>
                                    <p:set>
                                      <p:cBhvr>
                                        <p:cTn id="240" dur="1" fill="hold">
                                          <p:stCondLst>
                                            <p:cond delay="499"/>
                                          </p:stCondLst>
                                        </p:cTn>
                                        <p:tgtEl>
                                          <p:spTgt spid="72"/>
                                        </p:tgtEl>
                                        <p:attrNameLst>
                                          <p:attrName>style.visibility</p:attrName>
                                        </p:attrNameLst>
                                      </p:cBhvr>
                                      <p:to>
                                        <p:strVal val="hidden"/>
                                      </p:to>
                                    </p:set>
                                  </p:childTnLst>
                                </p:cTn>
                              </p:par>
                              <p:par>
                                <p:cTn id="241" presetID="42" presetClass="exit" presetSubtype="0" fill="hold" nodeType="withEffect">
                                  <p:stCondLst>
                                    <p:cond delay="1000"/>
                                  </p:stCondLst>
                                  <p:childTnLst>
                                    <p:animEffect transition="out" filter="fade">
                                      <p:cBhvr>
                                        <p:cTn id="242" dur="1000"/>
                                        <p:tgtEl>
                                          <p:spTgt spid="65"/>
                                        </p:tgtEl>
                                      </p:cBhvr>
                                    </p:animEffect>
                                    <p:anim calcmode="lin" valueType="num">
                                      <p:cBhvr>
                                        <p:cTn id="243" dur="1000"/>
                                        <p:tgtEl>
                                          <p:spTgt spid="65"/>
                                        </p:tgtEl>
                                        <p:attrNameLst>
                                          <p:attrName>ppt_x</p:attrName>
                                        </p:attrNameLst>
                                      </p:cBhvr>
                                      <p:tavLst>
                                        <p:tav tm="0">
                                          <p:val>
                                            <p:strVal val="ppt_x"/>
                                          </p:val>
                                        </p:tav>
                                        <p:tav tm="100000">
                                          <p:val>
                                            <p:strVal val="ppt_x"/>
                                          </p:val>
                                        </p:tav>
                                      </p:tavLst>
                                    </p:anim>
                                    <p:anim calcmode="lin" valueType="num">
                                      <p:cBhvr>
                                        <p:cTn id="244" dur="1000"/>
                                        <p:tgtEl>
                                          <p:spTgt spid="65"/>
                                        </p:tgtEl>
                                        <p:attrNameLst>
                                          <p:attrName>ppt_y</p:attrName>
                                        </p:attrNameLst>
                                      </p:cBhvr>
                                      <p:tavLst>
                                        <p:tav tm="0">
                                          <p:val>
                                            <p:strVal val="ppt_y"/>
                                          </p:val>
                                        </p:tav>
                                        <p:tav tm="100000">
                                          <p:val>
                                            <p:strVal val="ppt_y+.1"/>
                                          </p:val>
                                        </p:tav>
                                      </p:tavLst>
                                    </p:anim>
                                    <p:set>
                                      <p:cBhvr>
                                        <p:cTn id="245" dur="1" fill="hold">
                                          <p:stCondLst>
                                            <p:cond delay="999"/>
                                          </p:stCondLst>
                                        </p:cTn>
                                        <p:tgtEl>
                                          <p:spTgt spid="65"/>
                                        </p:tgtEl>
                                        <p:attrNameLst>
                                          <p:attrName>style.visibility</p:attrName>
                                        </p:attrNameLst>
                                      </p:cBhvr>
                                      <p:to>
                                        <p:strVal val="hidden"/>
                                      </p:to>
                                    </p:set>
                                  </p:childTnLst>
                                </p:cTn>
                              </p:par>
                              <p:par>
                                <p:cTn id="246" presetID="42" presetClass="exit" presetSubtype="0" fill="hold" nodeType="withEffect">
                                  <p:stCondLst>
                                    <p:cond delay="1000"/>
                                  </p:stCondLst>
                                  <p:childTnLst>
                                    <p:animEffect transition="out" filter="fade">
                                      <p:cBhvr>
                                        <p:cTn id="247" dur="1000"/>
                                        <p:tgtEl>
                                          <p:spTgt spid="69"/>
                                        </p:tgtEl>
                                      </p:cBhvr>
                                    </p:animEffect>
                                    <p:anim calcmode="lin" valueType="num">
                                      <p:cBhvr>
                                        <p:cTn id="248" dur="1000"/>
                                        <p:tgtEl>
                                          <p:spTgt spid="69"/>
                                        </p:tgtEl>
                                        <p:attrNameLst>
                                          <p:attrName>ppt_x</p:attrName>
                                        </p:attrNameLst>
                                      </p:cBhvr>
                                      <p:tavLst>
                                        <p:tav tm="0">
                                          <p:val>
                                            <p:strVal val="ppt_x"/>
                                          </p:val>
                                        </p:tav>
                                        <p:tav tm="100000">
                                          <p:val>
                                            <p:strVal val="ppt_x"/>
                                          </p:val>
                                        </p:tav>
                                      </p:tavLst>
                                    </p:anim>
                                    <p:anim calcmode="lin" valueType="num">
                                      <p:cBhvr>
                                        <p:cTn id="249" dur="1000"/>
                                        <p:tgtEl>
                                          <p:spTgt spid="69"/>
                                        </p:tgtEl>
                                        <p:attrNameLst>
                                          <p:attrName>ppt_y</p:attrName>
                                        </p:attrNameLst>
                                      </p:cBhvr>
                                      <p:tavLst>
                                        <p:tav tm="0">
                                          <p:val>
                                            <p:strVal val="ppt_y"/>
                                          </p:val>
                                        </p:tav>
                                        <p:tav tm="100000">
                                          <p:val>
                                            <p:strVal val="ppt_y+.1"/>
                                          </p:val>
                                        </p:tav>
                                      </p:tavLst>
                                    </p:anim>
                                    <p:set>
                                      <p:cBhvr>
                                        <p:cTn id="250" dur="1" fill="hold">
                                          <p:stCondLst>
                                            <p:cond delay="999"/>
                                          </p:stCondLst>
                                        </p:cTn>
                                        <p:tgtEl>
                                          <p:spTgt spid="69"/>
                                        </p:tgtEl>
                                        <p:attrNameLst>
                                          <p:attrName>style.visibility</p:attrName>
                                        </p:attrNameLst>
                                      </p:cBhvr>
                                      <p:to>
                                        <p:strVal val="hidden"/>
                                      </p:to>
                                    </p:set>
                                  </p:childTnLst>
                                </p:cTn>
                              </p:par>
                              <p:par>
                                <p:cTn id="251" presetID="22" presetClass="exit" presetSubtype="4" fill="hold" nodeType="withEffect">
                                  <p:stCondLst>
                                    <p:cond delay="1000"/>
                                  </p:stCondLst>
                                  <p:childTnLst>
                                    <p:animEffect transition="out" filter="wipe(down)">
                                      <p:cBhvr>
                                        <p:cTn id="252" dur="500"/>
                                        <p:tgtEl>
                                          <p:spTgt spid="1044"/>
                                        </p:tgtEl>
                                      </p:cBhvr>
                                    </p:animEffect>
                                    <p:set>
                                      <p:cBhvr>
                                        <p:cTn id="253" dur="1" fill="hold">
                                          <p:stCondLst>
                                            <p:cond delay="499"/>
                                          </p:stCondLst>
                                        </p:cTn>
                                        <p:tgtEl>
                                          <p:spTgt spid="1044"/>
                                        </p:tgtEl>
                                        <p:attrNameLst>
                                          <p:attrName>style.visibility</p:attrName>
                                        </p:attrNameLst>
                                      </p:cBhvr>
                                      <p:to>
                                        <p:strVal val="hidden"/>
                                      </p:to>
                                    </p:set>
                                  </p:childTnLst>
                                </p:cTn>
                              </p:par>
                            </p:childTnLst>
                          </p:cTn>
                        </p:par>
                      </p:childTnLst>
                    </p:cTn>
                  </p:par>
                </p:childTnLst>
              </p:cTn>
              <p:nextCondLst>
                <p:cond evt="onClick" delay="0">
                  <p:tgtEl>
                    <p:spTgt spid="69"/>
                  </p:tgtEl>
                </p:cond>
              </p:nextCondLst>
            </p:seq>
            <p:audio>
              <p:cMediaNode vol="80000" showWhenStopped="0">
                <p:cTn id="254" fill="hold" display="0">
                  <p:stCondLst>
                    <p:cond delay="indefinite"/>
                  </p:stCondLst>
                  <p:endCondLst>
                    <p:cond evt="onStopAudio" delay="0">
                      <p:tgtEl>
                        <p:sldTgt/>
                      </p:tgtEl>
                    </p:cond>
                  </p:endCondLst>
                </p:cTn>
                <p:tgtEl>
                  <p:spTgt spid="78"/>
                </p:tgtEl>
              </p:cMediaNode>
            </p:audio>
            <p:audio>
              <p:cMediaNode vol="80000" showWhenStopped="0">
                <p:cTn id="255" fill="hold" display="0">
                  <p:stCondLst>
                    <p:cond delay="indefinite"/>
                  </p:stCondLst>
                  <p:endCondLst>
                    <p:cond evt="onStopAudio" delay="0">
                      <p:tgtEl>
                        <p:sldTgt/>
                      </p:tgtEl>
                    </p:cond>
                  </p:endCondLst>
                </p:cTn>
                <p:tgtEl>
                  <p:spTgt spid="79"/>
                </p:tgtEl>
              </p:cMediaNode>
            </p:audio>
            <p:seq concurrent="1" nextAc="seek">
              <p:cTn id="256" restart="whenNotActive" fill="hold" evtFilter="cancelBubble" nodeType="interactiveSeq">
                <p:stCondLst>
                  <p:cond evt="onClick" delay="0">
                    <p:tgtEl>
                      <p:spTgt spid="48"/>
                    </p:tgtEl>
                  </p:cond>
                </p:stCondLst>
                <p:endSync evt="end" delay="0">
                  <p:rtn val="all"/>
                </p:endSync>
                <p:childTnLst>
                  <p:par>
                    <p:cTn id="257" fill="hold">
                      <p:stCondLst>
                        <p:cond delay="0"/>
                      </p:stCondLst>
                      <p:childTnLst>
                        <p:par>
                          <p:cTn id="258" fill="hold">
                            <p:stCondLst>
                              <p:cond delay="0"/>
                            </p:stCondLst>
                            <p:childTnLst>
                              <p:par>
                                <p:cTn id="259" presetID="42" presetClass="entr" presetSubtype="0" fill="hold" nodeType="clickEffect">
                                  <p:stCondLst>
                                    <p:cond delay="0"/>
                                  </p:stCondLst>
                                  <p:childTnLst>
                                    <p:set>
                                      <p:cBhvr>
                                        <p:cTn id="260" dur="1" fill="hold">
                                          <p:stCondLst>
                                            <p:cond delay="0"/>
                                          </p:stCondLst>
                                        </p:cTn>
                                        <p:tgtEl>
                                          <p:spTgt spid="84"/>
                                        </p:tgtEl>
                                        <p:attrNameLst>
                                          <p:attrName>style.visibility</p:attrName>
                                        </p:attrNameLst>
                                      </p:cBhvr>
                                      <p:to>
                                        <p:strVal val="visible"/>
                                      </p:to>
                                    </p:set>
                                    <p:animEffect transition="in" filter="fade">
                                      <p:cBhvr>
                                        <p:cTn id="261" dur="1000"/>
                                        <p:tgtEl>
                                          <p:spTgt spid="84"/>
                                        </p:tgtEl>
                                      </p:cBhvr>
                                    </p:animEffect>
                                    <p:anim calcmode="lin" valueType="num">
                                      <p:cBhvr>
                                        <p:cTn id="262" dur="1000" fill="hold"/>
                                        <p:tgtEl>
                                          <p:spTgt spid="84"/>
                                        </p:tgtEl>
                                        <p:attrNameLst>
                                          <p:attrName>ppt_x</p:attrName>
                                        </p:attrNameLst>
                                      </p:cBhvr>
                                      <p:tavLst>
                                        <p:tav tm="0">
                                          <p:val>
                                            <p:strVal val="#ppt_x"/>
                                          </p:val>
                                        </p:tav>
                                        <p:tav tm="100000">
                                          <p:val>
                                            <p:strVal val="#ppt_x"/>
                                          </p:val>
                                        </p:tav>
                                      </p:tavLst>
                                    </p:anim>
                                    <p:anim calcmode="lin" valueType="num">
                                      <p:cBhvr>
                                        <p:cTn id="263" dur="1000" fill="hold"/>
                                        <p:tgtEl>
                                          <p:spTgt spid="84"/>
                                        </p:tgtEl>
                                        <p:attrNameLst>
                                          <p:attrName>ppt_y</p:attrName>
                                        </p:attrNameLst>
                                      </p:cBhvr>
                                      <p:tavLst>
                                        <p:tav tm="0">
                                          <p:val>
                                            <p:strVal val="#ppt_y+.1"/>
                                          </p:val>
                                        </p:tav>
                                        <p:tav tm="100000">
                                          <p:val>
                                            <p:strVal val="#ppt_y"/>
                                          </p:val>
                                        </p:tav>
                                      </p:tavLst>
                                    </p:anim>
                                  </p:childTnLst>
                                </p:cTn>
                              </p:par>
                              <p:par>
                                <p:cTn id="264" presetID="42" presetClass="entr" presetSubtype="0" fill="hold" nodeType="withEffect">
                                  <p:stCondLst>
                                    <p:cond delay="0"/>
                                  </p:stCondLst>
                                  <p:childTnLst>
                                    <p:set>
                                      <p:cBhvr>
                                        <p:cTn id="265" dur="1" fill="hold">
                                          <p:stCondLst>
                                            <p:cond delay="0"/>
                                          </p:stCondLst>
                                        </p:cTn>
                                        <p:tgtEl>
                                          <p:spTgt spid="80"/>
                                        </p:tgtEl>
                                        <p:attrNameLst>
                                          <p:attrName>style.visibility</p:attrName>
                                        </p:attrNameLst>
                                      </p:cBhvr>
                                      <p:to>
                                        <p:strVal val="visible"/>
                                      </p:to>
                                    </p:set>
                                    <p:animEffect transition="in" filter="fade">
                                      <p:cBhvr>
                                        <p:cTn id="266" dur="1000"/>
                                        <p:tgtEl>
                                          <p:spTgt spid="80"/>
                                        </p:tgtEl>
                                      </p:cBhvr>
                                    </p:animEffect>
                                    <p:anim calcmode="lin" valueType="num">
                                      <p:cBhvr>
                                        <p:cTn id="267" dur="1000" fill="hold"/>
                                        <p:tgtEl>
                                          <p:spTgt spid="80"/>
                                        </p:tgtEl>
                                        <p:attrNameLst>
                                          <p:attrName>ppt_x</p:attrName>
                                        </p:attrNameLst>
                                      </p:cBhvr>
                                      <p:tavLst>
                                        <p:tav tm="0">
                                          <p:val>
                                            <p:strVal val="#ppt_x"/>
                                          </p:val>
                                        </p:tav>
                                        <p:tav tm="100000">
                                          <p:val>
                                            <p:strVal val="#ppt_x"/>
                                          </p:val>
                                        </p:tav>
                                      </p:tavLst>
                                    </p:anim>
                                    <p:anim calcmode="lin" valueType="num">
                                      <p:cBhvr>
                                        <p:cTn id="268" dur="1000" fill="hold"/>
                                        <p:tgtEl>
                                          <p:spTgt spid="80"/>
                                        </p:tgtEl>
                                        <p:attrNameLst>
                                          <p:attrName>ppt_y</p:attrName>
                                        </p:attrNameLst>
                                      </p:cBhvr>
                                      <p:tavLst>
                                        <p:tav tm="0">
                                          <p:val>
                                            <p:strVal val="#ppt_y+.1"/>
                                          </p:val>
                                        </p:tav>
                                        <p:tav tm="100000">
                                          <p:val>
                                            <p:strVal val="#ppt_y"/>
                                          </p:val>
                                        </p:tav>
                                      </p:tavLst>
                                    </p:anim>
                                  </p:childTnLst>
                                </p:cTn>
                              </p:par>
                              <p:par>
                                <p:cTn id="269" presetID="42" presetClass="entr" presetSubtype="0" fill="hold" nodeType="withEffect">
                                  <p:stCondLst>
                                    <p:cond delay="0"/>
                                  </p:stCondLst>
                                  <p:childTnLst>
                                    <p:set>
                                      <p:cBhvr>
                                        <p:cTn id="270" dur="1" fill="hold">
                                          <p:stCondLst>
                                            <p:cond delay="0"/>
                                          </p:stCondLst>
                                        </p:cTn>
                                        <p:tgtEl>
                                          <p:spTgt spid="87"/>
                                        </p:tgtEl>
                                        <p:attrNameLst>
                                          <p:attrName>style.visibility</p:attrName>
                                        </p:attrNameLst>
                                      </p:cBhvr>
                                      <p:to>
                                        <p:strVal val="visible"/>
                                      </p:to>
                                    </p:set>
                                    <p:animEffect transition="in" filter="fade">
                                      <p:cBhvr>
                                        <p:cTn id="271" dur="1000"/>
                                        <p:tgtEl>
                                          <p:spTgt spid="87"/>
                                        </p:tgtEl>
                                      </p:cBhvr>
                                    </p:animEffect>
                                    <p:anim calcmode="lin" valueType="num">
                                      <p:cBhvr>
                                        <p:cTn id="272" dur="1000" fill="hold"/>
                                        <p:tgtEl>
                                          <p:spTgt spid="87"/>
                                        </p:tgtEl>
                                        <p:attrNameLst>
                                          <p:attrName>ppt_x</p:attrName>
                                        </p:attrNameLst>
                                      </p:cBhvr>
                                      <p:tavLst>
                                        <p:tav tm="0">
                                          <p:val>
                                            <p:strVal val="#ppt_x"/>
                                          </p:val>
                                        </p:tav>
                                        <p:tav tm="100000">
                                          <p:val>
                                            <p:strVal val="#ppt_x"/>
                                          </p:val>
                                        </p:tav>
                                      </p:tavLst>
                                    </p:anim>
                                    <p:anim calcmode="lin" valueType="num">
                                      <p:cBhvr>
                                        <p:cTn id="273"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8"/>
                  </p:tgtEl>
                </p:cond>
              </p:nextCondLst>
            </p:seq>
            <p:seq concurrent="1" nextAc="seek">
              <p:cTn id="274" restart="whenNotActive" fill="hold" evtFilter="cancelBubble" nodeType="interactiveSeq">
                <p:stCondLst>
                  <p:cond evt="onClick" delay="0">
                    <p:tgtEl>
                      <p:spTgt spid="87"/>
                    </p:tgtEl>
                  </p:cond>
                </p:stCondLst>
                <p:endSync evt="end" delay="0">
                  <p:rtn val="all"/>
                </p:endSync>
                <p:childTnLst>
                  <p:par>
                    <p:cTn id="275" fill="hold">
                      <p:stCondLst>
                        <p:cond delay="0"/>
                      </p:stCondLst>
                      <p:childTnLst>
                        <p:par>
                          <p:cTn id="276" fill="hold">
                            <p:stCondLst>
                              <p:cond delay="0"/>
                            </p:stCondLst>
                            <p:childTnLst>
                              <p:par>
                                <p:cTn id="277" presetID="10" presetClass="entr" presetSubtype="0" fill="hold" nodeType="clickEffect">
                                  <p:stCondLst>
                                    <p:cond delay="0"/>
                                  </p:stCondLst>
                                  <p:childTnLst>
                                    <p:set>
                                      <p:cBhvr>
                                        <p:cTn id="278" dur="1" fill="hold">
                                          <p:stCondLst>
                                            <p:cond delay="0"/>
                                          </p:stCondLst>
                                        </p:cTn>
                                        <p:tgtEl>
                                          <p:spTgt spid="90"/>
                                        </p:tgtEl>
                                        <p:attrNameLst>
                                          <p:attrName>style.visibility</p:attrName>
                                        </p:attrNameLst>
                                      </p:cBhvr>
                                      <p:to>
                                        <p:strVal val="visible"/>
                                      </p:to>
                                    </p:set>
                                    <p:animEffect transition="in" filter="fade">
                                      <p:cBhvr>
                                        <p:cTn id="279" dur="500"/>
                                        <p:tgtEl>
                                          <p:spTgt spid="90"/>
                                        </p:tgtEl>
                                      </p:cBhvr>
                                    </p:animEffect>
                                  </p:childTnLst>
                                </p:cTn>
                              </p:par>
                              <p:par>
                                <p:cTn id="280" presetID="10" presetClass="entr" presetSubtype="0" fill="hold" grpId="1" nodeType="withEffect">
                                  <p:stCondLst>
                                    <p:cond delay="0"/>
                                  </p:stCondLst>
                                  <p:childTnLst>
                                    <p:set>
                                      <p:cBhvr>
                                        <p:cTn id="281" dur="1" fill="hold">
                                          <p:stCondLst>
                                            <p:cond delay="0"/>
                                          </p:stCondLst>
                                        </p:cTn>
                                        <p:tgtEl>
                                          <p:spTgt spid="92"/>
                                        </p:tgtEl>
                                        <p:attrNameLst>
                                          <p:attrName>style.visibility</p:attrName>
                                        </p:attrNameLst>
                                      </p:cBhvr>
                                      <p:to>
                                        <p:strVal val="visible"/>
                                      </p:to>
                                    </p:set>
                                    <p:animEffect transition="in" filter="fade">
                                      <p:cBhvr>
                                        <p:cTn id="282" dur="500"/>
                                        <p:tgtEl>
                                          <p:spTgt spid="92"/>
                                        </p:tgtEl>
                                      </p:cBhvr>
                                    </p:animEffect>
                                  </p:childTnLst>
                                </p:cTn>
                              </p:par>
                              <p:par>
                                <p:cTn id="283" presetID="1" presetClass="mediacall" presetSubtype="0" fill="hold" nodeType="withEffect">
                                  <p:stCondLst>
                                    <p:cond delay="0"/>
                                  </p:stCondLst>
                                  <p:childTnLst>
                                    <p:cmd type="call" cmd="playFrom(0.0)">
                                      <p:cBhvr>
                                        <p:cTn id="284" dur="3866" fill="hold"/>
                                        <p:tgtEl>
                                          <p:spTgt spid="79"/>
                                        </p:tgtEl>
                                      </p:cBhvr>
                                    </p:cmd>
                                  </p:childTnLst>
                                </p:cTn>
                              </p:par>
                              <p:par>
                                <p:cTn id="285" presetID="10" presetClass="exit" presetSubtype="0" fill="hold" nodeType="withEffect">
                                  <p:stCondLst>
                                    <p:cond delay="0"/>
                                  </p:stCondLst>
                                  <p:childTnLst>
                                    <p:animEffect transition="out" filter="fade">
                                      <p:cBhvr>
                                        <p:cTn id="286" dur="500"/>
                                        <p:tgtEl>
                                          <p:spTgt spid="84"/>
                                        </p:tgtEl>
                                      </p:cBhvr>
                                    </p:animEffect>
                                    <p:set>
                                      <p:cBhvr>
                                        <p:cTn id="287" dur="1" fill="hold">
                                          <p:stCondLst>
                                            <p:cond delay="499"/>
                                          </p:stCondLst>
                                        </p:cTn>
                                        <p:tgtEl>
                                          <p:spTgt spid="84"/>
                                        </p:tgtEl>
                                        <p:attrNameLst>
                                          <p:attrName>style.visibility</p:attrName>
                                        </p:attrNameLst>
                                      </p:cBhvr>
                                      <p:to>
                                        <p:strVal val="hidden"/>
                                      </p:to>
                                    </p:set>
                                  </p:childTnLst>
                                </p:cTn>
                              </p:par>
                              <p:par>
                                <p:cTn id="288" presetID="42" presetClass="exit" presetSubtype="0" fill="hold" nodeType="withEffect">
                                  <p:stCondLst>
                                    <p:cond delay="1000"/>
                                  </p:stCondLst>
                                  <p:childTnLst>
                                    <p:animEffect transition="out" filter="fade">
                                      <p:cBhvr>
                                        <p:cTn id="289" dur="1000"/>
                                        <p:tgtEl>
                                          <p:spTgt spid="80"/>
                                        </p:tgtEl>
                                      </p:cBhvr>
                                    </p:animEffect>
                                    <p:anim calcmode="lin" valueType="num">
                                      <p:cBhvr>
                                        <p:cTn id="290" dur="1000"/>
                                        <p:tgtEl>
                                          <p:spTgt spid="80"/>
                                        </p:tgtEl>
                                        <p:attrNameLst>
                                          <p:attrName>ppt_x</p:attrName>
                                        </p:attrNameLst>
                                      </p:cBhvr>
                                      <p:tavLst>
                                        <p:tav tm="0">
                                          <p:val>
                                            <p:strVal val="ppt_x"/>
                                          </p:val>
                                        </p:tav>
                                        <p:tav tm="100000">
                                          <p:val>
                                            <p:strVal val="ppt_x"/>
                                          </p:val>
                                        </p:tav>
                                      </p:tavLst>
                                    </p:anim>
                                    <p:anim calcmode="lin" valueType="num">
                                      <p:cBhvr>
                                        <p:cTn id="291" dur="1000"/>
                                        <p:tgtEl>
                                          <p:spTgt spid="80"/>
                                        </p:tgtEl>
                                        <p:attrNameLst>
                                          <p:attrName>ppt_y</p:attrName>
                                        </p:attrNameLst>
                                      </p:cBhvr>
                                      <p:tavLst>
                                        <p:tav tm="0">
                                          <p:val>
                                            <p:strVal val="ppt_y"/>
                                          </p:val>
                                        </p:tav>
                                        <p:tav tm="100000">
                                          <p:val>
                                            <p:strVal val="ppt_y+.1"/>
                                          </p:val>
                                        </p:tav>
                                      </p:tavLst>
                                    </p:anim>
                                    <p:set>
                                      <p:cBhvr>
                                        <p:cTn id="292" dur="1" fill="hold">
                                          <p:stCondLst>
                                            <p:cond delay="999"/>
                                          </p:stCondLst>
                                        </p:cTn>
                                        <p:tgtEl>
                                          <p:spTgt spid="80"/>
                                        </p:tgtEl>
                                        <p:attrNameLst>
                                          <p:attrName>style.visibility</p:attrName>
                                        </p:attrNameLst>
                                      </p:cBhvr>
                                      <p:to>
                                        <p:strVal val="hidden"/>
                                      </p:to>
                                    </p:set>
                                  </p:childTnLst>
                                </p:cTn>
                              </p:par>
                              <p:par>
                                <p:cTn id="293" presetID="42" presetClass="exit" presetSubtype="0" fill="hold" nodeType="withEffect">
                                  <p:stCondLst>
                                    <p:cond delay="1000"/>
                                  </p:stCondLst>
                                  <p:childTnLst>
                                    <p:animEffect transition="out" filter="fade">
                                      <p:cBhvr>
                                        <p:cTn id="294" dur="1000"/>
                                        <p:tgtEl>
                                          <p:spTgt spid="87"/>
                                        </p:tgtEl>
                                      </p:cBhvr>
                                    </p:animEffect>
                                    <p:anim calcmode="lin" valueType="num">
                                      <p:cBhvr>
                                        <p:cTn id="295" dur="1000"/>
                                        <p:tgtEl>
                                          <p:spTgt spid="87"/>
                                        </p:tgtEl>
                                        <p:attrNameLst>
                                          <p:attrName>ppt_x</p:attrName>
                                        </p:attrNameLst>
                                      </p:cBhvr>
                                      <p:tavLst>
                                        <p:tav tm="0">
                                          <p:val>
                                            <p:strVal val="ppt_x"/>
                                          </p:val>
                                        </p:tav>
                                        <p:tav tm="100000">
                                          <p:val>
                                            <p:strVal val="ppt_x"/>
                                          </p:val>
                                        </p:tav>
                                      </p:tavLst>
                                    </p:anim>
                                    <p:anim calcmode="lin" valueType="num">
                                      <p:cBhvr>
                                        <p:cTn id="296" dur="1000"/>
                                        <p:tgtEl>
                                          <p:spTgt spid="87"/>
                                        </p:tgtEl>
                                        <p:attrNameLst>
                                          <p:attrName>ppt_y</p:attrName>
                                        </p:attrNameLst>
                                      </p:cBhvr>
                                      <p:tavLst>
                                        <p:tav tm="0">
                                          <p:val>
                                            <p:strVal val="ppt_y"/>
                                          </p:val>
                                        </p:tav>
                                        <p:tav tm="100000">
                                          <p:val>
                                            <p:strVal val="ppt_y+.1"/>
                                          </p:val>
                                        </p:tav>
                                      </p:tavLst>
                                    </p:anim>
                                    <p:set>
                                      <p:cBhvr>
                                        <p:cTn id="297" dur="1" fill="hold">
                                          <p:stCondLst>
                                            <p:cond delay="999"/>
                                          </p:stCondLst>
                                        </p:cTn>
                                        <p:tgtEl>
                                          <p:spTgt spid="87"/>
                                        </p:tgtEl>
                                        <p:attrNameLst>
                                          <p:attrName>style.visibility</p:attrName>
                                        </p:attrNameLst>
                                      </p:cBhvr>
                                      <p:to>
                                        <p:strVal val="hidden"/>
                                      </p:to>
                                    </p:set>
                                  </p:childTnLst>
                                </p:cTn>
                              </p:par>
                              <p:par>
                                <p:cTn id="298" presetID="22" presetClass="exit" presetSubtype="4" fill="hold" nodeType="withEffect">
                                  <p:stCondLst>
                                    <p:cond delay="1000"/>
                                  </p:stCondLst>
                                  <p:childTnLst>
                                    <p:animEffect transition="out" filter="wipe(down)">
                                      <p:cBhvr>
                                        <p:cTn id="299" dur="500"/>
                                        <p:tgtEl>
                                          <p:spTgt spid="48"/>
                                        </p:tgtEl>
                                      </p:cBhvr>
                                    </p:animEffect>
                                    <p:set>
                                      <p:cBhvr>
                                        <p:cTn id="300"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301" restart="whenNotActive" fill="hold" evtFilter="cancelBubble" nodeType="interactiveSeq">
                <p:stCondLst>
                  <p:cond evt="onClick" delay="0">
                    <p:tgtEl>
                      <p:spTgt spid="84"/>
                    </p:tgtEl>
                  </p:cond>
                </p:stCondLst>
                <p:endSync evt="end" delay="0">
                  <p:rtn val="all"/>
                </p:endSync>
                <p:childTnLst>
                  <p:par>
                    <p:cTn id="302" fill="hold">
                      <p:stCondLst>
                        <p:cond delay="0"/>
                      </p:stCondLst>
                      <p:childTnLst>
                        <p:par>
                          <p:cTn id="303" fill="hold">
                            <p:stCondLst>
                              <p:cond delay="0"/>
                            </p:stCondLst>
                            <p:childTnLst>
                              <p:par>
                                <p:cTn id="304" presetID="10" presetClass="entr" presetSubtype="0" fill="hold" grpId="0" nodeType="clickEffect">
                                  <p:stCondLst>
                                    <p:cond delay="0"/>
                                  </p:stCondLst>
                                  <p:childTnLst>
                                    <p:set>
                                      <p:cBhvr>
                                        <p:cTn id="305" dur="1" fill="hold">
                                          <p:stCondLst>
                                            <p:cond delay="0"/>
                                          </p:stCondLst>
                                        </p:cTn>
                                        <p:tgtEl>
                                          <p:spTgt spid="92"/>
                                        </p:tgtEl>
                                        <p:attrNameLst>
                                          <p:attrName>style.visibility</p:attrName>
                                        </p:attrNameLst>
                                      </p:cBhvr>
                                      <p:to>
                                        <p:strVal val="visible"/>
                                      </p:to>
                                    </p:set>
                                    <p:animEffect transition="in" filter="fade">
                                      <p:cBhvr>
                                        <p:cTn id="306" dur="500"/>
                                        <p:tgtEl>
                                          <p:spTgt spid="92"/>
                                        </p:tgtEl>
                                      </p:cBhvr>
                                    </p:animEffect>
                                  </p:childTnLst>
                                </p:cTn>
                              </p:par>
                              <p:par>
                                <p:cTn id="307" presetID="10" presetClass="entr" presetSubtype="0" fill="hold" nodeType="withEffect">
                                  <p:stCondLst>
                                    <p:cond delay="0"/>
                                  </p:stCondLst>
                                  <p:childTnLst>
                                    <p:set>
                                      <p:cBhvr>
                                        <p:cTn id="308" dur="1" fill="hold">
                                          <p:stCondLst>
                                            <p:cond delay="0"/>
                                          </p:stCondLst>
                                        </p:cTn>
                                        <p:tgtEl>
                                          <p:spTgt spid="91"/>
                                        </p:tgtEl>
                                        <p:attrNameLst>
                                          <p:attrName>style.visibility</p:attrName>
                                        </p:attrNameLst>
                                      </p:cBhvr>
                                      <p:to>
                                        <p:strVal val="visible"/>
                                      </p:to>
                                    </p:set>
                                    <p:animEffect transition="in" filter="fade">
                                      <p:cBhvr>
                                        <p:cTn id="309" dur="500"/>
                                        <p:tgtEl>
                                          <p:spTgt spid="91"/>
                                        </p:tgtEl>
                                      </p:cBhvr>
                                    </p:animEffect>
                                  </p:childTnLst>
                                </p:cTn>
                              </p:par>
                              <p:par>
                                <p:cTn id="310" presetID="1" presetClass="mediacall" presetSubtype="0" fill="hold" nodeType="withEffect">
                                  <p:stCondLst>
                                    <p:cond delay="0"/>
                                  </p:stCondLst>
                                  <p:childTnLst>
                                    <p:cmd type="call" cmd="playFrom(0.0)">
                                      <p:cBhvr>
                                        <p:cTn id="311" dur="3056" fill="hold"/>
                                        <p:tgtEl>
                                          <p:spTgt spid="78"/>
                                        </p:tgtEl>
                                      </p:cBhvr>
                                    </p:cmd>
                                  </p:childTnLst>
                                </p:cTn>
                              </p:par>
                              <p:par>
                                <p:cTn id="312" presetID="10" presetClass="exit" presetSubtype="0" fill="hold" nodeType="withEffect">
                                  <p:stCondLst>
                                    <p:cond delay="0"/>
                                  </p:stCondLst>
                                  <p:childTnLst>
                                    <p:animEffect transition="out" filter="fade">
                                      <p:cBhvr>
                                        <p:cTn id="313" dur="500"/>
                                        <p:tgtEl>
                                          <p:spTgt spid="87"/>
                                        </p:tgtEl>
                                      </p:cBhvr>
                                    </p:animEffect>
                                    <p:set>
                                      <p:cBhvr>
                                        <p:cTn id="314" dur="1" fill="hold">
                                          <p:stCondLst>
                                            <p:cond delay="499"/>
                                          </p:stCondLst>
                                        </p:cTn>
                                        <p:tgtEl>
                                          <p:spTgt spid="87"/>
                                        </p:tgtEl>
                                        <p:attrNameLst>
                                          <p:attrName>style.visibility</p:attrName>
                                        </p:attrNameLst>
                                      </p:cBhvr>
                                      <p:to>
                                        <p:strVal val="hidden"/>
                                      </p:to>
                                    </p:set>
                                  </p:childTnLst>
                                </p:cTn>
                              </p:par>
                              <p:par>
                                <p:cTn id="315" presetID="42" presetClass="exit" presetSubtype="0" fill="hold" nodeType="withEffect">
                                  <p:stCondLst>
                                    <p:cond delay="1000"/>
                                  </p:stCondLst>
                                  <p:childTnLst>
                                    <p:animEffect transition="out" filter="fade">
                                      <p:cBhvr>
                                        <p:cTn id="316" dur="1000"/>
                                        <p:tgtEl>
                                          <p:spTgt spid="84"/>
                                        </p:tgtEl>
                                      </p:cBhvr>
                                    </p:animEffect>
                                    <p:anim calcmode="lin" valueType="num">
                                      <p:cBhvr>
                                        <p:cTn id="317" dur="1000"/>
                                        <p:tgtEl>
                                          <p:spTgt spid="84"/>
                                        </p:tgtEl>
                                        <p:attrNameLst>
                                          <p:attrName>ppt_x</p:attrName>
                                        </p:attrNameLst>
                                      </p:cBhvr>
                                      <p:tavLst>
                                        <p:tav tm="0">
                                          <p:val>
                                            <p:strVal val="ppt_x"/>
                                          </p:val>
                                        </p:tav>
                                        <p:tav tm="100000">
                                          <p:val>
                                            <p:strVal val="ppt_x"/>
                                          </p:val>
                                        </p:tav>
                                      </p:tavLst>
                                    </p:anim>
                                    <p:anim calcmode="lin" valueType="num">
                                      <p:cBhvr>
                                        <p:cTn id="318" dur="1000"/>
                                        <p:tgtEl>
                                          <p:spTgt spid="84"/>
                                        </p:tgtEl>
                                        <p:attrNameLst>
                                          <p:attrName>ppt_y</p:attrName>
                                        </p:attrNameLst>
                                      </p:cBhvr>
                                      <p:tavLst>
                                        <p:tav tm="0">
                                          <p:val>
                                            <p:strVal val="ppt_y"/>
                                          </p:val>
                                        </p:tav>
                                        <p:tav tm="100000">
                                          <p:val>
                                            <p:strVal val="ppt_y+.1"/>
                                          </p:val>
                                        </p:tav>
                                      </p:tavLst>
                                    </p:anim>
                                    <p:set>
                                      <p:cBhvr>
                                        <p:cTn id="319" dur="1" fill="hold">
                                          <p:stCondLst>
                                            <p:cond delay="999"/>
                                          </p:stCondLst>
                                        </p:cTn>
                                        <p:tgtEl>
                                          <p:spTgt spid="84"/>
                                        </p:tgtEl>
                                        <p:attrNameLst>
                                          <p:attrName>style.visibility</p:attrName>
                                        </p:attrNameLst>
                                      </p:cBhvr>
                                      <p:to>
                                        <p:strVal val="hidden"/>
                                      </p:to>
                                    </p:set>
                                  </p:childTnLst>
                                </p:cTn>
                              </p:par>
                              <p:par>
                                <p:cTn id="320" presetID="42" presetClass="exit" presetSubtype="0" fill="hold" nodeType="withEffect">
                                  <p:stCondLst>
                                    <p:cond delay="1000"/>
                                  </p:stCondLst>
                                  <p:childTnLst>
                                    <p:animEffect transition="out" filter="fade">
                                      <p:cBhvr>
                                        <p:cTn id="321" dur="1000"/>
                                        <p:tgtEl>
                                          <p:spTgt spid="80"/>
                                        </p:tgtEl>
                                      </p:cBhvr>
                                    </p:animEffect>
                                    <p:anim calcmode="lin" valueType="num">
                                      <p:cBhvr>
                                        <p:cTn id="322" dur="1000"/>
                                        <p:tgtEl>
                                          <p:spTgt spid="80"/>
                                        </p:tgtEl>
                                        <p:attrNameLst>
                                          <p:attrName>ppt_x</p:attrName>
                                        </p:attrNameLst>
                                      </p:cBhvr>
                                      <p:tavLst>
                                        <p:tav tm="0">
                                          <p:val>
                                            <p:strVal val="ppt_x"/>
                                          </p:val>
                                        </p:tav>
                                        <p:tav tm="100000">
                                          <p:val>
                                            <p:strVal val="ppt_x"/>
                                          </p:val>
                                        </p:tav>
                                      </p:tavLst>
                                    </p:anim>
                                    <p:anim calcmode="lin" valueType="num">
                                      <p:cBhvr>
                                        <p:cTn id="323" dur="1000"/>
                                        <p:tgtEl>
                                          <p:spTgt spid="80"/>
                                        </p:tgtEl>
                                        <p:attrNameLst>
                                          <p:attrName>ppt_y</p:attrName>
                                        </p:attrNameLst>
                                      </p:cBhvr>
                                      <p:tavLst>
                                        <p:tav tm="0">
                                          <p:val>
                                            <p:strVal val="ppt_y"/>
                                          </p:val>
                                        </p:tav>
                                        <p:tav tm="100000">
                                          <p:val>
                                            <p:strVal val="ppt_y+.1"/>
                                          </p:val>
                                        </p:tav>
                                      </p:tavLst>
                                    </p:anim>
                                    <p:set>
                                      <p:cBhvr>
                                        <p:cTn id="324" dur="1" fill="hold">
                                          <p:stCondLst>
                                            <p:cond delay="999"/>
                                          </p:stCondLst>
                                        </p:cTn>
                                        <p:tgtEl>
                                          <p:spTgt spid="80"/>
                                        </p:tgtEl>
                                        <p:attrNameLst>
                                          <p:attrName>style.visibility</p:attrName>
                                        </p:attrNameLst>
                                      </p:cBhvr>
                                      <p:to>
                                        <p:strVal val="hidden"/>
                                      </p:to>
                                    </p:set>
                                  </p:childTnLst>
                                </p:cTn>
                              </p:par>
                              <p:par>
                                <p:cTn id="325" presetID="16" presetClass="exit" presetSubtype="21" fill="hold" nodeType="withEffect">
                                  <p:stCondLst>
                                    <p:cond delay="1000"/>
                                  </p:stCondLst>
                                  <p:childTnLst>
                                    <p:animEffect transition="out" filter="barn(inVertical)">
                                      <p:cBhvr>
                                        <p:cTn id="326" dur="500"/>
                                        <p:tgtEl>
                                          <p:spTgt spid="48"/>
                                        </p:tgtEl>
                                      </p:cBhvr>
                                    </p:animEffect>
                                    <p:set>
                                      <p:cBhvr>
                                        <p:cTn id="327"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84"/>
                  </p:tgtEl>
                </p:cond>
              </p:nextCondLst>
            </p:seq>
            <p:audio>
              <p:cMediaNode vol="80000" showWhenStopped="0">
                <p:cTn id="328" fill="hold" display="0">
                  <p:stCondLst>
                    <p:cond delay="indefinite"/>
                  </p:stCondLst>
                  <p:endCondLst>
                    <p:cond evt="onStopAudio" delay="0">
                      <p:tgtEl>
                        <p:sldTgt/>
                      </p:tgtEl>
                    </p:cond>
                  </p:endCondLst>
                </p:cTn>
                <p:tgtEl>
                  <p:spTgt spid="93"/>
                </p:tgtEl>
              </p:cMediaNode>
            </p:audio>
            <p:audio>
              <p:cMediaNode vol="80000" showWhenStopped="0">
                <p:cTn id="329" fill="hold" display="0">
                  <p:stCondLst>
                    <p:cond delay="indefinite"/>
                  </p:stCondLst>
                  <p:endCondLst>
                    <p:cond evt="onStopAudio" delay="0">
                      <p:tgtEl>
                        <p:sldTgt/>
                      </p:tgtEl>
                    </p:cond>
                  </p:endCondLst>
                </p:cTn>
                <p:tgtEl>
                  <p:spTgt spid="94"/>
                </p:tgtEl>
              </p:cMediaNode>
            </p:audio>
            <p:seq concurrent="1" nextAc="seek">
              <p:cTn id="330" restart="whenNotActive" fill="hold" evtFilter="cancelBubble" nodeType="interactiveSeq">
                <p:stCondLst>
                  <p:cond evt="onClick" delay="0">
                    <p:tgtEl>
                      <p:spTgt spid="1056"/>
                    </p:tgtEl>
                  </p:cond>
                </p:stCondLst>
                <p:endSync evt="end" delay="0">
                  <p:rtn val="all"/>
                </p:endSync>
                <p:childTnLst>
                  <p:par>
                    <p:cTn id="331" fill="hold">
                      <p:stCondLst>
                        <p:cond delay="0"/>
                      </p:stCondLst>
                      <p:childTnLst>
                        <p:par>
                          <p:cTn id="332" fill="hold">
                            <p:stCondLst>
                              <p:cond delay="0"/>
                            </p:stCondLst>
                            <p:childTnLst>
                              <p:par>
                                <p:cTn id="333" presetID="42" presetClass="entr" presetSubtype="0" fill="hold" nodeType="clickEffect">
                                  <p:stCondLst>
                                    <p:cond delay="0"/>
                                  </p:stCondLst>
                                  <p:childTnLst>
                                    <p:set>
                                      <p:cBhvr>
                                        <p:cTn id="334" dur="1" fill="hold">
                                          <p:stCondLst>
                                            <p:cond delay="0"/>
                                          </p:stCondLst>
                                        </p:cTn>
                                        <p:tgtEl>
                                          <p:spTgt spid="99"/>
                                        </p:tgtEl>
                                        <p:attrNameLst>
                                          <p:attrName>style.visibility</p:attrName>
                                        </p:attrNameLst>
                                      </p:cBhvr>
                                      <p:to>
                                        <p:strVal val="visible"/>
                                      </p:to>
                                    </p:set>
                                    <p:animEffect transition="in" filter="fade">
                                      <p:cBhvr>
                                        <p:cTn id="335" dur="1000"/>
                                        <p:tgtEl>
                                          <p:spTgt spid="99"/>
                                        </p:tgtEl>
                                      </p:cBhvr>
                                    </p:animEffect>
                                    <p:anim calcmode="lin" valueType="num">
                                      <p:cBhvr>
                                        <p:cTn id="336" dur="1000" fill="hold"/>
                                        <p:tgtEl>
                                          <p:spTgt spid="99"/>
                                        </p:tgtEl>
                                        <p:attrNameLst>
                                          <p:attrName>ppt_x</p:attrName>
                                        </p:attrNameLst>
                                      </p:cBhvr>
                                      <p:tavLst>
                                        <p:tav tm="0">
                                          <p:val>
                                            <p:strVal val="#ppt_x"/>
                                          </p:val>
                                        </p:tav>
                                        <p:tav tm="100000">
                                          <p:val>
                                            <p:strVal val="#ppt_x"/>
                                          </p:val>
                                        </p:tav>
                                      </p:tavLst>
                                    </p:anim>
                                    <p:anim calcmode="lin" valueType="num">
                                      <p:cBhvr>
                                        <p:cTn id="337" dur="1000" fill="hold"/>
                                        <p:tgtEl>
                                          <p:spTgt spid="99"/>
                                        </p:tgtEl>
                                        <p:attrNameLst>
                                          <p:attrName>ppt_y</p:attrName>
                                        </p:attrNameLst>
                                      </p:cBhvr>
                                      <p:tavLst>
                                        <p:tav tm="0">
                                          <p:val>
                                            <p:strVal val="#ppt_y+.1"/>
                                          </p:val>
                                        </p:tav>
                                        <p:tav tm="100000">
                                          <p:val>
                                            <p:strVal val="#ppt_y"/>
                                          </p:val>
                                        </p:tav>
                                      </p:tavLst>
                                    </p:anim>
                                  </p:childTnLst>
                                </p:cTn>
                              </p:par>
                              <p:par>
                                <p:cTn id="338" presetID="42" presetClass="entr" presetSubtype="0" fill="hold" nodeType="withEffect">
                                  <p:stCondLst>
                                    <p:cond delay="0"/>
                                  </p:stCondLst>
                                  <p:childTnLst>
                                    <p:set>
                                      <p:cBhvr>
                                        <p:cTn id="339" dur="1" fill="hold">
                                          <p:stCondLst>
                                            <p:cond delay="0"/>
                                          </p:stCondLst>
                                        </p:cTn>
                                        <p:tgtEl>
                                          <p:spTgt spid="95"/>
                                        </p:tgtEl>
                                        <p:attrNameLst>
                                          <p:attrName>style.visibility</p:attrName>
                                        </p:attrNameLst>
                                      </p:cBhvr>
                                      <p:to>
                                        <p:strVal val="visible"/>
                                      </p:to>
                                    </p:set>
                                    <p:animEffect transition="in" filter="fade">
                                      <p:cBhvr>
                                        <p:cTn id="340" dur="1000"/>
                                        <p:tgtEl>
                                          <p:spTgt spid="95"/>
                                        </p:tgtEl>
                                      </p:cBhvr>
                                    </p:animEffect>
                                    <p:anim calcmode="lin" valueType="num">
                                      <p:cBhvr>
                                        <p:cTn id="341" dur="1000" fill="hold"/>
                                        <p:tgtEl>
                                          <p:spTgt spid="95"/>
                                        </p:tgtEl>
                                        <p:attrNameLst>
                                          <p:attrName>ppt_x</p:attrName>
                                        </p:attrNameLst>
                                      </p:cBhvr>
                                      <p:tavLst>
                                        <p:tav tm="0">
                                          <p:val>
                                            <p:strVal val="#ppt_x"/>
                                          </p:val>
                                        </p:tav>
                                        <p:tav tm="100000">
                                          <p:val>
                                            <p:strVal val="#ppt_x"/>
                                          </p:val>
                                        </p:tav>
                                      </p:tavLst>
                                    </p:anim>
                                    <p:anim calcmode="lin" valueType="num">
                                      <p:cBhvr>
                                        <p:cTn id="342" dur="1000" fill="hold"/>
                                        <p:tgtEl>
                                          <p:spTgt spid="95"/>
                                        </p:tgtEl>
                                        <p:attrNameLst>
                                          <p:attrName>ppt_y</p:attrName>
                                        </p:attrNameLst>
                                      </p:cBhvr>
                                      <p:tavLst>
                                        <p:tav tm="0">
                                          <p:val>
                                            <p:strVal val="#ppt_y+.1"/>
                                          </p:val>
                                        </p:tav>
                                        <p:tav tm="100000">
                                          <p:val>
                                            <p:strVal val="#ppt_y"/>
                                          </p:val>
                                        </p:tav>
                                      </p:tavLst>
                                    </p:anim>
                                  </p:childTnLst>
                                </p:cTn>
                              </p:par>
                              <p:par>
                                <p:cTn id="343" presetID="42" presetClass="entr" presetSubtype="0" fill="hold" nodeType="withEffect">
                                  <p:stCondLst>
                                    <p:cond delay="0"/>
                                  </p:stCondLst>
                                  <p:childTnLst>
                                    <p:set>
                                      <p:cBhvr>
                                        <p:cTn id="344" dur="1" fill="hold">
                                          <p:stCondLst>
                                            <p:cond delay="0"/>
                                          </p:stCondLst>
                                        </p:cTn>
                                        <p:tgtEl>
                                          <p:spTgt spid="102"/>
                                        </p:tgtEl>
                                        <p:attrNameLst>
                                          <p:attrName>style.visibility</p:attrName>
                                        </p:attrNameLst>
                                      </p:cBhvr>
                                      <p:to>
                                        <p:strVal val="visible"/>
                                      </p:to>
                                    </p:set>
                                    <p:animEffect transition="in" filter="fade">
                                      <p:cBhvr>
                                        <p:cTn id="345" dur="1000"/>
                                        <p:tgtEl>
                                          <p:spTgt spid="102"/>
                                        </p:tgtEl>
                                      </p:cBhvr>
                                    </p:animEffect>
                                    <p:anim calcmode="lin" valueType="num">
                                      <p:cBhvr>
                                        <p:cTn id="346" dur="1000" fill="hold"/>
                                        <p:tgtEl>
                                          <p:spTgt spid="102"/>
                                        </p:tgtEl>
                                        <p:attrNameLst>
                                          <p:attrName>ppt_x</p:attrName>
                                        </p:attrNameLst>
                                      </p:cBhvr>
                                      <p:tavLst>
                                        <p:tav tm="0">
                                          <p:val>
                                            <p:strVal val="#ppt_x"/>
                                          </p:val>
                                        </p:tav>
                                        <p:tav tm="100000">
                                          <p:val>
                                            <p:strVal val="#ppt_x"/>
                                          </p:val>
                                        </p:tav>
                                      </p:tavLst>
                                    </p:anim>
                                    <p:anim calcmode="lin" valueType="num">
                                      <p:cBhvr>
                                        <p:cTn id="347"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6"/>
                  </p:tgtEl>
                </p:cond>
              </p:nextCondLst>
            </p:seq>
            <p:seq concurrent="1" nextAc="seek">
              <p:cTn id="348" restart="whenNotActive" fill="hold" evtFilter="cancelBubble" nodeType="interactiveSeq">
                <p:stCondLst>
                  <p:cond evt="onClick" delay="0">
                    <p:tgtEl>
                      <p:spTgt spid="99"/>
                    </p:tgtEl>
                  </p:cond>
                </p:stCondLst>
                <p:endSync evt="end" delay="0">
                  <p:rtn val="all"/>
                </p:endSync>
                <p:childTnLst>
                  <p:par>
                    <p:cTn id="349" fill="hold">
                      <p:stCondLst>
                        <p:cond delay="0"/>
                      </p:stCondLst>
                      <p:childTnLst>
                        <p:par>
                          <p:cTn id="350" fill="hold">
                            <p:stCondLst>
                              <p:cond delay="0"/>
                            </p:stCondLst>
                            <p:childTnLst>
                              <p:par>
                                <p:cTn id="351" presetID="10" presetClass="entr" presetSubtype="0" fill="hold" grpId="0" nodeType="clickEffect">
                                  <p:stCondLst>
                                    <p:cond delay="0"/>
                                  </p:stCondLst>
                                  <p:childTnLst>
                                    <p:set>
                                      <p:cBhvr>
                                        <p:cTn id="352" dur="1" fill="hold">
                                          <p:stCondLst>
                                            <p:cond delay="0"/>
                                          </p:stCondLst>
                                        </p:cTn>
                                        <p:tgtEl>
                                          <p:spTgt spid="107"/>
                                        </p:tgtEl>
                                        <p:attrNameLst>
                                          <p:attrName>style.visibility</p:attrName>
                                        </p:attrNameLst>
                                      </p:cBhvr>
                                      <p:to>
                                        <p:strVal val="visible"/>
                                      </p:to>
                                    </p:set>
                                    <p:animEffect transition="in" filter="fade">
                                      <p:cBhvr>
                                        <p:cTn id="353" dur="500"/>
                                        <p:tgtEl>
                                          <p:spTgt spid="107"/>
                                        </p:tgtEl>
                                      </p:cBhvr>
                                    </p:animEffect>
                                  </p:childTnLst>
                                </p:cTn>
                              </p:par>
                              <p:par>
                                <p:cTn id="354" presetID="10" presetClass="entr" presetSubtype="0" fill="hold" nodeType="withEffect">
                                  <p:stCondLst>
                                    <p:cond delay="0"/>
                                  </p:stCondLst>
                                  <p:childTnLst>
                                    <p:set>
                                      <p:cBhvr>
                                        <p:cTn id="355" dur="1" fill="hold">
                                          <p:stCondLst>
                                            <p:cond delay="0"/>
                                          </p:stCondLst>
                                        </p:cTn>
                                        <p:tgtEl>
                                          <p:spTgt spid="106"/>
                                        </p:tgtEl>
                                        <p:attrNameLst>
                                          <p:attrName>style.visibility</p:attrName>
                                        </p:attrNameLst>
                                      </p:cBhvr>
                                      <p:to>
                                        <p:strVal val="visible"/>
                                      </p:to>
                                    </p:set>
                                    <p:animEffect transition="in" filter="fade">
                                      <p:cBhvr>
                                        <p:cTn id="356" dur="500"/>
                                        <p:tgtEl>
                                          <p:spTgt spid="106"/>
                                        </p:tgtEl>
                                      </p:cBhvr>
                                    </p:animEffect>
                                  </p:childTnLst>
                                </p:cTn>
                              </p:par>
                              <p:par>
                                <p:cTn id="357" presetID="1" presetClass="mediacall" presetSubtype="0" fill="hold" nodeType="withEffect">
                                  <p:stCondLst>
                                    <p:cond delay="0"/>
                                  </p:stCondLst>
                                  <p:childTnLst>
                                    <p:cmd type="call" cmd="playFrom(0.0)">
                                      <p:cBhvr>
                                        <p:cTn id="358" dur="3056" fill="hold"/>
                                        <p:tgtEl>
                                          <p:spTgt spid="93"/>
                                        </p:tgtEl>
                                      </p:cBhvr>
                                    </p:cmd>
                                  </p:childTnLst>
                                </p:cTn>
                              </p:par>
                              <p:par>
                                <p:cTn id="359" presetID="10" presetClass="exit" presetSubtype="0" fill="hold" nodeType="withEffect">
                                  <p:stCondLst>
                                    <p:cond delay="0"/>
                                  </p:stCondLst>
                                  <p:childTnLst>
                                    <p:animEffect transition="out" filter="fade">
                                      <p:cBhvr>
                                        <p:cTn id="360" dur="500"/>
                                        <p:tgtEl>
                                          <p:spTgt spid="102"/>
                                        </p:tgtEl>
                                      </p:cBhvr>
                                    </p:animEffect>
                                    <p:set>
                                      <p:cBhvr>
                                        <p:cTn id="361" dur="1" fill="hold">
                                          <p:stCondLst>
                                            <p:cond delay="499"/>
                                          </p:stCondLst>
                                        </p:cTn>
                                        <p:tgtEl>
                                          <p:spTgt spid="102"/>
                                        </p:tgtEl>
                                        <p:attrNameLst>
                                          <p:attrName>style.visibility</p:attrName>
                                        </p:attrNameLst>
                                      </p:cBhvr>
                                      <p:to>
                                        <p:strVal val="hidden"/>
                                      </p:to>
                                    </p:set>
                                  </p:childTnLst>
                                </p:cTn>
                              </p:par>
                              <p:par>
                                <p:cTn id="362" presetID="42" presetClass="exit" presetSubtype="0" fill="hold" nodeType="withEffect">
                                  <p:stCondLst>
                                    <p:cond delay="1000"/>
                                  </p:stCondLst>
                                  <p:childTnLst>
                                    <p:animEffect transition="out" filter="fade">
                                      <p:cBhvr>
                                        <p:cTn id="363" dur="1000"/>
                                        <p:tgtEl>
                                          <p:spTgt spid="99"/>
                                        </p:tgtEl>
                                      </p:cBhvr>
                                    </p:animEffect>
                                    <p:anim calcmode="lin" valueType="num">
                                      <p:cBhvr>
                                        <p:cTn id="364" dur="1000"/>
                                        <p:tgtEl>
                                          <p:spTgt spid="99"/>
                                        </p:tgtEl>
                                        <p:attrNameLst>
                                          <p:attrName>ppt_x</p:attrName>
                                        </p:attrNameLst>
                                      </p:cBhvr>
                                      <p:tavLst>
                                        <p:tav tm="0">
                                          <p:val>
                                            <p:strVal val="ppt_x"/>
                                          </p:val>
                                        </p:tav>
                                        <p:tav tm="100000">
                                          <p:val>
                                            <p:strVal val="ppt_x"/>
                                          </p:val>
                                        </p:tav>
                                      </p:tavLst>
                                    </p:anim>
                                    <p:anim calcmode="lin" valueType="num">
                                      <p:cBhvr>
                                        <p:cTn id="365" dur="1000"/>
                                        <p:tgtEl>
                                          <p:spTgt spid="99"/>
                                        </p:tgtEl>
                                        <p:attrNameLst>
                                          <p:attrName>ppt_y</p:attrName>
                                        </p:attrNameLst>
                                      </p:cBhvr>
                                      <p:tavLst>
                                        <p:tav tm="0">
                                          <p:val>
                                            <p:strVal val="ppt_y"/>
                                          </p:val>
                                        </p:tav>
                                        <p:tav tm="100000">
                                          <p:val>
                                            <p:strVal val="ppt_y+.1"/>
                                          </p:val>
                                        </p:tav>
                                      </p:tavLst>
                                    </p:anim>
                                    <p:set>
                                      <p:cBhvr>
                                        <p:cTn id="366" dur="1" fill="hold">
                                          <p:stCondLst>
                                            <p:cond delay="999"/>
                                          </p:stCondLst>
                                        </p:cTn>
                                        <p:tgtEl>
                                          <p:spTgt spid="99"/>
                                        </p:tgtEl>
                                        <p:attrNameLst>
                                          <p:attrName>style.visibility</p:attrName>
                                        </p:attrNameLst>
                                      </p:cBhvr>
                                      <p:to>
                                        <p:strVal val="hidden"/>
                                      </p:to>
                                    </p:set>
                                  </p:childTnLst>
                                </p:cTn>
                              </p:par>
                              <p:par>
                                <p:cTn id="367" presetID="42" presetClass="exit" presetSubtype="0" fill="hold" nodeType="withEffect">
                                  <p:stCondLst>
                                    <p:cond delay="1000"/>
                                  </p:stCondLst>
                                  <p:childTnLst>
                                    <p:animEffect transition="out" filter="fade">
                                      <p:cBhvr>
                                        <p:cTn id="368" dur="1000"/>
                                        <p:tgtEl>
                                          <p:spTgt spid="95"/>
                                        </p:tgtEl>
                                      </p:cBhvr>
                                    </p:animEffect>
                                    <p:anim calcmode="lin" valueType="num">
                                      <p:cBhvr>
                                        <p:cTn id="369" dur="1000"/>
                                        <p:tgtEl>
                                          <p:spTgt spid="95"/>
                                        </p:tgtEl>
                                        <p:attrNameLst>
                                          <p:attrName>ppt_x</p:attrName>
                                        </p:attrNameLst>
                                      </p:cBhvr>
                                      <p:tavLst>
                                        <p:tav tm="0">
                                          <p:val>
                                            <p:strVal val="ppt_x"/>
                                          </p:val>
                                        </p:tav>
                                        <p:tav tm="100000">
                                          <p:val>
                                            <p:strVal val="ppt_x"/>
                                          </p:val>
                                        </p:tav>
                                      </p:tavLst>
                                    </p:anim>
                                    <p:anim calcmode="lin" valueType="num">
                                      <p:cBhvr>
                                        <p:cTn id="370" dur="1000"/>
                                        <p:tgtEl>
                                          <p:spTgt spid="95"/>
                                        </p:tgtEl>
                                        <p:attrNameLst>
                                          <p:attrName>ppt_y</p:attrName>
                                        </p:attrNameLst>
                                      </p:cBhvr>
                                      <p:tavLst>
                                        <p:tav tm="0">
                                          <p:val>
                                            <p:strVal val="ppt_y"/>
                                          </p:val>
                                        </p:tav>
                                        <p:tav tm="100000">
                                          <p:val>
                                            <p:strVal val="ppt_y+.1"/>
                                          </p:val>
                                        </p:tav>
                                      </p:tavLst>
                                    </p:anim>
                                    <p:set>
                                      <p:cBhvr>
                                        <p:cTn id="371" dur="1" fill="hold">
                                          <p:stCondLst>
                                            <p:cond delay="999"/>
                                          </p:stCondLst>
                                        </p:cTn>
                                        <p:tgtEl>
                                          <p:spTgt spid="95"/>
                                        </p:tgtEl>
                                        <p:attrNameLst>
                                          <p:attrName>style.visibility</p:attrName>
                                        </p:attrNameLst>
                                      </p:cBhvr>
                                      <p:to>
                                        <p:strVal val="hidden"/>
                                      </p:to>
                                    </p:set>
                                  </p:childTnLst>
                                </p:cTn>
                              </p:par>
                              <p:par>
                                <p:cTn id="372" presetID="22" presetClass="exit" presetSubtype="4" fill="hold" nodeType="withEffect">
                                  <p:stCondLst>
                                    <p:cond delay="1000"/>
                                  </p:stCondLst>
                                  <p:childTnLst>
                                    <p:animEffect transition="out" filter="wipe(down)">
                                      <p:cBhvr>
                                        <p:cTn id="373" dur="500"/>
                                        <p:tgtEl>
                                          <p:spTgt spid="1056"/>
                                        </p:tgtEl>
                                      </p:cBhvr>
                                    </p:animEffect>
                                    <p:set>
                                      <p:cBhvr>
                                        <p:cTn id="374" dur="1" fill="hold">
                                          <p:stCondLst>
                                            <p:cond delay="499"/>
                                          </p:stCondLst>
                                        </p:cTn>
                                        <p:tgtEl>
                                          <p:spTgt spid="1056"/>
                                        </p:tgtEl>
                                        <p:attrNameLst>
                                          <p:attrName>style.visibility</p:attrName>
                                        </p:attrNameLst>
                                      </p:cBhvr>
                                      <p:to>
                                        <p:strVal val="hidden"/>
                                      </p:to>
                                    </p:set>
                                  </p:childTnLst>
                                </p:cTn>
                              </p:par>
                            </p:childTnLst>
                          </p:cTn>
                        </p:par>
                      </p:childTnLst>
                    </p:cTn>
                  </p:par>
                </p:childTnLst>
              </p:cTn>
              <p:nextCondLst>
                <p:cond evt="onClick" delay="0">
                  <p:tgtEl>
                    <p:spTgt spid="99"/>
                  </p:tgtEl>
                </p:cond>
              </p:nextCondLst>
            </p:seq>
            <p:seq concurrent="1" nextAc="seek">
              <p:cTn id="375" restart="whenNotActive" fill="hold" evtFilter="cancelBubble" nodeType="interactiveSeq">
                <p:stCondLst>
                  <p:cond evt="onClick" delay="0">
                    <p:tgtEl>
                      <p:spTgt spid="102"/>
                    </p:tgtEl>
                  </p:cond>
                </p:stCondLst>
                <p:endSync evt="end" delay="0">
                  <p:rtn val="all"/>
                </p:endSync>
                <p:childTnLst>
                  <p:par>
                    <p:cTn id="376" fill="hold">
                      <p:stCondLst>
                        <p:cond delay="0"/>
                      </p:stCondLst>
                      <p:childTnLst>
                        <p:par>
                          <p:cTn id="377" fill="hold">
                            <p:stCondLst>
                              <p:cond delay="0"/>
                            </p:stCondLst>
                            <p:childTnLst>
                              <p:par>
                                <p:cTn id="378" presetID="10" presetClass="entr" presetSubtype="0" fill="hold" nodeType="clickEffect">
                                  <p:stCondLst>
                                    <p:cond delay="0"/>
                                  </p:stCondLst>
                                  <p:childTnLst>
                                    <p:set>
                                      <p:cBhvr>
                                        <p:cTn id="379" dur="1" fill="hold">
                                          <p:stCondLst>
                                            <p:cond delay="0"/>
                                          </p:stCondLst>
                                        </p:cTn>
                                        <p:tgtEl>
                                          <p:spTgt spid="105"/>
                                        </p:tgtEl>
                                        <p:attrNameLst>
                                          <p:attrName>style.visibility</p:attrName>
                                        </p:attrNameLst>
                                      </p:cBhvr>
                                      <p:to>
                                        <p:strVal val="visible"/>
                                      </p:to>
                                    </p:set>
                                    <p:animEffect transition="in" filter="fade">
                                      <p:cBhvr>
                                        <p:cTn id="380" dur="500"/>
                                        <p:tgtEl>
                                          <p:spTgt spid="105"/>
                                        </p:tgtEl>
                                      </p:cBhvr>
                                    </p:animEffect>
                                  </p:childTnLst>
                                </p:cTn>
                              </p:par>
                              <p:par>
                                <p:cTn id="381" presetID="10" presetClass="entr" presetSubtype="0" fill="hold" grpId="1" nodeType="withEffect">
                                  <p:stCondLst>
                                    <p:cond delay="0"/>
                                  </p:stCondLst>
                                  <p:childTnLst>
                                    <p:set>
                                      <p:cBhvr>
                                        <p:cTn id="382" dur="1" fill="hold">
                                          <p:stCondLst>
                                            <p:cond delay="0"/>
                                          </p:stCondLst>
                                        </p:cTn>
                                        <p:tgtEl>
                                          <p:spTgt spid="107"/>
                                        </p:tgtEl>
                                        <p:attrNameLst>
                                          <p:attrName>style.visibility</p:attrName>
                                        </p:attrNameLst>
                                      </p:cBhvr>
                                      <p:to>
                                        <p:strVal val="visible"/>
                                      </p:to>
                                    </p:set>
                                    <p:animEffect transition="in" filter="fade">
                                      <p:cBhvr>
                                        <p:cTn id="383" dur="500"/>
                                        <p:tgtEl>
                                          <p:spTgt spid="107"/>
                                        </p:tgtEl>
                                      </p:cBhvr>
                                    </p:animEffect>
                                  </p:childTnLst>
                                </p:cTn>
                              </p:par>
                              <p:par>
                                <p:cTn id="384" presetID="1" presetClass="mediacall" presetSubtype="0" fill="hold" nodeType="withEffect">
                                  <p:stCondLst>
                                    <p:cond delay="0"/>
                                  </p:stCondLst>
                                  <p:childTnLst>
                                    <p:cmd type="call" cmd="playFrom(0.0)">
                                      <p:cBhvr>
                                        <p:cTn id="385" dur="3866" fill="hold"/>
                                        <p:tgtEl>
                                          <p:spTgt spid="94"/>
                                        </p:tgtEl>
                                      </p:cBhvr>
                                    </p:cmd>
                                  </p:childTnLst>
                                </p:cTn>
                              </p:par>
                              <p:par>
                                <p:cTn id="386" presetID="10" presetClass="exit" presetSubtype="0" fill="hold" nodeType="withEffect">
                                  <p:stCondLst>
                                    <p:cond delay="0"/>
                                  </p:stCondLst>
                                  <p:childTnLst>
                                    <p:animEffect transition="out" filter="fade">
                                      <p:cBhvr>
                                        <p:cTn id="387" dur="500"/>
                                        <p:tgtEl>
                                          <p:spTgt spid="99"/>
                                        </p:tgtEl>
                                      </p:cBhvr>
                                    </p:animEffect>
                                    <p:set>
                                      <p:cBhvr>
                                        <p:cTn id="388" dur="1" fill="hold">
                                          <p:stCondLst>
                                            <p:cond delay="499"/>
                                          </p:stCondLst>
                                        </p:cTn>
                                        <p:tgtEl>
                                          <p:spTgt spid="99"/>
                                        </p:tgtEl>
                                        <p:attrNameLst>
                                          <p:attrName>style.visibility</p:attrName>
                                        </p:attrNameLst>
                                      </p:cBhvr>
                                      <p:to>
                                        <p:strVal val="hidden"/>
                                      </p:to>
                                    </p:set>
                                  </p:childTnLst>
                                </p:cTn>
                              </p:par>
                              <p:par>
                                <p:cTn id="389" presetID="42" presetClass="exit" presetSubtype="0" fill="hold" nodeType="withEffect">
                                  <p:stCondLst>
                                    <p:cond delay="1000"/>
                                  </p:stCondLst>
                                  <p:childTnLst>
                                    <p:animEffect transition="out" filter="fade">
                                      <p:cBhvr>
                                        <p:cTn id="390" dur="1000"/>
                                        <p:tgtEl>
                                          <p:spTgt spid="95"/>
                                        </p:tgtEl>
                                      </p:cBhvr>
                                    </p:animEffect>
                                    <p:anim calcmode="lin" valueType="num">
                                      <p:cBhvr>
                                        <p:cTn id="391" dur="1000"/>
                                        <p:tgtEl>
                                          <p:spTgt spid="95"/>
                                        </p:tgtEl>
                                        <p:attrNameLst>
                                          <p:attrName>ppt_x</p:attrName>
                                        </p:attrNameLst>
                                      </p:cBhvr>
                                      <p:tavLst>
                                        <p:tav tm="0">
                                          <p:val>
                                            <p:strVal val="ppt_x"/>
                                          </p:val>
                                        </p:tav>
                                        <p:tav tm="100000">
                                          <p:val>
                                            <p:strVal val="ppt_x"/>
                                          </p:val>
                                        </p:tav>
                                      </p:tavLst>
                                    </p:anim>
                                    <p:anim calcmode="lin" valueType="num">
                                      <p:cBhvr>
                                        <p:cTn id="392" dur="1000"/>
                                        <p:tgtEl>
                                          <p:spTgt spid="95"/>
                                        </p:tgtEl>
                                        <p:attrNameLst>
                                          <p:attrName>ppt_y</p:attrName>
                                        </p:attrNameLst>
                                      </p:cBhvr>
                                      <p:tavLst>
                                        <p:tav tm="0">
                                          <p:val>
                                            <p:strVal val="ppt_y"/>
                                          </p:val>
                                        </p:tav>
                                        <p:tav tm="100000">
                                          <p:val>
                                            <p:strVal val="ppt_y+.1"/>
                                          </p:val>
                                        </p:tav>
                                      </p:tavLst>
                                    </p:anim>
                                    <p:set>
                                      <p:cBhvr>
                                        <p:cTn id="393" dur="1" fill="hold">
                                          <p:stCondLst>
                                            <p:cond delay="999"/>
                                          </p:stCondLst>
                                        </p:cTn>
                                        <p:tgtEl>
                                          <p:spTgt spid="95"/>
                                        </p:tgtEl>
                                        <p:attrNameLst>
                                          <p:attrName>style.visibility</p:attrName>
                                        </p:attrNameLst>
                                      </p:cBhvr>
                                      <p:to>
                                        <p:strVal val="hidden"/>
                                      </p:to>
                                    </p:set>
                                  </p:childTnLst>
                                </p:cTn>
                              </p:par>
                              <p:par>
                                <p:cTn id="394" presetID="42" presetClass="exit" presetSubtype="0" fill="hold" nodeType="withEffect">
                                  <p:stCondLst>
                                    <p:cond delay="1000"/>
                                  </p:stCondLst>
                                  <p:childTnLst>
                                    <p:animEffect transition="out" filter="fade">
                                      <p:cBhvr>
                                        <p:cTn id="395" dur="1000"/>
                                        <p:tgtEl>
                                          <p:spTgt spid="102"/>
                                        </p:tgtEl>
                                      </p:cBhvr>
                                    </p:animEffect>
                                    <p:anim calcmode="lin" valueType="num">
                                      <p:cBhvr>
                                        <p:cTn id="396" dur="1000"/>
                                        <p:tgtEl>
                                          <p:spTgt spid="102"/>
                                        </p:tgtEl>
                                        <p:attrNameLst>
                                          <p:attrName>ppt_x</p:attrName>
                                        </p:attrNameLst>
                                      </p:cBhvr>
                                      <p:tavLst>
                                        <p:tav tm="0">
                                          <p:val>
                                            <p:strVal val="ppt_x"/>
                                          </p:val>
                                        </p:tav>
                                        <p:tav tm="100000">
                                          <p:val>
                                            <p:strVal val="ppt_x"/>
                                          </p:val>
                                        </p:tav>
                                      </p:tavLst>
                                    </p:anim>
                                    <p:anim calcmode="lin" valueType="num">
                                      <p:cBhvr>
                                        <p:cTn id="397" dur="1000"/>
                                        <p:tgtEl>
                                          <p:spTgt spid="102"/>
                                        </p:tgtEl>
                                        <p:attrNameLst>
                                          <p:attrName>ppt_y</p:attrName>
                                        </p:attrNameLst>
                                      </p:cBhvr>
                                      <p:tavLst>
                                        <p:tav tm="0">
                                          <p:val>
                                            <p:strVal val="ppt_y"/>
                                          </p:val>
                                        </p:tav>
                                        <p:tav tm="100000">
                                          <p:val>
                                            <p:strVal val="ppt_y+.1"/>
                                          </p:val>
                                        </p:tav>
                                      </p:tavLst>
                                    </p:anim>
                                    <p:set>
                                      <p:cBhvr>
                                        <p:cTn id="398" dur="1" fill="hold">
                                          <p:stCondLst>
                                            <p:cond delay="999"/>
                                          </p:stCondLst>
                                        </p:cTn>
                                        <p:tgtEl>
                                          <p:spTgt spid="102"/>
                                        </p:tgtEl>
                                        <p:attrNameLst>
                                          <p:attrName>style.visibility</p:attrName>
                                        </p:attrNameLst>
                                      </p:cBhvr>
                                      <p:to>
                                        <p:strVal val="hidden"/>
                                      </p:to>
                                    </p:set>
                                  </p:childTnLst>
                                </p:cTn>
                              </p:par>
                              <p:par>
                                <p:cTn id="399" presetID="22" presetClass="exit" presetSubtype="4" fill="hold" nodeType="withEffect">
                                  <p:stCondLst>
                                    <p:cond delay="1000"/>
                                  </p:stCondLst>
                                  <p:childTnLst>
                                    <p:animEffect transition="out" filter="wipe(down)">
                                      <p:cBhvr>
                                        <p:cTn id="400" dur="500"/>
                                        <p:tgtEl>
                                          <p:spTgt spid="1056"/>
                                        </p:tgtEl>
                                      </p:cBhvr>
                                    </p:animEffect>
                                    <p:set>
                                      <p:cBhvr>
                                        <p:cTn id="401" dur="1" fill="hold">
                                          <p:stCondLst>
                                            <p:cond delay="499"/>
                                          </p:stCondLst>
                                        </p:cTn>
                                        <p:tgtEl>
                                          <p:spTgt spid="1056"/>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seq concurrent="1" nextAc="seek">
              <p:cTn id="402" restart="whenNotActive" fill="hold" evtFilter="cancelBubble" nodeType="interactiveSeq">
                <p:stCondLst>
                  <p:cond evt="onClick" delay="0">
                    <p:tgtEl>
                      <p:spTgt spid="49"/>
                    </p:tgtEl>
                  </p:cond>
                </p:stCondLst>
                <p:endSync evt="end" delay="0">
                  <p:rtn val="all"/>
                </p:endSync>
                <p:childTnLst>
                  <p:par>
                    <p:cTn id="403" fill="hold">
                      <p:stCondLst>
                        <p:cond delay="0"/>
                      </p:stCondLst>
                      <p:childTnLst>
                        <p:par>
                          <p:cTn id="404" fill="hold">
                            <p:stCondLst>
                              <p:cond delay="0"/>
                            </p:stCondLst>
                            <p:childTnLst>
                              <p:par>
                                <p:cTn id="405" presetID="42" presetClass="entr" presetSubtype="0" fill="hold" nodeType="clickEffect">
                                  <p:stCondLst>
                                    <p:cond delay="0"/>
                                  </p:stCondLst>
                                  <p:childTnLst>
                                    <p:set>
                                      <p:cBhvr>
                                        <p:cTn id="406" dur="1" fill="hold">
                                          <p:stCondLst>
                                            <p:cond delay="0"/>
                                          </p:stCondLst>
                                        </p:cTn>
                                        <p:tgtEl>
                                          <p:spTgt spid="139"/>
                                        </p:tgtEl>
                                        <p:attrNameLst>
                                          <p:attrName>style.visibility</p:attrName>
                                        </p:attrNameLst>
                                      </p:cBhvr>
                                      <p:to>
                                        <p:strVal val="visible"/>
                                      </p:to>
                                    </p:set>
                                    <p:animEffect transition="in" filter="fade">
                                      <p:cBhvr>
                                        <p:cTn id="407" dur="1000"/>
                                        <p:tgtEl>
                                          <p:spTgt spid="139"/>
                                        </p:tgtEl>
                                      </p:cBhvr>
                                    </p:animEffect>
                                    <p:anim calcmode="lin" valueType="num">
                                      <p:cBhvr>
                                        <p:cTn id="408" dur="1000" fill="hold"/>
                                        <p:tgtEl>
                                          <p:spTgt spid="139"/>
                                        </p:tgtEl>
                                        <p:attrNameLst>
                                          <p:attrName>ppt_x</p:attrName>
                                        </p:attrNameLst>
                                      </p:cBhvr>
                                      <p:tavLst>
                                        <p:tav tm="0">
                                          <p:val>
                                            <p:strVal val="#ppt_x"/>
                                          </p:val>
                                        </p:tav>
                                        <p:tav tm="100000">
                                          <p:val>
                                            <p:strVal val="#ppt_x"/>
                                          </p:val>
                                        </p:tav>
                                      </p:tavLst>
                                    </p:anim>
                                    <p:anim calcmode="lin" valueType="num">
                                      <p:cBhvr>
                                        <p:cTn id="409" dur="1000" fill="hold"/>
                                        <p:tgtEl>
                                          <p:spTgt spid="139"/>
                                        </p:tgtEl>
                                        <p:attrNameLst>
                                          <p:attrName>ppt_y</p:attrName>
                                        </p:attrNameLst>
                                      </p:cBhvr>
                                      <p:tavLst>
                                        <p:tav tm="0">
                                          <p:val>
                                            <p:strVal val="#ppt_y+.1"/>
                                          </p:val>
                                        </p:tav>
                                        <p:tav tm="100000">
                                          <p:val>
                                            <p:strVal val="#ppt_y"/>
                                          </p:val>
                                        </p:tav>
                                      </p:tavLst>
                                    </p:anim>
                                  </p:childTnLst>
                                </p:cTn>
                              </p:par>
                              <p:par>
                                <p:cTn id="410" presetID="42" presetClass="entr" presetSubtype="0" fill="hold" nodeType="withEffect">
                                  <p:stCondLst>
                                    <p:cond delay="0"/>
                                  </p:stCondLst>
                                  <p:childTnLst>
                                    <p:set>
                                      <p:cBhvr>
                                        <p:cTn id="411" dur="1" fill="hold">
                                          <p:stCondLst>
                                            <p:cond delay="0"/>
                                          </p:stCondLst>
                                        </p:cTn>
                                        <p:tgtEl>
                                          <p:spTgt spid="146"/>
                                        </p:tgtEl>
                                        <p:attrNameLst>
                                          <p:attrName>style.visibility</p:attrName>
                                        </p:attrNameLst>
                                      </p:cBhvr>
                                      <p:to>
                                        <p:strVal val="visible"/>
                                      </p:to>
                                    </p:set>
                                    <p:animEffect transition="in" filter="fade">
                                      <p:cBhvr>
                                        <p:cTn id="412" dur="1000"/>
                                        <p:tgtEl>
                                          <p:spTgt spid="146"/>
                                        </p:tgtEl>
                                      </p:cBhvr>
                                    </p:animEffect>
                                    <p:anim calcmode="lin" valueType="num">
                                      <p:cBhvr>
                                        <p:cTn id="413" dur="1000" fill="hold"/>
                                        <p:tgtEl>
                                          <p:spTgt spid="146"/>
                                        </p:tgtEl>
                                        <p:attrNameLst>
                                          <p:attrName>ppt_x</p:attrName>
                                        </p:attrNameLst>
                                      </p:cBhvr>
                                      <p:tavLst>
                                        <p:tav tm="0">
                                          <p:val>
                                            <p:strVal val="#ppt_x"/>
                                          </p:val>
                                        </p:tav>
                                        <p:tav tm="100000">
                                          <p:val>
                                            <p:strVal val="#ppt_x"/>
                                          </p:val>
                                        </p:tav>
                                      </p:tavLst>
                                    </p:anim>
                                    <p:anim calcmode="lin" valueType="num">
                                      <p:cBhvr>
                                        <p:cTn id="414" dur="1000" fill="hold"/>
                                        <p:tgtEl>
                                          <p:spTgt spid="146"/>
                                        </p:tgtEl>
                                        <p:attrNameLst>
                                          <p:attrName>ppt_y</p:attrName>
                                        </p:attrNameLst>
                                      </p:cBhvr>
                                      <p:tavLst>
                                        <p:tav tm="0">
                                          <p:val>
                                            <p:strVal val="#ppt_y+.1"/>
                                          </p:val>
                                        </p:tav>
                                        <p:tav tm="100000">
                                          <p:val>
                                            <p:strVal val="#ppt_y"/>
                                          </p:val>
                                        </p:tav>
                                      </p:tavLst>
                                    </p:anim>
                                  </p:childTnLst>
                                </p:cTn>
                              </p:par>
                              <p:par>
                                <p:cTn id="415" presetID="42" presetClass="entr" presetSubtype="0" fill="hold" nodeType="withEffect">
                                  <p:stCondLst>
                                    <p:cond delay="0"/>
                                  </p:stCondLst>
                                  <p:childTnLst>
                                    <p:set>
                                      <p:cBhvr>
                                        <p:cTn id="416" dur="1" fill="hold">
                                          <p:stCondLst>
                                            <p:cond delay="0"/>
                                          </p:stCondLst>
                                        </p:cTn>
                                        <p:tgtEl>
                                          <p:spTgt spid="143"/>
                                        </p:tgtEl>
                                        <p:attrNameLst>
                                          <p:attrName>style.visibility</p:attrName>
                                        </p:attrNameLst>
                                      </p:cBhvr>
                                      <p:to>
                                        <p:strVal val="visible"/>
                                      </p:to>
                                    </p:set>
                                    <p:animEffect transition="in" filter="fade">
                                      <p:cBhvr>
                                        <p:cTn id="417" dur="1000"/>
                                        <p:tgtEl>
                                          <p:spTgt spid="143"/>
                                        </p:tgtEl>
                                      </p:cBhvr>
                                    </p:animEffect>
                                    <p:anim calcmode="lin" valueType="num">
                                      <p:cBhvr>
                                        <p:cTn id="418" dur="1000" fill="hold"/>
                                        <p:tgtEl>
                                          <p:spTgt spid="143"/>
                                        </p:tgtEl>
                                        <p:attrNameLst>
                                          <p:attrName>ppt_x</p:attrName>
                                        </p:attrNameLst>
                                      </p:cBhvr>
                                      <p:tavLst>
                                        <p:tav tm="0">
                                          <p:val>
                                            <p:strVal val="#ppt_x"/>
                                          </p:val>
                                        </p:tav>
                                        <p:tav tm="100000">
                                          <p:val>
                                            <p:strVal val="#ppt_x"/>
                                          </p:val>
                                        </p:tav>
                                      </p:tavLst>
                                    </p:anim>
                                    <p:anim calcmode="lin" valueType="num">
                                      <p:cBhvr>
                                        <p:cTn id="419"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9"/>
                  </p:tgtEl>
                </p:cond>
              </p:nextCondLst>
            </p:seq>
            <p:seq concurrent="1" nextAc="seek">
              <p:cTn id="420" restart="whenNotActive" fill="hold" evtFilter="cancelBubble" nodeType="interactiveSeq">
                <p:stCondLst>
                  <p:cond evt="onClick" delay="0">
                    <p:tgtEl>
                      <p:spTgt spid="143"/>
                    </p:tgtEl>
                  </p:cond>
                </p:stCondLst>
                <p:endSync evt="end" delay="0">
                  <p:rtn val="all"/>
                </p:endSync>
                <p:childTnLst>
                  <p:par>
                    <p:cTn id="421" fill="hold">
                      <p:stCondLst>
                        <p:cond delay="0"/>
                      </p:stCondLst>
                      <p:childTnLst>
                        <p:par>
                          <p:cTn id="422" fill="hold">
                            <p:stCondLst>
                              <p:cond delay="0"/>
                            </p:stCondLst>
                            <p:childTnLst>
                              <p:par>
                                <p:cTn id="423" presetID="10" presetClass="entr" presetSubtype="0" fill="hold" grpId="1" nodeType="clickEffect">
                                  <p:stCondLst>
                                    <p:cond delay="0"/>
                                  </p:stCondLst>
                                  <p:childTnLst>
                                    <p:set>
                                      <p:cBhvr>
                                        <p:cTn id="424" dur="1" fill="hold">
                                          <p:stCondLst>
                                            <p:cond delay="0"/>
                                          </p:stCondLst>
                                        </p:cTn>
                                        <p:tgtEl>
                                          <p:spTgt spid="149"/>
                                        </p:tgtEl>
                                        <p:attrNameLst>
                                          <p:attrName>style.visibility</p:attrName>
                                        </p:attrNameLst>
                                      </p:cBhvr>
                                      <p:to>
                                        <p:strVal val="visible"/>
                                      </p:to>
                                    </p:set>
                                    <p:animEffect transition="in" filter="fade">
                                      <p:cBhvr>
                                        <p:cTn id="425" dur="500"/>
                                        <p:tgtEl>
                                          <p:spTgt spid="149"/>
                                        </p:tgtEl>
                                      </p:cBhvr>
                                    </p:animEffect>
                                  </p:childTnLst>
                                </p:cTn>
                              </p:par>
                              <p:par>
                                <p:cTn id="426" presetID="10" presetClass="entr" presetSubtype="0" fill="hold" nodeType="withEffect">
                                  <p:stCondLst>
                                    <p:cond delay="0"/>
                                  </p:stCondLst>
                                  <p:childTnLst>
                                    <p:set>
                                      <p:cBhvr>
                                        <p:cTn id="427" dur="1" fill="hold">
                                          <p:stCondLst>
                                            <p:cond delay="0"/>
                                          </p:stCondLst>
                                        </p:cTn>
                                        <p:tgtEl>
                                          <p:spTgt spid="137"/>
                                        </p:tgtEl>
                                        <p:attrNameLst>
                                          <p:attrName>style.visibility</p:attrName>
                                        </p:attrNameLst>
                                      </p:cBhvr>
                                      <p:to>
                                        <p:strVal val="visible"/>
                                      </p:to>
                                    </p:set>
                                    <p:animEffect transition="in" filter="fade">
                                      <p:cBhvr>
                                        <p:cTn id="428" dur="500"/>
                                        <p:tgtEl>
                                          <p:spTgt spid="137"/>
                                        </p:tgtEl>
                                      </p:cBhvr>
                                    </p:animEffect>
                                  </p:childTnLst>
                                </p:cTn>
                              </p:par>
                              <p:par>
                                <p:cTn id="429" presetID="1" presetClass="mediacall" presetSubtype="0" fill="hold" nodeType="withEffect">
                                  <p:stCondLst>
                                    <p:cond delay="0"/>
                                  </p:stCondLst>
                                  <p:childTnLst>
                                    <p:cmd type="call" cmd="playFrom(0.0)">
                                      <p:cBhvr>
                                        <p:cTn id="430" dur="3866" fill="hold"/>
                                        <p:tgtEl>
                                          <p:spTgt spid="94"/>
                                        </p:tgtEl>
                                      </p:cBhvr>
                                    </p:cmd>
                                  </p:childTnLst>
                                </p:cTn>
                              </p:par>
                              <p:par>
                                <p:cTn id="431" presetID="10" presetClass="exit" presetSubtype="0" fill="hold" nodeType="withEffect">
                                  <p:stCondLst>
                                    <p:cond delay="0"/>
                                  </p:stCondLst>
                                  <p:childTnLst>
                                    <p:animEffect transition="out" filter="fade">
                                      <p:cBhvr>
                                        <p:cTn id="432" dur="500"/>
                                        <p:tgtEl>
                                          <p:spTgt spid="146"/>
                                        </p:tgtEl>
                                      </p:cBhvr>
                                    </p:animEffect>
                                    <p:set>
                                      <p:cBhvr>
                                        <p:cTn id="433" dur="1" fill="hold">
                                          <p:stCondLst>
                                            <p:cond delay="499"/>
                                          </p:stCondLst>
                                        </p:cTn>
                                        <p:tgtEl>
                                          <p:spTgt spid="146"/>
                                        </p:tgtEl>
                                        <p:attrNameLst>
                                          <p:attrName>style.visibility</p:attrName>
                                        </p:attrNameLst>
                                      </p:cBhvr>
                                      <p:to>
                                        <p:strVal val="hidden"/>
                                      </p:to>
                                    </p:set>
                                  </p:childTnLst>
                                </p:cTn>
                              </p:par>
                              <p:par>
                                <p:cTn id="434" presetID="42" presetClass="exit" presetSubtype="0" fill="hold" nodeType="withEffect">
                                  <p:stCondLst>
                                    <p:cond delay="1000"/>
                                  </p:stCondLst>
                                  <p:childTnLst>
                                    <p:animEffect transition="out" filter="fade">
                                      <p:cBhvr>
                                        <p:cTn id="435" dur="1000"/>
                                        <p:tgtEl>
                                          <p:spTgt spid="139"/>
                                        </p:tgtEl>
                                      </p:cBhvr>
                                    </p:animEffect>
                                    <p:anim calcmode="lin" valueType="num">
                                      <p:cBhvr>
                                        <p:cTn id="436" dur="1000"/>
                                        <p:tgtEl>
                                          <p:spTgt spid="139"/>
                                        </p:tgtEl>
                                        <p:attrNameLst>
                                          <p:attrName>ppt_x</p:attrName>
                                        </p:attrNameLst>
                                      </p:cBhvr>
                                      <p:tavLst>
                                        <p:tav tm="0">
                                          <p:val>
                                            <p:strVal val="ppt_x"/>
                                          </p:val>
                                        </p:tav>
                                        <p:tav tm="100000">
                                          <p:val>
                                            <p:strVal val="ppt_x"/>
                                          </p:val>
                                        </p:tav>
                                      </p:tavLst>
                                    </p:anim>
                                    <p:anim calcmode="lin" valueType="num">
                                      <p:cBhvr>
                                        <p:cTn id="437" dur="1000"/>
                                        <p:tgtEl>
                                          <p:spTgt spid="139"/>
                                        </p:tgtEl>
                                        <p:attrNameLst>
                                          <p:attrName>ppt_y</p:attrName>
                                        </p:attrNameLst>
                                      </p:cBhvr>
                                      <p:tavLst>
                                        <p:tav tm="0">
                                          <p:val>
                                            <p:strVal val="ppt_y"/>
                                          </p:val>
                                        </p:tav>
                                        <p:tav tm="100000">
                                          <p:val>
                                            <p:strVal val="ppt_y+.1"/>
                                          </p:val>
                                        </p:tav>
                                      </p:tavLst>
                                    </p:anim>
                                    <p:set>
                                      <p:cBhvr>
                                        <p:cTn id="438" dur="1" fill="hold">
                                          <p:stCondLst>
                                            <p:cond delay="999"/>
                                          </p:stCondLst>
                                        </p:cTn>
                                        <p:tgtEl>
                                          <p:spTgt spid="139"/>
                                        </p:tgtEl>
                                        <p:attrNameLst>
                                          <p:attrName>style.visibility</p:attrName>
                                        </p:attrNameLst>
                                      </p:cBhvr>
                                      <p:to>
                                        <p:strVal val="hidden"/>
                                      </p:to>
                                    </p:set>
                                  </p:childTnLst>
                                </p:cTn>
                              </p:par>
                              <p:par>
                                <p:cTn id="439" presetID="42" presetClass="exit" presetSubtype="0" fill="hold" nodeType="withEffect">
                                  <p:stCondLst>
                                    <p:cond delay="1000"/>
                                  </p:stCondLst>
                                  <p:childTnLst>
                                    <p:animEffect transition="out" filter="fade">
                                      <p:cBhvr>
                                        <p:cTn id="440" dur="1000"/>
                                        <p:tgtEl>
                                          <p:spTgt spid="143"/>
                                        </p:tgtEl>
                                      </p:cBhvr>
                                    </p:animEffect>
                                    <p:anim calcmode="lin" valueType="num">
                                      <p:cBhvr>
                                        <p:cTn id="441" dur="1000"/>
                                        <p:tgtEl>
                                          <p:spTgt spid="143"/>
                                        </p:tgtEl>
                                        <p:attrNameLst>
                                          <p:attrName>ppt_x</p:attrName>
                                        </p:attrNameLst>
                                      </p:cBhvr>
                                      <p:tavLst>
                                        <p:tav tm="0">
                                          <p:val>
                                            <p:strVal val="ppt_x"/>
                                          </p:val>
                                        </p:tav>
                                        <p:tav tm="100000">
                                          <p:val>
                                            <p:strVal val="ppt_x"/>
                                          </p:val>
                                        </p:tav>
                                      </p:tavLst>
                                    </p:anim>
                                    <p:anim calcmode="lin" valueType="num">
                                      <p:cBhvr>
                                        <p:cTn id="442" dur="1000"/>
                                        <p:tgtEl>
                                          <p:spTgt spid="143"/>
                                        </p:tgtEl>
                                        <p:attrNameLst>
                                          <p:attrName>ppt_y</p:attrName>
                                        </p:attrNameLst>
                                      </p:cBhvr>
                                      <p:tavLst>
                                        <p:tav tm="0">
                                          <p:val>
                                            <p:strVal val="ppt_y"/>
                                          </p:val>
                                        </p:tav>
                                        <p:tav tm="100000">
                                          <p:val>
                                            <p:strVal val="ppt_y+.1"/>
                                          </p:val>
                                        </p:tav>
                                      </p:tavLst>
                                    </p:anim>
                                    <p:set>
                                      <p:cBhvr>
                                        <p:cTn id="443" dur="1" fill="hold">
                                          <p:stCondLst>
                                            <p:cond delay="999"/>
                                          </p:stCondLst>
                                        </p:cTn>
                                        <p:tgtEl>
                                          <p:spTgt spid="143"/>
                                        </p:tgtEl>
                                        <p:attrNameLst>
                                          <p:attrName>style.visibility</p:attrName>
                                        </p:attrNameLst>
                                      </p:cBhvr>
                                      <p:to>
                                        <p:strVal val="hidden"/>
                                      </p:to>
                                    </p:set>
                                  </p:childTnLst>
                                </p:cTn>
                              </p:par>
                              <p:par>
                                <p:cTn id="444" presetID="22" presetClass="exit" presetSubtype="4" fill="hold" nodeType="withEffect">
                                  <p:stCondLst>
                                    <p:cond delay="1000"/>
                                  </p:stCondLst>
                                  <p:childTnLst>
                                    <p:animEffect transition="out" filter="wipe(down)">
                                      <p:cBhvr>
                                        <p:cTn id="445" dur="500"/>
                                        <p:tgtEl>
                                          <p:spTgt spid="49"/>
                                        </p:tgtEl>
                                      </p:cBhvr>
                                    </p:animEffect>
                                    <p:set>
                                      <p:cBhvr>
                                        <p:cTn id="446"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447" restart="whenNotActive" fill="hold" evtFilter="cancelBubble" nodeType="interactiveSeq">
                <p:stCondLst>
                  <p:cond evt="onClick" delay="0">
                    <p:tgtEl>
                      <p:spTgt spid="146"/>
                    </p:tgtEl>
                  </p:cond>
                </p:stCondLst>
                <p:endSync evt="end" delay="0">
                  <p:rtn val="all"/>
                </p:endSync>
                <p:childTnLst>
                  <p:par>
                    <p:cTn id="448" fill="hold">
                      <p:stCondLst>
                        <p:cond delay="0"/>
                      </p:stCondLst>
                      <p:childTnLst>
                        <p:par>
                          <p:cTn id="449" fill="hold">
                            <p:stCondLst>
                              <p:cond delay="0"/>
                            </p:stCondLst>
                            <p:childTnLst>
                              <p:par>
                                <p:cTn id="450" presetID="10" presetClass="entr" presetSubtype="0" fill="hold" nodeType="clickEffect">
                                  <p:stCondLst>
                                    <p:cond delay="0"/>
                                  </p:stCondLst>
                                  <p:childTnLst>
                                    <p:set>
                                      <p:cBhvr>
                                        <p:cTn id="451" dur="1" fill="hold">
                                          <p:stCondLst>
                                            <p:cond delay="0"/>
                                          </p:stCondLst>
                                        </p:cTn>
                                        <p:tgtEl>
                                          <p:spTgt spid="138"/>
                                        </p:tgtEl>
                                        <p:attrNameLst>
                                          <p:attrName>style.visibility</p:attrName>
                                        </p:attrNameLst>
                                      </p:cBhvr>
                                      <p:to>
                                        <p:strVal val="visible"/>
                                      </p:to>
                                    </p:set>
                                    <p:animEffect transition="in" filter="fade">
                                      <p:cBhvr>
                                        <p:cTn id="452" dur="500"/>
                                        <p:tgtEl>
                                          <p:spTgt spid="138"/>
                                        </p:tgtEl>
                                      </p:cBhvr>
                                    </p:animEffect>
                                  </p:childTnLst>
                                </p:cTn>
                              </p:par>
                              <p:par>
                                <p:cTn id="453" presetID="10" presetClass="entr" presetSubtype="0" fill="hold" grpId="0" nodeType="withEffect">
                                  <p:stCondLst>
                                    <p:cond delay="0"/>
                                  </p:stCondLst>
                                  <p:childTnLst>
                                    <p:set>
                                      <p:cBhvr>
                                        <p:cTn id="454" dur="1" fill="hold">
                                          <p:stCondLst>
                                            <p:cond delay="0"/>
                                          </p:stCondLst>
                                        </p:cTn>
                                        <p:tgtEl>
                                          <p:spTgt spid="149"/>
                                        </p:tgtEl>
                                        <p:attrNameLst>
                                          <p:attrName>style.visibility</p:attrName>
                                        </p:attrNameLst>
                                      </p:cBhvr>
                                      <p:to>
                                        <p:strVal val="visible"/>
                                      </p:to>
                                    </p:set>
                                    <p:animEffect transition="in" filter="fade">
                                      <p:cBhvr>
                                        <p:cTn id="455" dur="500"/>
                                        <p:tgtEl>
                                          <p:spTgt spid="149"/>
                                        </p:tgtEl>
                                      </p:cBhvr>
                                    </p:animEffect>
                                  </p:childTnLst>
                                </p:cTn>
                              </p:par>
                              <p:par>
                                <p:cTn id="456" presetID="1" presetClass="mediacall" presetSubtype="0" fill="hold" nodeType="withEffect">
                                  <p:stCondLst>
                                    <p:cond delay="0"/>
                                  </p:stCondLst>
                                  <p:childTnLst>
                                    <p:cmd type="call" cmd="playFrom(0.0)">
                                      <p:cBhvr>
                                        <p:cTn id="457" dur="3056" fill="hold"/>
                                        <p:tgtEl>
                                          <p:spTgt spid="93"/>
                                        </p:tgtEl>
                                      </p:cBhvr>
                                    </p:cmd>
                                  </p:childTnLst>
                                </p:cTn>
                              </p:par>
                              <p:par>
                                <p:cTn id="458" presetID="10" presetClass="exit" presetSubtype="0" fill="hold" nodeType="withEffect">
                                  <p:stCondLst>
                                    <p:cond delay="0"/>
                                  </p:stCondLst>
                                  <p:childTnLst>
                                    <p:animEffect transition="out" filter="fade">
                                      <p:cBhvr>
                                        <p:cTn id="459" dur="500"/>
                                        <p:tgtEl>
                                          <p:spTgt spid="143"/>
                                        </p:tgtEl>
                                      </p:cBhvr>
                                    </p:animEffect>
                                    <p:set>
                                      <p:cBhvr>
                                        <p:cTn id="460" dur="1" fill="hold">
                                          <p:stCondLst>
                                            <p:cond delay="499"/>
                                          </p:stCondLst>
                                        </p:cTn>
                                        <p:tgtEl>
                                          <p:spTgt spid="143"/>
                                        </p:tgtEl>
                                        <p:attrNameLst>
                                          <p:attrName>style.visibility</p:attrName>
                                        </p:attrNameLst>
                                      </p:cBhvr>
                                      <p:to>
                                        <p:strVal val="hidden"/>
                                      </p:to>
                                    </p:set>
                                  </p:childTnLst>
                                </p:cTn>
                              </p:par>
                              <p:par>
                                <p:cTn id="461" presetID="42" presetClass="exit" presetSubtype="0" fill="hold" nodeType="withEffect">
                                  <p:stCondLst>
                                    <p:cond delay="1000"/>
                                  </p:stCondLst>
                                  <p:childTnLst>
                                    <p:animEffect transition="out" filter="fade">
                                      <p:cBhvr>
                                        <p:cTn id="462" dur="1000"/>
                                        <p:tgtEl>
                                          <p:spTgt spid="139"/>
                                        </p:tgtEl>
                                      </p:cBhvr>
                                    </p:animEffect>
                                    <p:anim calcmode="lin" valueType="num">
                                      <p:cBhvr>
                                        <p:cTn id="463" dur="1000"/>
                                        <p:tgtEl>
                                          <p:spTgt spid="139"/>
                                        </p:tgtEl>
                                        <p:attrNameLst>
                                          <p:attrName>ppt_x</p:attrName>
                                        </p:attrNameLst>
                                      </p:cBhvr>
                                      <p:tavLst>
                                        <p:tav tm="0">
                                          <p:val>
                                            <p:strVal val="ppt_x"/>
                                          </p:val>
                                        </p:tav>
                                        <p:tav tm="100000">
                                          <p:val>
                                            <p:strVal val="ppt_x"/>
                                          </p:val>
                                        </p:tav>
                                      </p:tavLst>
                                    </p:anim>
                                    <p:anim calcmode="lin" valueType="num">
                                      <p:cBhvr>
                                        <p:cTn id="464" dur="1000"/>
                                        <p:tgtEl>
                                          <p:spTgt spid="139"/>
                                        </p:tgtEl>
                                        <p:attrNameLst>
                                          <p:attrName>ppt_y</p:attrName>
                                        </p:attrNameLst>
                                      </p:cBhvr>
                                      <p:tavLst>
                                        <p:tav tm="0">
                                          <p:val>
                                            <p:strVal val="ppt_y"/>
                                          </p:val>
                                        </p:tav>
                                        <p:tav tm="100000">
                                          <p:val>
                                            <p:strVal val="ppt_y+.1"/>
                                          </p:val>
                                        </p:tav>
                                      </p:tavLst>
                                    </p:anim>
                                    <p:set>
                                      <p:cBhvr>
                                        <p:cTn id="465" dur="1" fill="hold">
                                          <p:stCondLst>
                                            <p:cond delay="999"/>
                                          </p:stCondLst>
                                        </p:cTn>
                                        <p:tgtEl>
                                          <p:spTgt spid="139"/>
                                        </p:tgtEl>
                                        <p:attrNameLst>
                                          <p:attrName>style.visibility</p:attrName>
                                        </p:attrNameLst>
                                      </p:cBhvr>
                                      <p:to>
                                        <p:strVal val="hidden"/>
                                      </p:to>
                                    </p:set>
                                  </p:childTnLst>
                                </p:cTn>
                              </p:par>
                              <p:par>
                                <p:cTn id="466" presetID="42" presetClass="exit" presetSubtype="0" fill="hold" nodeType="withEffect">
                                  <p:stCondLst>
                                    <p:cond delay="1000"/>
                                  </p:stCondLst>
                                  <p:childTnLst>
                                    <p:animEffect transition="out" filter="fade">
                                      <p:cBhvr>
                                        <p:cTn id="467" dur="1000"/>
                                        <p:tgtEl>
                                          <p:spTgt spid="146"/>
                                        </p:tgtEl>
                                      </p:cBhvr>
                                    </p:animEffect>
                                    <p:anim calcmode="lin" valueType="num">
                                      <p:cBhvr>
                                        <p:cTn id="468" dur="1000"/>
                                        <p:tgtEl>
                                          <p:spTgt spid="146"/>
                                        </p:tgtEl>
                                        <p:attrNameLst>
                                          <p:attrName>ppt_x</p:attrName>
                                        </p:attrNameLst>
                                      </p:cBhvr>
                                      <p:tavLst>
                                        <p:tav tm="0">
                                          <p:val>
                                            <p:strVal val="ppt_x"/>
                                          </p:val>
                                        </p:tav>
                                        <p:tav tm="100000">
                                          <p:val>
                                            <p:strVal val="ppt_x"/>
                                          </p:val>
                                        </p:tav>
                                      </p:tavLst>
                                    </p:anim>
                                    <p:anim calcmode="lin" valueType="num">
                                      <p:cBhvr>
                                        <p:cTn id="469" dur="1000"/>
                                        <p:tgtEl>
                                          <p:spTgt spid="146"/>
                                        </p:tgtEl>
                                        <p:attrNameLst>
                                          <p:attrName>ppt_y</p:attrName>
                                        </p:attrNameLst>
                                      </p:cBhvr>
                                      <p:tavLst>
                                        <p:tav tm="0">
                                          <p:val>
                                            <p:strVal val="ppt_y"/>
                                          </p:val>
                                        </p:tav>
                                        <p:tav tm="100000">
                                          <p:val>
                                            <p:strVal val="ppt_y+.1"/>
                                          </p:val>
                                        </p:tav>
                                      </p:tavLst>
                                    </p:anim>
                                    <p:set>
                                      <p:cBhvr>
                                        <p:cTn id="470" dur="1" fill="hold">
                                          <p:stCondLst>
                                            <p:cond delay="999"/>
                                          </p:stCondLst>
                                        </p:cTn>
                                        <p:tgtEl>
                                          <p:spTgt spid="146"/>
                                        </p:tgtEl>
                                        <p:attrNameLst>
                                          <p:attrName>style.visibility</p:attrName>
                                        </p:attrNameLst>
                                      </p:cBhvr>
                                      <p:to>
                                        <p:strVal val="hidden"/>
                                      </p:to>
                                    </p:set>
                                  </p:childTnLst>
                                </p:cTn>
                              </p:par>
                              <p:par>
                                <p:cTn id="471" presetID="22" presetClass="exit" presetSubtype="4" fill="hold" nodeType="withEffect">
                                  <p:stCondLst>
                                    <p:cond delay="1000"/>
                                  </p:stCondLst>
                                  <p:childTnLst>
                                    <p:animEffect transition="out" filter="wipe(down)">
                                      <p:cBhvr>
                                        <p:cTn id="472" dur="500"/>
                                        <p:tgtEl>
                                          <p:spTgt spid="49"/>
                                        </p:tgtEl>
                                      </p:cBhvr>
                                    </p:animEffect>
                                    <p:set>
                                      <p:cBhvr>
                                        <p:cTn id="473"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146"/>
                  </p:tgtEl>
                </p:cond>
              </p:nextCondLst>
            </p:seq>
            <p:audio>
              <p:cMediaNode vol="80000" showWhenStopped="0">
                <p:cTn id="474" fill="hold" display="0">
                  <p:stCondLst>
                    <p:cond delay="indefinite"/>
                  </p:stCondLst>
                  <p:endCondLst>
                    <p:cond evt="onStopAudio" delay="0">
                      <p:tgtEl>
                        <p:sldTgt/>
                      </p:tgtEl>
                    </p:cond>
                  </p:endCondLst>
                </p:cTn>
                <p:tgtEl>
                  <p:spTgt spid="150"/>
                </p:tgtEl>
              </p:cMediaNode>
            </p:audio>
            <p:audio>
              <p:cMediaNode vol="80000" showWhenStopped="0">
                <p:cTn id="475" fill="hold" display="0">
                  <p:stCondLst>
                    <p:cond delay="indefinite"/>
                  </p:stCondLst>
                  <p:endCondLst>
                    <p:cond evt="onStopAudio" delay="0">
                      <p:tgtEl>
                        <p:sldTgt/>
                      </p:tgtEl>
                    </p:cond>
                  </p:endCondLst>
                </p:cTn>
                <p:tgtEl>
                  <p:spTgt spid="151"/>
                </p:tgtEl>
              </p:cMediaNode>
            </p:audio>
            <p:seq concurrent="1" nextAc="seek">
              <p:cTn id="476" restart="whenNotActive" fill="hold" evtFilter="cancelBubble" nodeType="interactiveSeq">
                <p:stCondLst>
                  <p:cond evt="onClick" delay="0">
                    <p:tgtEl>
                      <p:spTgt spid="1048"/>
                    </p:tgtEl>
                  </p:cond>
                </p:stCondLst>
                <p:endSync evt="end" delay="0">
                  <p:rtn val="all"/>
                </p:endSync>
                <p:childTnLst>
                  <p:par>
                    <p:cTn id="477" fill="hold">
                      <p:stCondLst>
                        <p:cond delay="0"/>
                      </p:stCondLst>
                      <p:childTnLst>
                        <p:par>
                          <p:cTn id="478" fill="hold">
                            <p:stCondLst>
                              <p:cond delay="0"/>
                            </p:stCondLst>
                            <p:childTnLst>
                              <p:par>
                                <p:cTn id="479" presetID="42" presetClass="entr" presetSubtype="0" fill="hold" nodeType="clickEffect">
                                  <p:stCondLst>
                                    <p:cond delay="0"/>
                                  </p:stCondLst>
                                  <p:childTnLst>
                                    <p:set>
                                      <p:cBhvr>
                                        <p:cTn id="480" dur="1" fill="hold">
                                          <p:stCondLst>
                                            <p:cond delay="0"/>
                                          </p:stCondLst>
                                        </p:cTn>
                                        <p:tgtEl>
                                          <p:spTgt spid="154"/>
                                        </p:tgtEl>
                                        <p:attrNameLst>
                                          <p:attrName>style.visibility</p:attrName>
                                        </p:attrNameLst>
                                      </p:cBhvr>
                                      <p:to>
                                        <p:strVal val="visible"/>
                                      </p:to>
                                    </p:set>
                                    <p:animEffect transition="in" filter="fade">
                                      <p:cBhvr>
                                        <p:cTn id="481" dur="1000"/>
                                        <p:tgtEl>
                                          <p:spTgt spid="154"/>
                                        </p:tgtEl>
                                      </p:cBhvr>
                                    </p:animEffect>
                                    <p:anim calcmode="lin" valueType="num">
                                      <p:cBhvr>
                                        <p:cTn id="482" dur="1000" fill="hold"/>
                                        <p:tgtEl>
                                          <p:spTgt spid="154"/>
                                        </p:tgtEl>
                                        <p:attrNameLst>
                                          <p:attrName>ppt_x</p:attrName>
                                        </p:attrNameLst>
                                      </p:cBhvr>
                                      <p:tavLst>
                                        <p:tav tm="0">
                                          <p:val>
                                            <p:strVal val="#ppt_x"/>
                                          </p:val>
                                        </p:tav>
                                        <p:tav tm="100000">
                                          <p:val>
                                            <p:strVal val="#ppt_x"/>
                                          </p:val>
                                        </p:tav>
                                      </p:tavLst>
                                    </p:anim>
                                    <p:anim calcmode="lin" valueType="num">
                                      <p:cBhvr>
                                        <p:cTn id="483" dur="1000" fill="hold"/>
                                        <p:tgtEl>
                                          <p:spTgt spid="154"/>
                                        </p:tgtEl>
                                        <p:attrNameLst>
                                          <p:attrName>ppt_y</p:attrName>
                                        </p:attrNameLst>
                                      </p:cBhvr>
                                      <p:tavLst>
                                        <p:tav tm="0">
                                          <p:val>
                                            <p:strVal val="#ppt_y+.1"/>
                                          </p:val>
                                        </p:tav>
                                        <p:tav tm="100000">
                                          <p:val>
                                            <p:strVal val="#ppt_y"/>
                                          </p:val>
                                        </p:tav>
                                      </p:tavLst>
                                    </p:anim>
                                  </p:childTnLst>
                                </p:cTn>
                              </p:par>
                              <p:par>
                                <p:cTn id="484" presetID="42" presetClass="entr" presetSubtype="0" fill="hold" nodeType="withEffect">
                                  <p:stCondLst>
                                    <p:cond delay="0"/>
                                  </p:stCondLst>
                                  <p:childTnLst>
                                    <p:set>
                                      <p:cBhvr>
                                        <p:cTn id="485" dur="1" fill="hold">
                                          <p:stCondLst>
                                            <p:cond delay="0"/>
                                          </p:stCondLst>
                                        </p:cTn>
                                        <p:tgtEl>
                                          <p:spTgt spid="161"/>
                                        </p:tgtEl>
                                        <p:attrNameLst>
                                          <p:attrName>style.visibility</p:attrName>
                                        </p:attrNameLst>
                                      </p:cBhvr>
                                      <p:to>
                                        <p:strVal val="visible"/>
                                      </p:to>
                                    </p:set>
                                    <p:animEffect transition="in" filter="fade">
                                      <p:cBhvr>
                                        <p:cTn id="486" dur="1000"/>
                                        <p:tgtEl>
                                          <p:spTgt spid="161"/>
                                        </p:tgtEl>
                                      </p:cBhvr>
                                    </p:animEffect>
                                    <p:anim calcmode="lin" valueType="num">
                                      <p:cBhvr>
                                        <p:cTn id="487" dur="1000" fill="hold"/>
                                        <p:tgtEl>
                                          <p:spTgt spid="161"/>
                                        </p:tgtEl>
                                        <p:attrNameLst>
                                          <p:attrName>ppt_x</p:attrName>
                                        </p:attrNameLst>
                                      </p:cBhvr>
                                      <p:tavLst>
                                        <p:tav tm="0">
                                          <p:val>
                                            <p:strVal val="#ppt_x"/>
                                          </p:val>
                                        </p:tav>
                                        <p:tav tm="100000">
                                          <p:val>
                                            <p:strVal val="#ppt_x"/>
                                          </p:val>
                                        </p:tav>
                                      </p:tavLst>
                                    </p:anim>
                                    <p:anim calcmode="lin" valueType="num">
                                      <p:cBhvr>
                                        <p:cTn id="488" dur="1000" fill="hold"/>
                                        <p:tgtEl>
                                          <p:spTgt spid="161"/>
                                        </p:tgtEl>
                                        <p:attrNameLst>
                                          <p:attrName>ppt_y</p:attrName>
                                        </p:attrNameLst>
                                      </p:cBhvr>
                                      <p:tavLst>
                                        <p:tav tm="0">
                                          <p:val>
                                            <p:strVal val="#ppt_y+.1"/>
                                          </p:val>
                                        </p:tav>
                                        <p:tav tm="100000">
                                          <p:val>
                                            <p:strVal val="#ppt_y"/>
                                          </p:val>
                                        </p:tav>
                                      </p:tavLst>
                                    </p:anim>
                                  </p:childTnLst>
                                </p:cTn>
                              </p:par>
                              <p:par>
                                <p:cTn id="489" presetID="42" presetClass="entr" presetSubtype="0" fill="hold" nodeType="withEffect">
                                  <p:stCondLst>
                                    <p:cond delay="0"/>
                                  </p:stCondLst>
                                  <p:childTnLst>
                                    <p:set>
                                      <p:cBhvr>
                                        <p:cTn id="490" dur="1" fill="hold">
                                          <p:stCondLst>
                                            <p:cond delay="0"/>
                                          </p:stCondLst>
                                        </p:cTn>
                                        <p:tgtEl>
                                          <p:spTgt spid="158"/>
                                        </p:tgtEl>
                                        <p:attrNameLst>
                                          <p:attrName>style.visibility</p:attrName>
                                        </p:attrNameLst>
                                      </p:cBhvr>
                                      <p:to>
                                        <p:strVal val="visible"/>
                                      </p:to>
                                    </p:set>
                                    <p:animEffect transition="in" filter="fade">
                                      <p:cBhvr>
                                        <p:cTn id="491" dur="1000"/>
                                        <p:tgtEl>
                                          <p:spTgt spid="158"/>
                                        </p:tgtEl>
                                      </p:cBhvr>
                                    </p:animEffect>
                                    <p:anim calcmode="lin" valueType="num">
                                      <p:cBhvr>
                                        <p:cTn id="492" dur="1000" fill="hold"/>
                                        <p:tgtEl>
                                          <p:spTgt spid="158"/>
                                        </p:tgtEl>
                                        <p:attrNameLst>
                                          <p:attrName>ppt_x</p:attrName>
                                        </p:attrNameLst>
                                      </p:cBhvr>
                                      <p:tavLst>
                                        <p:tav tm="0">
                                          <p:val>
                                            <p:strVal val="#ppt_x"/>
                                          </p:val>
                                        </p:tav>
                                        <p:tav tm="100000">
                                          <p:val>
                                            <p:strVal val="#ppt_x"/>
                                          </p:val>
                                        </p:tav>
                                      </p:tavLst>
                                    </p:anim>
                                    <p:anim calcmode="lin" valueType="num">
                                      <p:cBhvr>
                                        <p:cTn id="493" dur="1000" fill="hold"/>
                                        <p:tgtEl>
                                          <p:spTgt spid="15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8"/>
                  </p:tgtEl>
                </p:cond>
              </p:nextCondLst>
            </p:seq>
            <p:seq concurrent="1" nextAc="seek">
              <p:cTn id="494" restart="whenNotActive" fill="hold" evtFilter="cancelBubble" nodeType="interactiveSeq">
                <p:stCondLst>
                  <p:cond evt="onClick" delay="0">
                    <p:tgtEl>
                      <p:spTgt spid="161"/>
                    </p:tgtEl>
                  </p:cond>
                </p:stCondLst>
                <p:endSync evt="end" delay="0">
                  <p:rtn val="all"/>
                </p:endSync>
                <p:childTnLst>
                  <p:par>
                    <p:cTn id="495" fill="hold">
                      <p:stCondLst>
                        <p:cond delay="0"/>
                      </p:stCondLst>
                      <p:childTnLst>
                        <p:par>
                          <p:cTn id="496" fill="hold">
                            <p:stCondLst>
                              <p:cond delay="0"/>
                            </p:stCondLst>
                            <p:childTnLst>
                              <p:par>
                                <p:cTn id="497" presetID="10" presetClass="entr" presetSubtype="0" fill="hold" nodeType="clickEffect">
                                  <p:stCondLst>
                                    <p:cond delay="0"/>
                                  </p:stCondLst>
                                  <p:childTnLst>
                                    <p:set>
                                      <p:cBhvr>
                                        <p:cTn id="498" dur="1" fill="hold">
                                          <p:stCondLst>
                                            <p:cond delay="0"/>
                                          </p:stCondLst>
                                        </p:cTn>
                                        <p:tgtEl>
                                          <p:spTgt spid="153"/>
                                        </p:tgtEl>
                                        <p:attrNameLst>
                                          <p:attrName>style.visibility</p:attrName>
                                        </p:attrNameLst>
                                      </p:cBhvr>
                                      <p:to>
                                        <p:strVal val="visible"/>
                                      </p:to>
                                    </p:set>
                                    <p:animEffect transition="in" filter="fade">
                                      <p:cBhvr>
                                        <p:cTn id="499" dur="500"/>
                                        <p:tgtEl>
                                          <p:spTgt spid="153"/>
                                        </p:tgtEl>
                                      </p:cBhvr>
                                    </p:animEffect>
                                  </p:childTnLst>
                                </p:cTn>
                              </p:par>
                              <p:par>
                                <p:cTn id="500" presetID="10" presetClass="entr" presetSubtype="0" fill="hold" grpId="0" nodeType="withEffect">
                                  <p:stCondLst>
                                    <p:cond delay="0"/>
                                  </p:stCondLst>
                                  <p:childTnLst>
                                    <p:set>
                                      <p:cBhvr>
                                        <p:cTn id="501" dur="1" fill="hold">
                                          <p:stCondLst>
                                            <p:cond delay="0"/>
                                          </p:stCondLst>
                                        </p:cTn>
                                        <p:tgtEl>
                                          <p:spTgt spid="164"/>
                                        </p:tgtEl>
                                        <p:attrNameLst>
                                          <p:attrName>style.visibility</p:attrName>
                                        </p:attrNameLst>
                                      </p:cBhvr>
                                      <p:to>
                                        <p:strVal val="visible"/>
                                      </p:to>
                                    </p:set>
                                    <p:animEffect transition="in" filter="fade">
                                      <p:cBhvr>
                                        <p:cTn id="502" dur="500"/>
                                        <p:tgtEl>
                                          <p:spTgt spid="164"/>
                                        </p:tgtEl>
                                      </p:cBhvr>
                                    </p:animEffect>
                                  </p:childTnLst>
                                </p:cTn>
                              </p:par>
                              <p:par>
                                <p:cTn id="503" presetID="1" presetClass="mediacall" presetSubtype="0" fill="hold" nodeType="withEffect">
                                  <p:stCondLst>
                                    <p:cond delay="0"/>
                                  </p:stCondLst>
                                  <p:childTnLst>
                                    <p:cmd type="call" cmd="playFrom(0.0)">
                                      <p:cBhvr>
                                        <p:cTn id="504" dur="3056" fill="hold"/>
                                        <p:tgtEl>
                                          <p:spTgt spid="150"/>
                                        </p:tgtEl>
                                      </p:cBhvr>
                                    </p:cmd>
                                  </p:childTnLst>
                                </p:cTn>
                              </p:par>
                              <p:par>
                                <p:cTn id="505" presetID="10" presetClass="exit" presetSubtype="0" fill="hold" nodeType="withEffect">
                                  <p:stCondLst>
                                    <p:cond delay="0"/>
                                  </p:stCondLst>
                                  <p:childTnLst>
                                    <p:animEffect transition="out" filter="fade">
                                      <p:cBhvr>
                                        <p:cTn id="506" dur="500"/>
                                        <p:tgtEl>
                                          <p:spTgt spid="158"/>
                                        </p:tgtEl>
                                      </p:cBhvr>
                                    </p:animEffect>
                                    <p:set>
                                      <p:cBhvr>
                                        <p:cTn id="507" dur="1" fill="hold">
                                          <p:stCondLst>
                                            <p:cond delay="499"/>
                                          </p:stCondLst>
                                        </p:cTn>
                                        <p:tgtEl>
                                          <p:spTgt spid="158"/>
                                        </p:tgtEl>
                                        <p:attrNameLst>
                                          <p:attrName>style.visibility</p:attrName>
                                        </p:attrNameLst>
                                      </p:cBhvr>
                                      <p:to>
                                        <p:strVal val="hidden"/>
                                      </p:to>
                                    </p:set>
                                  </p:childTnLst>
                                </p:cTn>
                              </p:par>
                              <p:par>
                                <p:cTn id="508" presetID="42" presetClass="exit" presetSubtype="0" fill="hold" nodeType="withEffect">
                                  <p:stCondLst>
                                    <p:cond delay="1000"/>
                                  </p:stCondLst>
                                  <p:childTnLst>
                                    <p:animEffect transition="out" filter="fade">
                                      <p:cBhvr>
                                        <p:cTn id="509" dur="1000"/>
                                        <p:tgtEl>
                                          <p:spTgt spid="154"/>
                                        </p:tgtEl>
                                      </p:cBhvr>
                                    </p:animEffect>
                                    <p:anim calcmode="lin" valueType="num">
                                      <p:cBhvr>
                                        <p:cTn id="510" dur="1000"/>
                                        <p:tgtEl>
                                          <p:spTgt spid="154"/>
                                        </p:tgtEl>
                                        <p:attrNameLst>
                                          <p:attrName>ppt_x</p:attrName>
                                        </p:attrNameLst>
                                      </p:cBhvr>
                                      <p:tavLst>
                                        <p:tav tm="0">
                                          <p:val>
                                            <p:strVal val="ppt_x"/>
                                          </p:val>
                                        </p:tav>
                                        <p:tav tm="100000">
                                          <p:val>
                                            <p:strVal val="ppt_x"/>
                                          </p:val>
                                        </p:tav>
                                      </p:tavLst>
                                    </p:anim>
                                    <p:anim calcmode="lin" valueType="num">
                                      <p:cBhvr>
                                        <p:cTn id="511" dur="1000"/>
                                        <p:tgtEl>
                                          <p:spTgt spid="154"/>
                                        </p:tgtEl>
                                        <p:attrNameLst>
                                          <p:attrName>ppt_y</p:attrName>
                                        </p:attrNameLst>
                                      </p:cBhvr>
                                      <p:tavLst>
                                        <p:tav tm="0">
                                          <p:val>
                                            <p:strVal val="ppt_y"/>
                                          </p:val>
                                        </p:tav>
                                        <p:tav tm="100000">
                                          <p:val>
                                            <p:strVal val="ppt_y+.1"/>
                                          </p:val>
                                        </p:tav>
                                      </p:tavLst>
                                    </p:anim>
                                    <p:set>
                                      <p:cBhvr>
                                        <p:cTn id="512" dur="1" fill="hold">
                                          <p:stCondLst>
                                            <p:cond delay="999"/>
                                          </p:stCondLst>
                                        </p:cTn>
                                        <p:tgtEl>
                                          <p:spTgt spid="154"/>
                                        </p:tgtEl>
                                        <p:attrNameLst>
                                          <p:attrName>style.visibility</p:attrName>
                                        </p:attrNameLst>
                                      </p:cBhvr>
                                      <p:to>
                                        <p:strVal val="hidden"/>
                                      </p:to>
                                    </p:set>
                                  </p:childTnLst>
                                </p:cTn>
                              </p:par>
                              <p:par>
                                <p:cTn id="513" presetID="42" presetClass="exit" presetSubtype="0" fill="hold" nodeType="withEffect">
                                  <p:stCondLst>
                                    <p:cond delay="1000"/>
                                  </p:stCondLst>
                                  <p:childTnLst>
                                    <p:animEffect transition="out" filter="fade">
                                      <p:cBhvr>
                                        <p:cTn id="514" dur="1000"/>
                                        <p:tgtEl>
                                          <p:spTgt spid="161"/>
                                        </p:tgtEl>
                                      </p:cBhvr>
                                    </p:animEffect>
                                    <p:anim calcmode="lin" valueType="num">
                                      <p:cBhvr>
                                        <p:cTn id="515" dur="1000"/>
                                        <p:tgtEl>
                                          <p:spTgt spid="161"/>
                                        </p:tgtEl>
                                        <p:attrNameLst>
                                          <p:attrName>ppt_x</p:attrName>
                                        </p:attrNameLst>
                                      </p:cBhvr>
                                      <p:tavLst>
                                        <p:tav tm="0">
                                          <p:val>
                                            <p:strVal val="ppt_x"/>
                                          </p:val>
                                        </p:tav>
                                        <p:tav tm="100000">
                                          <p:val>
                                            <p:strVal val="ppt_x"/>
                                          </p:val>
                                        </p:tav>
                                      </p:tavLst>
                                    </p:anim>
                                    <p:anim calcmode="lin" valueType="num">
                                      <p:cBhvr>
                                        <p:cTn id="516" dur="1000"/>
                                        <p:tgtEl>
                                          <p:spTgt spid="161"/>
                                        </p:tgtEl>
                                        <p:attrNameLst>
                                          <p:attrName>ppt_y</p:attrName>
                                        </p:attrNameLst>
                                      </p:cBhvr>
                                      <p:tavLst>
                                        <p:tav tm="0">
                                          <p:val>
                                            <p:strVal val="ppt_y"/>
                                          </p:val>
                                        </p:tav>
                                        <p:tav tm="100000">
                                          <p:val>
                                            <p:strVal val="ppt_y+.1"/>
                                          </p:val>
                                        </p:tav>
                                      </p:tavLst>
                                    </p:anim>
                                    <p:set>
                                      <p:cBhvr>
                                        <p:cTn id="517" dur="1" fill="hold">
                                          <p:stCondLst>
                                            <p:cond delay="999"/>
                                          </p:stCondLst>
                                        </p:cTn>
                                        <p:tgtEl>
                                          <p:spTgt spid="161"/>
                                        </p:tgtEl>
                                        <p:attrNameLst>
                                          <p:attrName>style.visibility</p:attrName>
                                        </p:attrNameLst>
                                      </p:cBhvr>
                                      <p:to>
                                        <p:strVal val="hidden"/>
                                      </p:to>
                                    </p:set>
                                  </p:childTnLst>
                                </p:cTn>
                              </p:par>
                              <p:par>
                                <p:cTn id="518" presetID="22" presetClass="exit" presetSubtype="4" fill="hold" nodeType="withEffect">
                                  <p:stCondLst>
                                    <p:cond delay="1000"/>
                                  </p:stCondLst>
                                  <p:childTnLst>
                                    <p:animEffect transition="out" filter="wipe(down)">
                                      <p:cBhvr>
                                        <p:cTn id="519" dur="500"/>
                                        <p:tgtEl>
                                          <p:spTgt spid="1048"/>
                                        </p:tgtEl>
                                      </p:cBhvr>
                                    </p:animEffect>
                                    <p:set>
                                      <p:cBhvr>
                                        <p:cTn id="520" dur="1" fill="hold">
                                          <p:stCondLst>
                                            <p:cond delay="499"/>
                                          </p:stCondLst>
                                        </p:cTn>
                                        <p:tgtEl>
                                          <p:spTgt spid="1048"/>
                                        </p:tgtEl>
                                        <p:attrNameLst>
                                          <p:attrName>style.visibility</p:attrName>
                                        </p:attrNameLst>
                                      </p:cBhvr>
                                      <p:to>
                                        <p:strVal val="hidden"/>
                                      </p:to>
                                    </p:set>
                                  </p:childTnLst>
                                </p:cTn>
                              </p:par>
                            </p:childTnLst>
                          </p:cTn>
                        </p:par>
                      </p:childTnLst>
                    </p:cTn>
                  </p:par>
                </p:childTnLst>
              </p:cTn>
              <p:nextCondLst>
                <p:cond evt="onClick" delay="0">
                  <p:tgtEl>
                    <p:spTgt spid="161"/>
                  </p:tgtEl>
                </p:cond>
              </p:nextCondLst>
            </p:seq>
            <p:seq concurrent="1" nextAc="seek">
              <p:cTn id="521" restart="whenNotActive" fill="hold" evtFilter="cancelBubble" nodeType="interactiveSeq">
                <p:stCondLst>
                  <p:cond evt="onClick" delay="0">
                    <p:tgtEl>
                      <p:spTgt spid="158"/>
                    </p:tgtEl>
                  </p:cond>
                </p:stCondLst>
                <p:endSync evt="end" delay="0">
                  <p:rtn val="all"/>
                </p:endSync>
                <p:childTnLst>
                  <p:par>
                    <p:cTn id="522" fill="hold">
                      <p:stCondLst>
                        <p:cond delay="0"/>
                      </p:stCondLst>
                      <p:childTnLst>
                        <p:par>
                          <p:cTn id="523" fill="hold">
                            <p:stCondLst>
                              <p:cond delay="0"/>
                            </p:stCondLst>
                            <p:childTnLst>
                              <p:par>
                                <p:cTn id="524" presetID="10" presetClass="entr" presetSubtype="0" fill="hold" grpId="1" nodeType="clickEffect">
                                  <p:stCondLst>
                                    <p:cond delay="0"/>
                                  </p:stCondLst>
                                  <p:childTnLst>
                                    <p:set>
                                      <p:cBhvr>
                                        <p:cTn id="525" dur="1" fill="hold">
                                          <p:stCondLst>
                                            <p:cond delay="0"/>
                                          </p:stCondLst>
                                        </p:cTn>
                                        <p:tgtEl>
                                          <p:spTgt spid="164"/>
                                        </p:tgtEl>
                                        <p:attrNameLst>
                                          <p:attrName>style.visibility</p:attrName>
                                        </p:attrNameLst>
                                      </p:cBhvr>
                                      <p:to>
                                        <p:strVal val="visible"/>
                                      </p:to>
                                    </p:set>
                                    <p:animEffect transition="in" filter="fade">
                                      <p:cBhvr>
                                        <p:cTn id="526" dur="500"/>
                                        <p:tgtEl>
                                          <p:spTgt spid="164"/>
                                        </p:tgtEl>
                                      </p:cBhvr>
                                    </p:animEffect>
                                  </p:childTnLst>
                                </p:cTn>
                              </p:par>
                              <p:par>
                                <p:cTn id="527" presetID="10" presetClass="entr" presetSubtype="0" fill="hold" nodeType="withEffect">
                                  <p:stCondLst>
                                    <p:cond delay="0"/>
                                  </p:stCondLst>
                                  <p:childTnLst>
                                    <p:set>
                                      <p:cBhvr>
                                        <p:cTn id="528" dur="1" fill="hold">
                                          <p:stCondLst>
                                            <p:cond delay="0"/>
                                          </p:stCondLst>
                                        </p:cTn>
                                        <p:tgtEl>
                                          <p:spTgt spid="152"/>
                                        </p:tgtEl>
                                        <p:attrNameLst>
                                          <p:attrName>style.visibility</p:attrName>
                                        </p:attrNameLst>
                                      </p:cBhvr>
                                      <p:to>
                                        <p:strVal val="visible"/>
                                      </p:to>
                                    </p:set>
                                    <p:animEffect transition="in" filter="fade">
                                      <p:cBhvr>
                                        <p:cTn id="529" dur="500"/>
                                        <p:tgtEl>
                                          <p:spTgt spid="152"/>
                                        </p:tgtEl>
                                      </p:cBhvr>
                                    </p:animEffect>
                                  </p:childTnLst>
                                </p:cTn>
                              </p:par>
                              <p:par>
                                <p:cTn id="530" presetID="1" presetClass="mediacall" presetSubtype="0" fill="hold" nodeType="withEffect">
                                  <p:stCondLst>
                                    <p:cond delay="0"/>
                                  </p:stCondLst>
                                  <p:childTnLst>
                                    <p:cmd type="call" cmd="playFrom(0.0)">
                                      <p:cBhvr>
                                        <p:cTn id="531" dur="3866" fill="hold"/>
                                        <p:tgtEl>
                                          <p:spTgt spid="151"/>
                                        </p:tgtEl>
                                      </p:cBhvr>
                                    </p:cmd>
                                  </p:childTnLst>
                                </p:cTn>
                              </p:par>
                              <p:par>
                                <p:cTn id="532" presetID="10" presetClass="exit" presetSubtype="0" fill="hold" nodeType="withEffect">
                                  <p:stCondLst>
                                    <p:cond delay="0"/>
                                  </p:stCondLst>
                                  <p:childTnLst>
                                    <p:animEffect transition="out" filter="fade">
                                      <p:cBhvr>
                                        <p:cTn id="533" dur="500"/>
                                        <p:tgtEl>
                                          <p:spTgt spid="161"/>
                                        </p:tgtEl>
                                      </p:cBhvr>
                                    </p:animEffect>
                                    <p:set>
                                      <p:cBhvr>
                                        <p:cTn id="534" dur="1" fill="hold">
                                          <p:stCondLst>
                                            <p:cond delay="499"/>
                                          </p:stCondLst>
                                        </p:cTn>
                                        <p:tgtEl>
                                          <p:spTgt spid="161"/>
                                        </p:tgtEl>
                                        <p:attrNameLst>
                                          <p:attrName>style.visibility</p:attrName>
                                        </p:attrNameLst>
                                      </p:cBhvr>
                                      <p:to>
                                        <p:strVal val="hidden"/>
                                      </p:to>
                                    </p:set>
                                  </p:childTnLst>
                                </p:cTn>
                              </p:par>
                              <p:par>
                                <p:cTn id="535" presetID="42" presetClass="exit" presetSubtype="0" fill="hold" nodeType="withEffect">
                                  <p:stCondLst>
                                    <p:cond delay="1000"/>
                                  </p:stCondLst>
                                  <p:childTnLst>
                                    <p:animEffect transition="out" filter="fade">
                                      <p:cBhvr>
                                        <p:cTn id="536" dur="1000"/>
                                        <p:tgtEl>
                                          <p:spTgt spid="154"/>
                                        </p:tgtEl>
                                      </p:cBhvr>
                                    </p:animEffect>
                                    <p:anim calcmode="lin" valueType="num">
                                      <p:cBhvr>
                                        <p:cTn id="537" dur="1000"/>
                                        <p:tgtEl>
                                          <p:spTgt spid="154"/>
                                        </p:tgtEl>
                                        <p:attrNameLst>
                                          <p:attrName>ppt_x</p:attrName>
                                        </p:attrNameLst>
                                      </p:cBhvr>
                                      <p:tavLst>
                                        <p:tav tm="0">
                                          <p:val>
                                            <p:strVal val="ppt_x"/>
                                          </p:val>
                                        </p:tav>
                                        <p:tav tm="100000">
                                          <p:val>
                                            <p:strVal val="ppt_x"/>
                                          </p:val>
                                        </p:tav>
                                      </p:tavLst>
                                    </p:anim>
                                    <p:anim calcmode="lin" valueType="num">
                                      <p:cBhvr>
                                        <p:cTn id="538" dur="1000"/>
                                        <p:tgtEl>
                                          <p:spTgt spid="154"/>
                                        </p:tgtEl>
                                        <p:attrNameLst>
                                          <p:attrName>ppt_y</p:attrName>
                                        </p:attrNameLst>
                                      </p:cBhvr>
                                      <p:tavLst>
                                        <p:tav tm="0">
                                          <p:val>
                                            <p:strVal val="ppt_y"/>
                                          </p:val>
                                        </p:tav>
                                        <p:tav tm="100000">
                                          <p:val>
                                            <p:strVal val="ppt_y+.1"/>
                                          </p:val>
                                        </p:tav>
                                      </p:tavLst>
                                    </p:anim>
                                    <p:set>
                                      <p:cBhvr>
                                        <p:cTn id="539" dur="1" fill="hold">
                                          <p:stCondLst>
                                            <p:cond delay="999"/>
                                          </p:stCondLst>
                                        </p:cTn>
                                        <p:tgtEl>
                                          <p:spTgt spid="154"/>
                                        </p:tgtEl>
                                        <p:attrNameLst>
                                          <p:attrName>style.visibility</p:attrName>
                                        </p:attrNameLst>
                                      </p:cBhvr>
                                      <p:to>
                                        <p:strVal val="hidden"/>
                                      </p:to>
                                    </p:set>
                                  </p:childTnLst>
                                </p:cTn>
                              </p:par>
                              <p:par>
                                <p:cTn id="540" presetID="42" presetClass="exit" presetSubtype="0" fill="hold" nodeType="withEffect">
                                  <p:stCondLst>
                                    <p:cond delay="1000"/>
                                  </p:stCondLst>
                                  <p:childTnLst>
                                    <p:animEffect transition="out" filter="fade">
                                      <p:cBhvr>
                                        <p:cTn id="541" dur="1000"/>
                                        <p:tgtEl>
                                          <p:spTgt spid="158"/>
                                        </p:tgtEl>
                                      </p:cBhvr>
                                    </p:animEffect>
                                    <p:anim calcmode="lin" valueType="num">
                                      <p:cBhvr>
                                        <p:cTn id="542" dur="1000"/>
                                        <p:tgtEl>
                                          <p:spTgt spid="158"/>
                                        </p:tgtEl>
                                        <p:attrNameLst>
                                          <p:attrName>ppt_x</p:attrName>
                                        </p:attrNameLst>
                                      </p:cBhvr>
                                      <p:tavLst>
                                        <p:tav tm="0">
                                          <p:val>
                                            <p:strVal val="ppt_x"/>
                                          </p:val>
                                        </p:tav>
                                        <p:tav tm="100000">
                                          <p:val>
                                            <p:strVal val="ppt_x"/>
                                          </p:val>
                                        </p:tav>
                                      </p:tavLst>
                                    </p:anim>
                                    <p:anim calcmode="lin" valueType="num">
                                      <p:cBhvr>
                                        <p:cTn id="543" dur="1000"/>
                                        <p:tgtEl>
                                          <p:spTgt spid="158"/>
                                        </p:tgtEl>
                                        <p:attrNameLst>
                                          <p:attrName>ppt_y</p:attrName>
                                        </p:attrNameLst>
                                      </p:cBhvr>
                                      <p:tavLst>
                                        <p:tav tm="0">
                                          <p:val>
                                            <p:strVal val="ppt_y"/>
                                          </p:val>
                                        </p:tav>
                                        <p:tav tm="100000">
                                          <p:val>
                                            <p:strVal val="ppt_y+.1"/>
                                          </p:val>
                                        </p:tav>
                                      </p:tavLst>
                                    </p:anim>
                                    <p:set>
                                      <p:cBhvr>
                                        <p:cTn id="544" dur="1" fill="hold">
                                          <p:stCondLst>
                                            <p:cond delay="999"/>
                                          </p:stCondLst>
                                        </p:cTn>
                                        <p:tgtEl>
                                          <p:spTgt spid="158"/>
                                        </p:tgtEl>
                                        <p:attrNameLst>
                                          <p:attrName>style.visibility</p:attrName>
                                        </p:attrNameLst>
                                      </p:cBhvr>
                                      <p:to>
                                        <p:strVal val="hidden"/>
                                      </p:to>
                                    </p:set>
                                  </p:childTnLst>
                                </p:cTn>
                              </p:par>
                              <p:par>
                                <p:cTn id="545" presetID="22" presetClass="exit" presetSubtype="4" fill="hold" nodeType="withEffect">
                                  <p:stCondLst>
                                    <p:cond delay="1000"/>
                                  </p:stCondLst>
                                  <p:childTnLst>
                                    <p:animEffect transition="out" filter="wipe(down)">
                                      <p:cBhvr>
                                        <p:cTn id="546" dur="500"/>
                                        <p:tgtEl>
                                          <p:spTgt spid="1048"/>
                                        </p:tgtEl>
                                      </p:cBhvr>
                                    </p:animEffect>
                                    <p:set>
                                      <p:cBhvr>
                                        <p:cTn id="547" dur="1" fill="hold">
                                          <p:stCondLst>
                                            <p:cond delay="499"/>
                                          </p:stCondLst>
                                        </p:cTn>
                                        <p:tgtEl>
                                          <p:spTgt spid="1048"/>
                                        </p:tgtEl>
                                        <p:attrNameLst>
                                          <p:attrName>style.visibility</p:attrName>
                                        </p:attrNameLst>
                                      </p:cBhvr>
                                      <p:to>
                                        <p:strVal val="hidden"/>
                                      </p:to>
                                    </p:set>
                                  </p:childTnLst>
                                </p:cTn>
                              </p:par>
                            </p:childTnLst>
                          </p:cTn>
                        </p:par>
                      </p:childTnLst>
                    </p:cTn>
                  </p:par>
                </p:childTnLst>
              </p:cTn>
              <p:nextCondLst>
                <p:cond evt="onClick" delay="0">
                  <p:tgtEl>
                    <p:spTgt spid="158"/>
                  </p:tgtEl>
                </p:cond>
              </p:nextCondLst>
            </p:seq>
            <p:audio>
              <p:cMediaNode vol="80000" showWhenStopped="0">
                <p:cTn id="548" fill="hold" display="0">
                  <p:stCondLst>
                    <p:cond delay="indefinite"/>
                  </p:stCondLst>
                  <p:endCondLst>
                    <p:cond evt="onStopAudio" delay="0">
                      <p:tgtEl>
                        <p:sldTgt/>
                      </p:tgtEl>
                    </p:cond>
                  </p:endCondLst>
                </p:cTn>
                <p:tgtEl>
                  <p:spTgt spid="165"/>
                </p:tgtEl>
              </p:cMediaNode>
            </p:audio>
            <p:audio>
              <p:cMediaNode vol="80000" showWhenStopped="0">
                <p:cTn id="549" fill="hold" display="0">
                  <p:stCondLst>
                    <p:cond delay="indefinite"/>
                  </p:stCondLst>
                  <p:endCondLst>
                    <p:cond evt="onStopAudio" delay="0">
                      <p:tgtEl>
                        <p:sldTgt/>
                      </p:tgtEl>
                    </p:cond>
                  </p:endCondLst>
                </p:cTn>
                <p:tgtEl>
                  <p:spTgt spid="166"/>
                </p:tgtEl>
              </p:cMediaNode>
            </p:audio>
            <p:seq concurrent="1" nextAc="seek">
              <p:cTn id="550" restart="whenNotActive" fill="hold" evtFilter="cancelBubble" nodeType="interactiveSeq">
                <p:stCondLst>
                  <p:cond evt="onClick" delay="0">
                    <p:tgtEl>
                      <p:spTgt spid="55"/>
                    </p:tgtEl>
                  </p:cond>
                </p:stCondLst>
                <p:endSync evt="end" delay="0">
                  <p:rtn val="all"/>
                </p:endSync>
                <p:childTnLst>
                  <p:par>
                    <p:cTn id="551" fill="hold">
                      <p:stCondLst>
                        <p:cond delay="0"/>
                      </p:stCondLst>
                      <p:childTnLst>
                        <p:par>
                          <p:cTn id="552" fill="hold">
                            <p:stCondLst>
                              <p:cond delay="0"/>
                            </p:stCondLst>
                            <p:childTnLst>
                              <p:par>
                                <p:cTn id="553" presetID="42" presetClass="entr" presetSubtype="0" fill="hold" nodeType="clickEffect">
                                  <p:stCondLst>
                                    <p:cond delay="0"/>
                                  </p:stCondLst>
                                  <p:childTnLst>
                                    <p:set>
                                      <p:cBhvr>
                                        <p:cTn id="554" dur="1" fill="hold">
                                          <p:stCondLst>
                                            <p:cond delay="0"/>
                                          </p:stCondLst>
                                        </p:cTn>
                                        <p:tgtEl>
                                          <p:spTgt spid="169"/>
                                        </p:tgtEl>
                                        <p:attrNameLst>
                                          <p:attrName>style.visibility</p:attrName>
                                        </p:attrNameLst>
                                      </p:cBhvr>
                                      <p:to>
                                        <p:strVal val="visible"/>
                                      </p:to>
                                    </p:set>
                                    <p:animEffect transition="in" filter="fade">
                                      <p:cBhvr>
                                        <p:cTn id="555" dur="1000"/>
                                        <p:tgtEl>
                                          <p:spTgt spid="169"/>
                                        </p:tgtEl>
                                      </p:cBhvr>
                                    </p:animEffect>
                                    <p:anim calcmode="lin" valueType="num">
                                      <p:cBhvr>
                                        <p:cTn id="556" dur="1000" fill="hold"/>
                                        <p:tgtEl>
                                          <p:spTgt spid="169"/>
                                        </p:tgtEl>
                                        <p:attrNameLst>
                                          <p:attrName>ppt_x</p:attrName>
                                        </p:attrNameLst>
                                      </p:cBhvr>
                                      <p:tavLst>
                                        <p:tav tm="0">
                                          <p:val>
                                            <p:strVal val="#ppt_x"/>
                                          </p:val>
                                        </p:tav>
                                        <p:tav tm="100000">
                                          <p:val>
                                            <p:strVal val="#ppt_x"/>
                                          </p:val>
                                        </p:tav>
                                      </p:tavLst>
                                    </p:anim>
                                    <p:anim calcmode="lin" valueType="num">
                                      <p:cBhvr>
                                        <p:cTn id="557" dur="1000" fill="hold"/>
                                        <p:tgtEl>
                                          <p:spTgt spid="169"/>
                                        </p:tgtEl>
                                        <p:attrNameLst>
                                          <p:attrName>ppt_y</p:attrName>
                                        </p:attrNameLst>
                                      </p:cBhvr>
                                      <p:tavLst>
                                        <p:tav tm="0">
                                          <p:val>
                                            <p:strVal val="#ppt_y+.1"/>
                                          </p:val>
                                        </p:tav>
                                        <p:tav tm="100000">
                                          <p:val>
                                            <p:strVal val="#ppt_y"/>
                                          </p:val>
                                        </p:tav>
                                      </p:tavLst>
                                    </p:anim>
                                  </p:childTnLst>
                                </p:cTn>
                              </p:par>
                              <p:par>
                                <p:cTn id="558" presetID="42" presetClass="entr" presetSubtype="0" fill="hold" nodeType="withEffect">
                                  <p:stCondLst>
                                    <p:cond delay="0"/>
                                  </p:stCondLst>
                                  <p:childTnLst>
                                    <p:set>
                                      <p:cBhvr>
                                        <p:cTn id="559" dur="1" fill="hold">
                                          <p:stCondLst>
                                            <p:cond delay="0"/>
                                          </p:stCondLst>
                                        </p:cTn>
                                        <p:tgtEl>
                                          <p:spTgt spid="176"/>
                                        </p:tgtEl>
                                        <p:attrNameLst>
                                          <p:attrName>style.visibility</p:attrName>
                                        </p:attrNameLst>
                                      </p:cBhvr>
                                      <p:to>
                                        <p:strVal val="visible"/>
                                      </p:to>
                                    </p:set>
                                    <p:animEffect transition="in" filter="fade">
                                      <p:cBhvr>
                                        <p:cTn id="560" dur="1000"/>
                                        <p:tgtEl>
                                          <p:spTgt spid="176"/>
                                        </p:tgtEl>
                                      </p:cBhvr>
                                    </p:animEffect>
                                    <p:anim calcmode="lin" valueType="num">
                                      <p:cBhvr>
                                        <p:cTn id="561" dur="1000" fill="hold"/>
                                        <p:tgtEl>
                                          <p:spTgt spid="176"/>
                                        </p:tgtEl>
                                        <p:attrNameLst>
                                          <p:attrName>ppt_x</p:attrName>
                                        </p:attrNameLst>
                                      </p:cBhvr>
                                      <p:tavLst>
                                        <p:tav tm="0">
                                          <p:val>
                                            <p:strVal val="#ppt_x"/>
                                          </p:val>
                                        </p:tav>
                                        <p:tav tm="100000">
                                          <p:val>
                                            <p:strVal val="#ppt_x"/>
                                          </p:val>
                                        </p:tav>
                                      </p:tavLst>
                                    </p:anim>
                                    <p:anim calcmode="lin" valueType="num">
                                      <p:cBhvr>
                                        <p:cTn id="562" dur="1000" fill="hold"/>
                                        <p:tgtEl>
                                          <p:spTgt spid="176"/>
                                        </p:tgtEl>
                                        <p:attrNameLst>
                                          <p:attrName>ppt_y</p:attrName>
                                        </p:attrNameLst>
                                      </p:cBhvr>
                                      <p:tavLst>
                                        <p:tav tm="0">
                                          <p:val>
                                            <p:strVal val="#ppt_y+.1"/>
                                          </p:val>
                                        </p:tav>
                                        <p:tav tm="100000">
                                          <p:val>
                                            <p:strVal val="#ppt_y"/>
                                          </p:val>
                                        </p:tav>
                                      </p:tavLst>
                                    </p:anim>
                                  </p:childTnLst>
                                </p:cTn>
                              </p:par>
                              <p:par>
                                <p:cTn id="563" presetID="42" presetClass="entr" presetSubtype="0" fill="hold" nodeType="withEffect">
                                  <p:stCondLst>
                                    <p:cond delay="0"/>
                                  </p:stCondLst>
                                  <p:childTnLst>
                                    <p:set>
                                      <p:cBhvr>
                                        <p:cTn id="564" dur="1" fill="hold">
                                          <p:stCondLst>
                                            <p:cond delay="0"/>
                                          </p:stCondLst>
                                        </p:cTn>
                                        <p:tgtEl>
                                          <p:spTgt spid="173"/>
                                        </p:tgtEl>
                                        <p:attrNameLst>
                                          <p:attrName>style.visibility</p:attrName>
                                        </p:attrNameLst>
                                      </p:cBhvr>
                                      <p:to>
                                        <p:strVal val="visible"/>
                                      </p:to>
                                    </p:set>
                                    <p:animEffect transition="in" filter="fade">
                                      <p:cBhvr>
                                        <p:cTn id="565" dur="1000"/>
                                        <p:tgtEl>
                                          <p:spTgt spid="173"/>
                                        </p:tgtEl>
                                      </p:cBhvr>
                                    </p:animEffect>
                                    <p:anim calcmode="lin" valueType="num">
                                      <p:cBhvr>
                                        <p:cTn id="566" dur="1000" fill="hold"/>
                                        <p:tgtEl>
                                          <p:spTgt spid="173"/>
                                        </p:tgtEl>
                                        <p:attrNameLst>
                                          <p:attrName>ppt_x</p:attrName>
                                        </p:attrNameLst>
                                      </p:cBhvr>
                                      <p:tavLst>
                                        <p:tav tm="0">
                                          <p:val>
                                            <p:strVal val="#ppt_x"/>
                                          </p:val>
                                        </p:tav>
                                        <p:tav tm="100000">
                                          <p:val>
                                            <p:strVal val="#ppt_x"/>
                                          </p:val>
                                        </p:tav>
                                      </p:tavLst>
                                    </p:anim>
                                    <p:anim calcmode="lin" valueType="num">
                                      <p:cBhvr>
                                        <p:cTn id="567" dur="1000" fill="hold"/>
                                        <p:tgtEl>
                                          <p:spTgt spid="17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5"/>
                  </p:tgtEl>
                </p:cond>
              </p:nextCondLst>
            </p:seq>
            <p:seq concurrent="1" nextAc="seek">
              <p:cTn id="568" restart="whenNotActive" fill="hold" evtFilter="cancelBubble" nodeType="interactiveSeq">
                <p:stCondLst>
                  <p:cond evt="onClick" delay="0">
                    <p:tgtEl>
                      <p:spTgt spid="173"/>
                    </p:tgtEl>
                  </p:cond>
                </p:stCondLst>
                <p:endSync evt="end" delay="0">
                  <p:rtn val="all"/>
                </p:endSync>
                <p:childTnLst>
                  <p:par>
                    <p:cTn id="569" fill="hold">
                      <p:stCondLst>
                        <p:cond delay="0"/>
                      </p:stCondLst>
                      <p:childTnLst>
                        <p:par>
                          <p:cTn id="570" fill="hold">
                            <p:stCondLst>
                              <p:cond delay="0"/>
                            </p:stCondLst>
                            <p:childTnLst>
                              <p:par>
                                <p:cTn id="571" presetID="10" presetClass="entr" presetSubtype="0" fill="hold" grpId="1" nodeType="clickEffect">
                                  <p:stCondLst>
                                    <p:cond delay="0"/>
                                  </p:stCondLst>
                                  <p:childTnLst>
                                    <p:set>
                                      <p:cBhvr>
                                        <p:cTn id="572" dur="1" fill="hold">
                                          <p:stCondLst>
                                            <p:cond delay="0"/>
                                          </p:stCondLst>
                                        </p:cTn>
                                        <p:tgtEl>
                                          <p:spTgt spid="179"/>
                                        </p:tgtEl>
                                        <p:attrNameLst>
                                          <p:attrName>style.visibility</p:attrName>
                                        </p:attrNameLst>
                                      </p:cBhvr>
                                      <p:to>
                                        <p:strVal val="visible"/>
                                      </p:to>
                                    </p:set>
                                    <p:animEffect transition="in" filter="fade">
                                      <p:cBhvr>
                                        <p:cTn id="573" dur="500"/>
                                        <p:tgtEl>
                                          <p:spTgt spid="179"/>
                                        </p:tgtEl>
                                      </p:cBhvr>
                                    </p:animEffect>
                                  </p:childTnLst>
                                </p:cTn>
                              </p:par>
                              <p:par>
                                <p:cTn id="574" presetID="10" presetClass="entr" presetSubtype="0" fill="hold" nodeType="withEffect">
                                  <p:stCondLst>
                                    <p:cond delay="0"/>
                                  </p:stCondLst>
                                  <p:childTnLst>
                                    <p:set>
                                      <p:cBhvr>
                                        <p:cTn id="575" dur="1" fill="hold">
                                          <p:stCondLst>
                                            <p:cond delay="0"/>
                                          </p:stCondLst>
                                        </p:cTn>
                                        <p:tgtEl>
                                          <p:spTgt spid="167"/>
                                        </p:tgtEl>
                                        <p:attrNameLst>
                                          <p:attrName>style.visibility</p:attrName>
                                        </p:attrNameLst>
                                      </p:cBhvr>
                                      <p:to>
                                        <p:strVal val="visible"/>
                                      </p:to>
                                    </p:set>
                                    <p:animEffect transition="in" filter="fade">
                                      <p:cBhvr>
                                        <p:cTn id="576" dur="500"/>
                                        <p:tgtEl>
                                          <p:spTgt spid="167"/>
                                        </p:tgtEl>
                                      </p:cBhvr>
                                    </p:animEffect>
                                  </p:childTnLst>
                                </p:cTn>
                              </p:par>
                              <p:par>
                                <p:cTn id="577" presetID="1" presetClass="mediacall" presetSubtype="0" fill="hold" nodeType="withEffect">
                                  <p:stCondLst>
                                    <p:cond delay="0"/>
                                  </p:stCondLst>
                                  <p:childTnLst>
                                    <p:cmd type="call" cmd="playFrom(0.0)">
                                      <p:cBhvr>
                                        <p:cTn id="578" dur="3866" fill="hold"/>
                                        <p:tgtEl>
                                          <p:spTgt spid="166"/>
                                        </p:tgtEl>
                                      </p:cBhvr>
                                    </p:cmd>
                                  </p:childTnLst>
                                </p:cTn>
                              </p:par>
                              <p:par>
                                <p:cTn id="579" presetID="10" presetClass="exit" presetSubtype="0" fill="hold" nodeType="withEffect">
                                  <p:stCondLst>
                                    <p:cond delay="0"/>
                                  </p:stCondLst>
                                  <p:childTnLst>
                                    <p:animEffect transition="out" filter="fade">
                                      <p:cBhvr>
                                        <p:cTn id="580" dur="500"/>
                                        <p:tgtEl>
                                          <p:spTgt spid="176"/>
                                        </p:tgtEl>
                                      </p:cBhvr>
                                    </p:animEffect>
                                    <p:set>
                                      <p:cBhvr>
                                        <p:cTn id="581" dur="1" fill="hold">
                                          <p:stCondLst>
                                            <p:cond delay="499"/>
                                          </p:stCondLst>
                                        </p:cTn>
                                        <p:tgtEl>
                                          <p:spTgt spid="176"/>
                                        </p:tgtEl>
                                        <p:attrNameLst>
                                          <p:attrName>style.visibility</p:attrName>
                                        </p:attrNameLst>
                                      </p:cBhvr>
                                      <p:to>
                                        <p:strVal val="hidden"/>
                                      </p:to>
                                    </p:set>
                                  </p:childTnLst>
                                </p:cTn>
                              </p:par>
                              <p:par>
                                <p:cTn id="582" presetID="42" presetClass="exit" presetSubtype="0" fill="hold" nodeType="withEffect">
                                  <p:stCondLst>
                                    <p:cond delay="1000"/>
                                  </p:stCondLst>
                                  <p:childTnLst>
                                    <p:animEffect transition="out" filter="fade">
                                      <p:cBhvr>
                                        <p:cTn id="583" dur="1000"/>
                                        <p:tgtEl>
                                          <p:spTgt spid="169"/>
                                        </p:tgtEl>
                                      </p:cBhvr>
                                    </p:animEffect>
                                    <p:anim calcmode="lin" valueType="num">
                                      <p:cBhvr>
                                        <p:cTn id="584" dur="1000"/>
                                        <p:tgtEl>
                                          <p:spTgt spid="169"/>
                                        </p:tgtEl>
                                        <p:attrNameLst>
                                          <p:attrName>ppt_x</p:attrName>
                                        </p:attrNameLst>
                                      </p:cBhvr>
                                      <p:tavLst>
                                        <p:tav tm="0">
                                          <p:val>
                                            <p:strVal val="ppt_x"/>
                                          </p:val>
                                        </p:tav>
                                        <p:tav tm="100000">
                                          <p:val>
                                            <p:strVal val="ppt_x"/>
                                          </p:val>
                                        </p:tav>
                                      </p:tavLst>
                                    </p:anim>
                                    <p:anim calcmode="lin" valueType="num">
                                      <p:cBhvr>
                                        <p:cTn id="585" dur="1000"/>
                                        <p:tgtEl>
                                          <p:spTgt spid="169"/>
                                        </p:tgtEl>
                                        <p:attrNameLst>
                                          <p:attrName>ppt_y</p:attrName>
                                        </p:attrNameLst>
                                      </p:cBhvr>
                                      <p:tavLst>
                                        <p:tav tm="0">
                                          <p:val>
                                            <p:strVal val="ppt_y"/>
                                          </p:val>
                                        </p:tav>
                                        <p:tav tm="100000">
                                          <p:val>
                                            <p:strVal val="ppt_y+.1"/>
                                          </p:val>
                                        </p:tav>
                                      </p:tavLst>
                                    </p:anim>
                                    <p:set>
                                      <p:cBhvr>
                                        <p:cTn id="586" dur="1" fill="hold">
                                          <p:stCondLst>
                                            <p:cond delay="999"/>
                                          </p:stCondLst>
                                        </p:cTn>
                                        <p:tgtEl>
                                          <p:spTgt spid="169"/>
                                        </p:tgtEl>
                                        <p:attrNameLst>
                                          <p:attrName>style.visibility</p:attrName>
                                        </p:attrNameLst>
                                      </p:cBhvr>
                                      <p:to>
                                        <p:strVal val="hidden"/>
                                      </p:to>
                                    </p:set>
                                  </p:childTnLst>
                                </p:cTn>
                              </p:par>
                              <p:par>
                                <p:cTn id="587" presetID="42" presetClass="exit" presetSubtype="0" fill="hold" nodeType="withEffect">
                                  <p:stCondLst>
                                    <p:cond delay="1000"/>
                                  </p:stCondLst>
                                  <p:childTnLst>
                                    <p:animEffect transition="out" filter="fade">
                                      <p:cBhvr>
                                        <p:cTn id="588" dur="1000"/>
                                        <p:tgtEl>
                                          <p:spTgt spid="173"/>
                                        </p:tgtEl>
                                      </p:cBhvr>
                                    </p:animEffect>
                                    <p:anim calcmode="lin" valueType="num">
                                      <p:cBhvr>
                                        <p:cTn id="589" dur="1000"/>
                                        <p:tgtEl>
                                          <p:spTgt spid="173"/>
                                        </p:tgtEl>
                                        <p:attrNameLst>
                                          <p:attrName>ppt_x</p:attrName>
                                        </p:attrNameLst>
                                      </p:cBhvr>
                                      <p:tavLst>
                                        <p:tav tm="0">
                                          <p:val>
                                            <p:strVal val="ppt_x"/>
                                          </p:val>
                                        </p:tav>
                                        <p:tav tm="100000">
                                          <p:val>
                                            <p:strVal val="ppt_x"/>
                                          </p:val>
                                        </p:tav>
                                      </p:tavLst>
                                    </p:anim>
                                    <p:anim calcmode="lin" valueType="num">
                                      <p:cBhvr>
                                        <p:cTn id="590" dur="1000"/>
                                        <p:tgtEl>
                                          <p:spTgt spid="173"/>
                                        </p:tgtEl>
                                        <p:attrNameLst>
                                          <p:attrName>ppt_y</p:attrName>
                                        </p:attrNameLst>
                                      </p:cBhvr>
                                      <p:tavLst>
                                        <p:tav tm="0">
                                          <p:val>
                                            <p:strVal val="ppt_y"/>
                                          </p:val>
                                        </p:tav>
                                        <p:tav tm="100000">
                                          <p:val>
                                            <p:strVal val="ppt_y+.1"/>
                                          </p:val>
                                        </p:tav>
                                      </p:tavLst>
                                    </p:anim>
                                    <p:set>
                                      <p:cBhvr>
                                        <p:cTn id="591" dur="1" fill="hold">
                                          <p:stCondLst>
                                            <p:cond delay="999"/>
                                          </p:stCondLst>
                                        </p:cTn>
                                        <p:tgtEl>
                                          <p:spTgt spid="173"/>
                                        </p:tgtEl>
                                        <p:attrNameLst>
                                          <p:attrName>style.visibility</p:attrName>
                                        </p:attrNameLst>
                                      </p:cBhvr>
                                      <p:to>
                                        <p:strVal val="hidden"/>
                                      </p:to>
                                    </p:set>
                                  </p:childTnLst>
                                </p:cTn>
                              </p:par>
                              <p:par>
                                <p:cTn id="592" presetID="22" presetClass="exit" presetSubtype="4" fill="hold" nodeType="withEffect">
                                  <p:stCondLst>
                                    <p:cond delay="1000"/>
                                  </p:stCondLst>
                                  <p:childTnLst>
                                    <p:animEffect transition="out" filter="wipe(down)">
                                      <p:cBhvr>
                                        <p:cTn id="593" dur="500"/>
                                        <p:tgtEl>
                                          <p:spTgt spid="55"/>
                                        </p:tgtEl>
                                      </p:cBhvr>
                                    </p:animEffect>
                                    <p:set>
                                      <p:cBhvr>
                                        <p:cTn id="594"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173"/>
                  </p:tgtEl>
                </p:cond>
              </p:nextCondLst>
            </p:seq>
            <p:seq concurrent="1" nextAc="seek">
              <p:cTn id="595" restart="whenNotActive" fill="hold" evtFilter="cancelBubble" nodeType="interactiveSeq">
                <p:stCondLst>
                  <p:cond evt="onClick" delay="0">
                    <p:tgtEl>
                      <p:spTgt spid="176"/>
                    </p:tgtEl>
                  </p:cond>
                </p:stCondLst>
                <p:endSync evt="end" delay="0">
                  <p:rtn val="all"/>
                </p:endSync>
                <p:childTnLst>
                  <p:par>
                    <p:cTn id="596" fill="hold">
                      <p:stCondLst>
                        <p:cond delay="0"/>
                      </p:stCondLst>
                      <p:childTnLst>
                        <p:par>
                          <p:cTn id="597" fill="hold">
                            <p:stCondLst>
                              <p:cond delay="0"/>
                            </p:stCondLst>
                            <p:childTnLst>
                              <p:par>
                                <p:cTn id="598" presetID="10" presetClass="entr" presetSubtype="0" fill="hold" nodeType="clickEffect">
                                  <p:stCondLst>
                                    <p:cond delay="0"/>
                                  </p:stCondLst>
                                  <p:childTnLst>
                                    <p:set>
                                      <p:cBhvr>
                                        <p:cTn id="599" dur="1" fill="hold">
                                          <p:stCondLst>
                                            <p:cond delay="0"/>
                                          </p:stCondLst>
                                        </p:cTn>
                                        <p:tgtEl>
                                          <p:spTgt spid="168"/>
                                        </p:tgtEl>
                                        <p:attrNameLst>
                                          <p:attrName>style.visibility</p:attrName>
                                        </p:attrNameLst>
                                      </p:cBhvr>
                                      <p:to>
                                        <p:strVal val="visible"/>
                                      </p:to>
                                    </p:set>
                                    <p:animEffect transition="in" filter="fade">
                                      <p:cBhvr>
                                        <p:cTn id="600" dur="500"/>
                                        <p:tgtEl>
                                          <p:spTgt spid="168"/>
                                        </p:tgtEl>
                                      </p:cBhvr>
                                    </p:animEffect>
                                  </p:childTnLst>
                                </p:cTn>
                              </p:par>
                              <p:par>
                                <p:cTn id="601" presetID="10" presetClass="entr" presetSubtype="0" fill="hold" grpId="0" nodeType="withEffect">
                                  <p:stCondLst>
                                    <p:cond delay="0"/>
                                  </p:stCondLst>
                                  <p:childTnLst>
                                    <p:set>
                                      <p:cBhvr>
                                        <p:cTn id="602" dur="1" fill="hold">
                                          <p:stCondLst>
                                            <p:cond delay="0"/>
                                          </p:stCondLst>
                                        </p:cTn>
                                        <p:tgtEl>
                                          <p:spTgt spid="179"/>
                                        </p:tgtEl>
                                        <p:attrNameLst>
                                          <p:attrName>style.visibility</p:attrName>
                                        </p:attrNameLst>
                                      </p:cBhvr>
                                      <p:to>
                                        <p:strVal val="visible"/>
                                      </p:to>
                                    </p:set>
                                    <p:animEffect transition="in" filter="fade">
                                      <p:cBhvr>
                                        <p:cTn id="603" dur="500"/>
                                        <p:tgtEl>
                                          <p:spTgt spid="179"/>
                                        </p:tgtEl>
                                      </p:cBhvr>
                                    </p:animEffect>
                                  </p:childTnLst>
                                </p:cTn>
                              </p:par>
                              <p:par>
                                <p:cTn id="604" presetID="1" presetClass="mediacall" presetSubtype="0" fill="hold" nodeType="withEffect">
                                  <p:stCondLst>
                                    <p:cond delay="0"/>
                                  </p:stCondLst>
                                  <p:childTnLst>
                                    <p:cmd type="call" cmd="playFrom(0.0)">
                                      <p:cBhvr>
                                        <p:cTn id="605" dur="3056" fill="hold"/>
                                        <p:tgtEl>
                                          <p:spTgt spid="165"/>
                                        </p:tgtEl>
                                      </p:cBhvr>
                                    </p:cmd>
                                  </p:childTnLst>
                                </p:cTn>
                              </p:par>
                              <p:par>
                                <p:cTn id="606" presetID="10" presetClass="exit" presetSubtype="0" fill="hold" nodeType="withEffect">
                                  <p:stCondLst>
                                    <p:cond delay="0"/>
                                  </p:stCondLst>
                                  <p:childTnLst>
                                    <p:animEffect transition="out" filter="fade">
                                      <p:cBhvr>
                                        <p:cTn id="607" dur="500"/>
                                        <p:tgtEl>
                                          <p:spTgt spid="173"/>
                                        </p:tgtEl>
                                      </p:cBhvr>
                                    </p:animEffect>
                                    <p:set>
                                      <p:cBhvr>
                                        <p:cTn id="608" dur="1" fill="hold">
                                          <p:stCondLst>
                                            <p:cond delay="499"/>
                                          </p:stCondLst>
                                        </p:cTn>
                                        <p:tgtEl>
                                          <p:spTgt spid="173"/>
                                        </p:tgtEl>
                                        <p:attrNameLst>
                                          <p:attrName>style.visibility</p:attrName>
                                        </p:attrNameLst>
                                      </p:cBhvr>
                                      <p:to>
                                        <p:strVal val="hidden"/>
                                      </p:to>
                                    </p:set>
                                  </p:childTnLst>
                                </p:cTn>
                              </p:par>
                              <p:par>
                                <p:cTn id="609" presetID="42" presetClass="exit" presetSubtype="0" fill="hold" nodeType="withEffect">
                                  <p:stCondLst>
                                    <p:cond delay="1000"/>
                                  </p:stCondLst>
                                  <p:childTnLst>
                                    <p:animEffect transition="out" filter="fade">
                                      <p:cBhvr>
                                        <p:cTn id="610" dur="1000"/>
                                        <p:tgtEl>
                                          <p:spTgt spid="169"/>
                                        </p:tgtEl>
                                      </p:cBhvr>
                                    </p:animEffect>
                                    <p:anim calcmode="lin" valueType="num">
                                      <p:cBhvr>
                                        <p:cTn id="611" dur="1000"/>
                                        <p:tgtEl>
                                          <p:spTgt spid="169"/>
                                        </p:tgtEl>
                                        <p:attrNameLst>
                                          <p:attrName>ppt_x</p:attrName>
                                        </p:attrNameLst>
                                      </p:cBhvr>
                                      <p:tavLst>
                                        <p:tav tm="0">
                                          <p:val>
                                            <p:strVal val="ppt_x"/>
                                          </p:val>
                                        </p:tav>
                                        <p:tav tm="100000">
                                          <p:val>
                                            <p:strVal val="ppt_x"/>
                                          </p:val>
                                        </p:tav>
                                      </p:tavLst>
                                    </p:anim>
                                    <p:anim calcmode="lin" valueType="num">
                                      <p:cBhvr>
                                        <p:cTn id="612" dur="1000"/>
                                        <p:tgtEl>
                                          <p:spTgt spid="169"/>
                                        </p:tgtEl>
                                        <p:attrNameLst>
                                          <p:attrName>ppt_y</p:attrName>
                                        </p:attrNameLst>
                                      </p:cBhvr>
                                      <p:tavLst>
                                        <p:tav tm="0">
                                          <p:val>
                                            <p:strVal val="ppt_y"/>
                                          </p:val>
                                        </p:tav>
                                        <p:tav tm="100000">
                                          <p:val>
                                            <p:strVal val="ppt_y+.1"/>
                                          </p:val>
                                        </p:tav>
                                      </p:tavLst>
                                    </p:anim>
                                    <p:set>
                                      <p:cBhvr>
                                        <p:cTn id="613" dur="1" fill="hold">
                                          <p:stCondLst>
                                            <p:cond delay="999"/>
                                          </p:stCondLst>
                                        </p:cTn>
                                        <p:tgtEl>
                                          <p:spTgt spid="169"/>
                                        </p:tgtEl>
                                        <p:attrNameLst>
                                          <p:attrName>style.visibility</p:attrName>
                                        </p:attrNameLst>
                                      </p:cBhvr>
                                      <p:to>
                                        <p:strVal val="hidden"/>
                                      </p:to>
                                    </p:set>
                                  </p:childTnLst>
                                </p:cTn>
                              </p:par>
                              <p:par>
                                <p:cTn id="614" presetID="42" presetClass="exit" presetSubtype="0" fill="hold" nodeType="withEffect">
                                  <p:stCondLst>
                                    <p:cond delay="1000"/>
                                  </p:stCondLst>
                                  <p:childTnLst>
                                    <p:animEffect transition="out" filter="fade">
                                      <p:cBhvr>
                                        <p:cTn id="615" dur="1000"/>
                                        <p:tgtEl>
                                          <p:spTgt spid="176"/>
                                        </p:tgtEl>
                                      </p:cBhvr>
                                    </p:animEffect>
                                    <p:anim calcmode="lin" valueType="num">
                                      <p:cBhvr>
                                        <p:cTn id="616" dur="1000"/>
                                        <p:tgtEl>
                                          <p:spTgt spid="176"/>
                                        </p:tgtEl>
                                        <p:attrNameLst>
                                          <p:attrName>ppt_x</p:attrName>
                                        </p:attrNameLst>
                                      </p:cBhvr>
                                      <p:tavLst>
                                        <p:tav tm="0">
                                          <p:val>
                                            <p:strVal val="ppt_x"/>
                                          </p:val>
                                        </p:tav>
                                        <p:tav tm="100000">
                                          <p:val>
                                            <p:strVal val="ppt_x"/>
                                          </p:val>
                                        </p:tav>
                                      </p:tavLst>
                                    </p:anim>
                                    <p:anim calcmode="lin" valueType="num">
                                      <p:cBhvr>
                                        <p:cTn id="617" dur="1000"/>
                                        <p:tgtEl>
                                          <p:spTgt spid="176"/>
                                        </p:tgtEl>
                                        <p:attrNameLst>
                                          <p:attrName>ppt_y</p:attrName>
                                        </p:attrNameLst>
                                      </p:cBhvr>
                                      <p:tavLst>
                                        <p:tav tm="0">
                                          <p:val>
                                            <p:strVal val="ppt_y"/>
                                          </p:val>
                                        </p:tav>
                                        <p:tav tm="100000">
                                          <p:val>
                                            <p:strVal val="ppt_y+.1"/>
                                          </p:val>
                                        </p:tav>
                                      </p:tavLst>
                                    </p:anim>
                                    <p:set>
                                      <p:cBhvr>
                                        <p:cTn id="618" dur="1" fill="hold">
                                          <p:stCondLst>
                                            <p:cond delay="999"/>
                                          </p:stCondLst>
                                        </p:cTn>
                                        <p:tgtEl>
                                          <p:spTgt spid="176"/>
                                        </p:tgtEl>
                                        <p:attrNameLst>
                                          <p:attrName>style.visibility</p:attrName>
                                        </p:attrNameLst>
                                      </p:cBhvr>
                                      <p:to>
                                        <p:strVal val="hidden"/>
                                      </p:to>
                                    </p:set>
                                  </p:childTnLst>
                                </p:cTn>
                              </p:par>
                              <p:par>
                                <p:cTn id="619" presetID="22" presetClass="exit" presetSubtype="4" fill="hold" nodeType="withEffect">
                                  <p:stCondLst>
                                    <p:cond delay="1000"/>
                                  </p:stCondLst>
                                  <p:childTnLst>
                                    <p:animEffect transition="out" filter="wipe(down)">
                                      <p:cBhvr>
                                        <p:cTn id="620" dur="500"/>
                                        <p:tgtEl>
                                          <p:spTgt spid="55"/>
                                        </p:tgtEl>
                                      </p:cBhvr>
                                    </p:animEffect>
                                    <p:set>
                                      <p:cBhvr>
                                        <p:cTn id="621"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176"/>
                  </p:tgtEl>
                </p:cond>
              </p:nextCondLst>
            </p:seq>
            <p:audio>
              <p:cMediaNode vol="80000" showWhenStopped="0">
                <p:cTn id="622" fill="hold" display="0">
                  <p:stCondLst>
                    <p:cond delay="indefinite"/>
                  </p:stCondLst>
                  <p:endCondLst>
                    <p:cond evt="onStopAudio" delay="0">
                      <p:tgtEl>
                        <p:sldTgt/>
                      </p:tgtEl>
                    </p:cond>
                  </p:endCondLst>
                </p:cTn>
                <p:tgtEl>
                  <p:spTgt spid="180"/>
                </p:tgtEl>
              </p:cMediaNode>
            </p:audio>
            <p:audio>
              <p:cMediaNode vol="80000" showWhenStopped="0">
                <p:cTn id="623" fill="hold" display="0">
                  <p:stCondLst>
                    <p:cond delay="indefinite"/>
                  </p:stCondLst>
                  <p:endCondLst>
                    <p:cond evt="onStopAudio" delay="0">
                      <p:tgtEl>
                        <p:sldTgt/>
                      </p:tgtEl>
                    </p:cond>
                  </p:endCondLst>
                </p:cTn>
                <p:tgtEl>
                  <p:spTgt spid="181"/>
                </p:tgtEl>
              </p:cMediaNode>
            </p:audio>
            <p:seq concurrent="1" nextAc="seek">
              <p:cTn id="624" restart="whenNotActive" fill="hold" evtFilter="cancelBubble" nodeType="interactiveSeq">
                <p:stCondLst>
                  <p:cond evt="onClick" delay="0">
                    <p:tgtEl>
                      <p:spTgt spid="1052"/>
                    </p:tgtEl>
                  </p:cond>
                </p:stCondLst>
                <p:endSync evt="end" delay="0">
                  <p:rtn val="all"/>
                </p:endSync>
                <p:childTnLst>
                  <p:par>
                    <p:cTn id="625" fill="hold">
                      <p:stCondLst>
                        <p:cond delay="0"/>
                      </p:stCondLst>
                      <p:childTnLst>
                        <p:par>
                          <p:cTn id="626" fill="hold">
                            <p:stCondLst>
                              <p:cond delay="0"/>
                            </p:stCondLst>
                            <p:childTnLst>
                              <p:par>
                                <p:cTn id="627" presetID="42" presetClass="entr" presetSubtype="0" fill="hold" nodeType="clickEffect">
                                  <p:stCondLst>
                                    <p:cond delay="0"/>
                                  </p:stCondLst>
                                  <p:childTnLst>
                                    <p:set>
                                      <p:cBhvr>
                                        <p:cTn id="628" dur="1" fill="hold">
                                          <p:stCondLst>
                                            <p:cond delay="0"/>
                                          </p:stCondLst>
                                        </p:cTn>
                                        <p:tgtEl>
                                          <p:spTgt spid="184"/>
                                        </p:tgtEl>
                                        <p:attrNameLst>
                                          <p:attrName>style.visibility</p:attrName>
                                        </p:attrNameLst>
                                      </p:cBhvr>
                                      <p:to>
                                        <p:strVal val="visible"/>
                                      </p:to>
                                    </p:set>
                                    <p:animEffect transition="in" filter="fade">
                                      <p:cBhvr>
                                        <p:cTn id="629" dur="1000"/>
                                        <p:tgtEl>
                                          <p:spTgt spid="184"/>
                                        </p:tgtEl>
                                      </p:cBhvr>
                                    </p:animEffect>
                                    <p:anim calcmode="lin" valueType="num">
                                      <p:cBhvr>
                                        <p:cTn id="630" dur="1000" fill="hold"/>
                                        <p:tgtEl>
                                          <p:spTgt spid="184"/>
                                        </p:tgtEl>
                                        <p:attrNameLst>
                                          <p:attrName>ppt_x</p:attrName>
                                        </p:attrNameLst>
                                      </p:cBhvr>
                                      <p:tavLst>
                                        <p:tav tm="0">
                                          <p:val>
                                            <p:strVal val="#ppt_x"/>
                                          </p:val>
                                        </p:tav>
                                        <p:tav tm="100000">
                                          <p:val>
                                            <p:strVal val="#ppt_x"/>
                                          </p:val>
                                        </p:tav>
                                      </p:tavLst>
                                    </p:anim>
                                    <p:anim calcmode="lin" valueType="num">
                                      <p:cBhvr>
                                        <p:cTn id="631" dur="1000" fill="hold"/>
                                        <p:tgtEl>
                                          <p:spTgt spid="184"/>
                                        </p:tgtEl>
                                        <p:attrNameLst>
                                          <p:attrName>ppt_y</p:attrName>
                                        </p:attrNameLst>
                                      </p:cBhvr>
                                      <p:tavLst>
                                        <p:tav tm="0">
                                          <p:val>
                                            <p:strVal val="#ppt_y+.1"/>
                                          </p:val>
                                        </p:tav>
                                        <p:tav tm="100000">
                                          <p:val>
                                            <p:strVal val="#ppt_y"/>
                                          </p:val>
                                        </p:tav>
                                      </p:tavLst>
                                    </p:anim>
                                  </p:childTnLst>
                                </p:cTn>
                              </p:par>
                              <p:par>
                                <p:cTn id="632" presetID="42" presetClass="entr" presetSubtype="0" fill="hold" nodeType="withEffect">
                                  <p:stCondLst>
                                    <p:cond delay="0"/>
                                  </p:stCondLst>
                                  <p:childTnLst>
                                    <p:set>
                                      <p:cBhvr>
                                        <p:cTn id="633" dur="1" fill="hold">
                                          <p:stCondLst>
                                            <p:cond delay="0"/>
                                          </p:stCondLst>
                                        </p:cTn>
                                        <p:tgtEl>
                                          <p:spTgt spid="191"/>
                                        </p:tgtEl>
                                        <p:attrNameLst>
                                          <p:attrName>style.visibility</p:attrName>
                                        </p:attrNameLst>
                                      </p:cBhvr>
                                      <p:to>
                                        <p:strVal val="visible"/>
                                      </p:to>
                                    </p:set>
                                    <p:animEffect transition="in" filter="fade">
                                      <p:cBhvr>
                                        <p:cTn id="634" dur="1000"/>
                                        <p:tgtEl>
                                          <p:spTgt spid="191"/>
                                        </p:tgtEl>
                                      </p:cBhvr>
                                    </p:animEffect>
                                    <p:anim calcmode="lin" valueType="num">
                                      <p:cBhvr>
                                        <p:cTn id="635" dur="1000" fill="hold"/>
                                        <p:tgtEl>
                                          <p:spTgt spid="191"/>
                                        </p:tgtEl>
                                        <p:attrNameLst>
                                          <p:attrName>ppt_x</p:attrName>
                                        </p:attrNameLst>
                                      </p:cBhvr>
                                      <p:tavLst>
                                        <p:tav tm="0">
                                          <p:val>
                                            <p:strVal val="#ppt_x"/>
                                          </p:val>
                                        </p:tav>
                                        <p:tav tm="100000">
                                          <p:val>
                                            <p:strVal val="#ppt_x"/>
                                          </p:val>
                                        </p:tav>
                                      </p:tavLst>
                                    </p:anim>
                                    <p:anim calcmode="lin" valueType="num">
                                      <p:cBhvr>
                                        <p:cTn id="636" dur="1000" fill="hold"/>
                                        <p:tgtEl>
                                          <p:spTgt spid="191"/>
                                        </p:tgtEl>
                                        <p:attrNameLst>
                                          <p:attrName>ppt_y</p:attrName>
                                        </p:attrNameLst>
                                      </p:cBhvr>
                                      <p:tavLst>
                                        <p:tav tm="0">
                                          <p:val>
                                            <p:strVal val="#ppt_y+.1"/>
                                          </p:val>
                                        </p:tav>
                                        <p:tav tm="100000">
                                          <p:val>
                                            <p:strVal val="#ppt_y"/>
                                          </p:val>
                                        </p:tav>
                                      </p:tavLst>
                                    </p:anim>
                                  </p:childTnLst>
                                </p:cTn>
                              </p:par>
                              <p:par>
                                <p:cTn id="637" presetID="42" presetClass="entr" presetSubtype="0" fill="hold" nodeType="withEffect">
                                  <p:stCondLst>
                                    <p:cond delay="0"/>
                                  </p:stCondLst>
                                  <p:childTnLst>
                                    <p:set>
                                      <p:cBhvr>
                                        <p:cTn id="638" dur="1" fill="hold">
                                          <p:stCondLst>
                                            <p:cond delay="0"/>
                                          </p:stCondLst>
                                        </p:cTn>
                                        <p:tgtEl>
                                          <p:spTgt spid="188"/>
                                        </p:tgtEl>
                                        <p:attrNameLst>
                                          <p:attrName>style.visibility</p:attrName>
                                        </p:attrNameLst>
                                      </p:cBhvr>
                                      <p:to>
                                        <p:strVal val="visible"/>
                                      </p:to>
                                    </p:set>
                                    <p:animEffect transition="in" filter="fade">
                                      <p:cBhvr>
                                        <p:cTn id="639" dur="1000"/>
                                        <p:tgtEl>
                                          <p:spTgt spid="188"/>
                                        </p:tgtEl>
                                      </p:cBhvr>
                                    </p:animEffect>
                                    <p:anim calcmode="lin" valueType="num">
                                      <p:cBhvr>
                                        <p:cTn id="640" dur="1000" fill="hold"/>
                                        <p:tgtEl>
                                          <p:spTgt spid="188"/>
                                        </p:tgtEl>
                                        <p:attrNameLst>
                                          <p:attrName>ppt_x</p:attrName>
                                        </p:attrNameLst>
                                      </p:cBhvr>
                                      <p:tavLst>
                                        <p:tav tm="0">
                                          <p:val>
                                            <p:strVal val="#ppt_x"/>
                                          </p:val>
                                        </p:tav>
                                        <p:tav tm="100000">
                                          <p:val>
                                            <p:strVal val="#ppt_x"/>
                                          </p:val>
                                        </p:tav>
                                      </p:tavLst>
                                    </p:anim>
                                    <p:anim calcmode="lin" valueType="num">
                                      <p:cBhvr>
                                        <p:cTn id="641" dur="1000" fill="hold"/>
                                        <p:tgtEl>
                                          <p:spTgt spid="18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2"/>
                  </p:tgtEl>
                </p:cond>
              </p:nextCondLst>
            </p:seq>
            <p:seq concurrent="1" nextAc="seek">
              <p:cTn id="642" restart="whenNotActive" fill="hold" evtFilter="cancelBubble" nodeType="interactiveSeq">
                <p:stCondLst>
                  <p:cond evt="onClick" delay="0">
                    <p:tgtEl>
                      <p:spTgt spid="188"/>
                    </p:tgtEl>
                  </p:cond>
                </p:stCondLst>
                <p:endSync evt="end" delay="0">
                  <p:rtn val="all"/>
                </p:endSync>
                <p:childTnLst>
                  <p:par>
                    <p:cTn id="643" fill="hold">
                      <p:stCondLst>
                        <p:cond delay="0"/>
                      </p:stCondLst>
                      <p:childTnLst>
                        <p:par>
                          <p:cTn id="644" fill="hold">
                            <p:stCondLst>
                              <p:cond delay="0"/>
                            </p:stCondLst>
                            <p:childTnLst>
                              <p:par>
                                <p:cTn id="645" presetID="10" presetClass="entr" presetSubtype="0" fill="hold" grpId="1" nodeType="clickEffect">
                                  <p:stCondLst>
                                    <p:cond delay="0"/>
                                  </p:stCondLst>
                                  <p:childTnLst>
                                    <p:set>
                                      <p:cBhvr>
                                        <p:cTn id="646" dur="1" fill="hold">
                                          <p:stCondLst>
                                            <p:cond delay="0"/>
                                          </p:stCondLst>
                                        </p:cTn>
                                        <p:tgtEl>
                                          <p:spTgt spid="194"/>
                                        </p:tgtEl>
                                        <p:attrNameLst>
                                          <p:attrName>style.visibility</p:attrName>
                                        </p:attrNameLst>
                                      </p:cBhvr>
                                      <p:to>
                                        <p:strVal val="visible"/>
                                      </p:to>
                                    </p:set>
                                    <p:animEffect transition="in" filter="fade">
                                      <p:cBhvr>
                                        <p:cTn id="647" dur="500"/>
                                        <p:tgtEl>
                                          <p:spTgt spid="194"/>
                                        </p:tgtEl>
                                      </p:cBhvr>
                                    </p:animEffect>
                                  </p:childTnLst>
                                </p:cTn>
                              </p:par>
                              <p:par>
                                <p:cTn id="648" presetID="10" presetClass="entr" presetSubtype="0" fill="hold" nodeType="withEffect">
                                  <p:stCondLst>
                                    <p:cond delay="0"/>
                                  </p:stCondLst>
                                  <p:childTnLst>
                                    <p:set>
                                      <p:cBhvr>
                                        <p:cTn id="649" dur="1" fill="hold">
                                          <p:stCondLst>
                                            <p:cond delay="0"/>
                                          </p:stCondLst>
                                        </p:cTn>
                                        <p:tgtEl>
                                          <p:spTgt spid="182"/>
                                        </p:tgtEl>
                                        <p:attrNameLst>
                                          <p:attrName>style.visibility</p:attrName>
                                        </p:attrNameLst>
                                      </p:cBhvr>
                                      <p:to>
                                        <p:strVal val="visible"/>
                                      </p:to>
                                    </p:set>
                                    <p:animEffect transition="in" filter="fade">
                                      <p:cBhvr>
                                        <p:cTn id="650" dur="500"/>
                                        <p:tgtEl>
                                          <p:spTgt spid="182"/>
                                        </p:tgtEl>
                                      </p:cBhvr>
                                    </p:animEffect>
                                  </p:childTnLst>
                                </p:cTn>
                              </p:par>
                              <p:par>
                                <p:cTn id="651" presetID="1" presetClass="mediacall" presetSubtype="0" fill="hold" nodeType="withEffect">
                                  <p:stCondLst>
                                    <p:cond delay="0"/>
                                  </p:stCondLst>
                                  <p:childTnLst>
                                    <p:cmd type="call" cmd="playFrom(0.0)">
                                      <p:cBhvr>
                                        <p:cTn id="652" dur="3866" fill="hold"/>
                                        <p:tgtEl>
                                          <p:spTgt spid="181"/>
                                        </p:tgtEl>
                                      </p:cBhvr>
                                    </p:cmd>
                                  </p:childTnLst>
                                </p:cTn>
                              </p:par>
                              <p:par>
                                <p:cTn id="653" presetID="10" presetClass="exit" presetSubtype="0" fill="hold" nodeType="withEffect">
                                  <p:stCondLst>
                                    <p:cond delay="0"/>
                                  </p:stCondLst>
                                  <p:childTnLst>
                                    <p:animEffect transition="out" filter="fade">
                                      <p:cBhvr>
                                        <p:cTn id="654" dur="500"/>
                                        <p:tgtEl>
                                          <p:spTgt spid="191"/>
                                        </p:tgtEl>
                                      </p:cBhvr>
                                    </p:animEffect>
                                    <p:set>
                                      <p:cBhvr>
                                        <p:cTn id="655" dur="1" fill="hold">
                                          <p:stCondLst>
                                            <p:cond delay="499"/>
                                          </p:stCondLst>
                                        </p:cTn>
                                        <p:tgtEl>
                                          <p:spTgt spid="191"/>
                                        </p:tgtEl>
                                        <p:attrNameLst>
                                          <p:attrName>style.visibility</p:attrName>
                                        </p:attrNameLst>
                                      </p:cBhvr>
                                      <p:to>
                                        <p:strVal val="hidden"/>
                                      </p:to>
                                    </p:set>
                                  </p:childTnLst>
                                </p:cTn>
                              </p:par>
                              <p:par>
                                <p:cTn id="656" presetID="42" presetClass="exit" presetSubtype="0" fill="hold" nodeType="withEffect">
                                  <p:stCondLst>
                                    <p:cond delay="1000"/>
                                  </p:stCondLst>
                                  <p:childTnLst>
                                    <p:animEffect transition="out" filter="fade">
                                      <p:cBhvr>
                                        <p:cTn id="657" dur="1000"/>
                                        <p:tgtEl>
                                          <p:spTgt spid="184"/>
                                        </p:tgtEl>
                                      </p:cBhvr>
                                    </p:animEffect>
                                    <p:anim calcmode="lin" valueType="num">
                                      <p:cBhvr>
                                        <p:cTn id="658" dur="1000"/>
                                        <p:tgtEl>
                                          <p:spTgt spid="184"/>
                                        </p:tgtEl>
                                        <p:attrNameLst>
                                          <p:attrName>ppt_x</p:attrName>
                                        </p:attrNameLst>
                                      </p:cBhvr>
                                      <p:tavLst>
                                        <p:tav tm="0">
                                          <p:val>
                                            <p:strVal val="ppt_x"/>
                                          </p:val>
                                        </p:tav>
                                        <p:tav tm="100000">
                                          <p:val>
                                            <p:strVal val="ppt_x"/>
                                          </p:val>
                                        </p:tav>
                                      </p:tavLst>
                                    </p:anim>
                                    <p:anim calcmode="lin" valueType="num">
                                      <p:cBhvr>
                                        <p:cTn id="659" dur="1000"/>
                                        <p:tgtEl>
                                          <p:spTgt spid="184"/>
                                        </p:tgtEl>
                                        <p:attrNameLst>
                                          <p:attrName>ppt_y</p:attrName>
                                        </p:attrNameLst>
                                      </p:cBhvr>
                                      <p:tavLst>
                                        <p:tav tm="0">
                                          <p:val>
                                            <p:strVal val="ppt_y"/>
                                          </p:val>
                                        </p:tav>
                                        <p:tav tm="100000">
                                          <p:val>
                                            <p:strVal val="ppt_y+.1"/>
                                          </p:val>
                                        </p:tav>
                                      </p:tavLst>
                                    </p:anim>
                                    <p:set>
                                      <p:cBhvr>
                                        <p:cTn id="660" dur="1" fill="hold">
                                          <p:stCondLst>
                                            <p:cond delay="999"/>
                                          </p:stCondLst>
                                        </p:cTn>
                                        <p:tgtEl>
                                          <p:spTgt spid="184"/>
                                        </p:tgtEl>
                                        <p:attrNameLst>
                                          <p:attrName>style.visibility</p:attrName>
                                        </p:attrNameLst>
                                      </p:cBhvr>
                                      <p:to>
                                        <p:strVal val="hidden"/>
                                      </p:to>
                                    </p:set>
                                  </p:childTnLst>
                                </p:cTn>
                              </p:par>
                              <p:par>
                                <p:cTn id="661" presetID="42" presetClass="exit" presetSubtype="0" fill="hold" nodeType="withEffect">
                                  <p:stCondLst>
                                    <p:cond delay="1000"/>
                                  </p:stCondLst>
                                  <p:childTnLst>
                                    <p:animEffect transition="out" filter="fade">
                                      <p:cBhvr>
                                        <p:cTn id="662" dur="1000"/>
                                        <p:tgtEl>
                                          <p:spTgt spid="188"/>
                                        </p:tgtEl>
                                      </p:cBhvr>
                                    </p:animEffect>
                                    <p:anim calcmode="lin" valueType="num">
                                      <p:cBhvr>
                                        <p:cTn id="663" dur="1000"/>
                                        <p:tgtEl>
                                          <p:spTgt spid="188"/>
                                        </p:tgtEl>
                                        <p:attrNameLst>
                                          <p:attrName>ppt_x</p:attrName>
                                        </p:attrNameLst>
                                      </p:cBhvr>
                                      <p:tavLst>
                                        <p:tav tm="0">
                                          <p:val>
                                            <p:strVal val="ppt_x"/>
                                          </p:val>
                                        </p:tav>
                                        <p:tav tm="100000">
                                          <p:val>
                                            <p:strVal val="ppt_x"/>
                                          </p:val>
                                        </p:tav>
                                      </p:tavLst>
                                    </p:anim>
                                    <p:anim calcmode="lin" valueType="num">
                                      <p:cBhvr>
                                        <p:cTn id="664" dur="1000"/>
                                        <p:tgtEl>
                                          <p:spTgt spid="188"/>
                                        </p:tgtEl>
                                        <p:attrNameLst>
                                          <p:attrName>ppt_y</p:attrName>
                                        </p:attrNameLst>
                                      </p:cBhvr>
                                      <p:tavLst>
                                        <p:tav tm="0">
                                          <p:val>
                                            <p:strVal val="ppt_y"/>
                                          </p:val>
                                        </p:tav>
                                        <p:tav tm="100000">
                                          <p:val>
                                            <p:strVal val="ppt_y+.1"/>
                                          </p:val>
                                        </p:tav>
                                      </p:tavLst>
                                    </p:anim>
                                    <p:set>
                                      <p:cBhvr>
                                        <p:cTn id="665" dur="1" fill="hold">
                                          <p:stCondLst>
                                            <p:cond delay="999"/>
                                          </p:stCondLst>
                                        </p:cTn>
                                        <p:tgtEl>
                                          <p:spTgt spid="188"/>
                                        </p:tgtEl>
                                        <p:attrNameLst>
                                          <p:attrName>style.visibility</p:attrName>
                                        </p:attrNameLst>
                                      </p:cBhvr>
                                      <p:to>
                                        <p:strVal val="hidden"/>
                                      </p:to>
                                    </p:set>
                                  </p:childTnLst>
                                </p:cTn>
                              </p:par>
                              <p:par>
                                <p:cTn id="666" presetID="22" presetClass="exit" presetSubtype="4" fill="hold" nodeType="withEffect">
                                  <p:stCondLst>
                                    <p:cond delay="1000"/>
                                  </p:stCondLst>
                                  <p:childTnLst>
                                    <p:animEffect transition="out" filter="wipe(down)">
                                      <p:cBhvr>
                                        <p:cTn id="667" dur="500"/>
                                        <p:tgtEl>
                                          <p:spTgt spid="1052"/>
                                        </p:tgtEl>
                                      </p:cBhvr>
                                    </p:animEffect>
                                    <p:set>
                                      <p:cBhvr>
                                        <p:cTn id="668" dur="1" fill="hold">
                                          <p:stCondLst>
                                            <p:cond delay="499"/>
                                          </p:stCondLst>
                                        </p:cTn>
                                        <p:tgtEl>
                                          <p:spTgt spid="1052"/>
                                        </p:tgtEl>
                                        <p:attrNameLst>
                                          <p:attrName>style.visibility</p:attrName>
                                        </p:attrNameLst>
                                      </p:cBhvr>
                                      <p:to>
                                        <p:strVal val="hidden"/>
                                      </p:to>
                                    </p:set>
                                  </p:childTnLst>
                                </p:cTn>
                              </p:par>
                            </p:childTnLst>
                          </p:cTn>
                        </p:par>
                      </p:childTnLst>
                    </p:cTn>
                  </p:par>
                </p:childTnLst>
              </p:cTn>
              <p:nextCondLst>
                <p:cond evt="onClick" delay="0">
                  <p:tgtEl>
                    <p:spTgt spid="188"/>
                  </p:tgtEl>
                </p:cond>
              </p:nextCondLst>
            </p:seq>
            <p:seq concurrent="1" nextAc="seek">
              <p:cTn id="669" restart="whenNotActive" fill="hold" evtFilter="cancelBubble" nodeType="interactiveSeq">
                <p:stCondLst>
                  <p:cond evt="onClick" delay="0">
                    <p:tgtEl>
                      <p:spTgt spid="191"/>
                    </p:tgtEl>
                  </p:cond>
                </p:stCondLst>
                <p:endSync evt="end" delay="0">
                  <p:rtn val="all"/>
                </p:endSync>
                <p:childTnLst>
                  <p:par>
                    <p:cTn id="670" fill="hold">
                      <p:stCondLst>
                        <p:cond delay="0"/>
                      </p:stCondLst>
                      <p:childTnLst>
                        <p:par>
                          <p:cTn id="671" fill="hold">
                            <p:stCondLst>
                              <p:cond delay="0"/>
                            </p:stCondLst>
                            <p:childTnLst>
                              <p:par>
                                <p:cTn id="672" presetID="10" presetClass="entr" presetSubtype="0" fill="hold" nodeType="clickEffect">
                                  <p:stCondLst>
                                    <p:cond delay="0"/>
                                  </p:stCondLst>
                                  <p:childTnLst>
                                    <p:set>
                                      <p:cBhvr>
                                        <p:cTn id="673" dur="1" fill="hold">
                                          <p:stCondLst>
                                            <p:cond delay="0"/>
                                          </p:stCondLst>
                                        </p:cTn>
                                        <p:tgtEl>
                                          <p:spTgt spid="183"/>
                                        </p:tgtEl>
                                        <p:attrNameLst>
                                          <p:attrName>style.visibility</p:attrName>
                                        </p:attrNameLst>
                                      </p:cBhvr>
                                      <p:to>
                                        <p:strVal val="visible"/>
                                      </p:to>
                                    </p:set>
                                    <p:animEffect transition="in" filter="fade">
                                      <p:cBhvr>
                                        <p:cTn id="674" dur="500"/>
                                        <p:tgtEl>
                                          <p:spTgt spid="183"/>
                                        </p:tgtEl>
                                      </p:cBhvr>
                                    </p:animEffect>
                                  </p:childTnLst>
                                </p:cTn>
                              </p:par>
                              <p:par>
                                <p:cTn id="675" presetID="10" presetClass="entr" presetSubtype="0" fill="hold" grpId="0" nodeType="withEffect">
                                  <p:stCondLst>
                                    <p:cond delay="0"/>
                                  </p:stCondLst>
                                  <p:childTnLst>
                                    <p:set>
                                      <p:cBhvr>
                                        <p:cTn id="676" dur="1" fill="hold">
                                          <p:stCondLst>
                                            <p:cond delay="0"/>
                                          </p:stCondLst>
                                        </p:cTn>
                                        <p:tgtEl>
                                          <p:spTgt spid="194"/>
                                        </p:tgtEl>
                                        <p:attrNameLst>
                                          <p:attrName>style.visibility</p:attrName>
                                        </p:attrNameLst>
                                      </p:cBhvr>
                                      <p:to>
                                        <p:strVal val="visible"/>
                                      </p:to>
                                    </p:set>
                                    <p:animEffect transition="in" filter="fade">
                                      <p:cBhvr>
                                        <p:cTn id="677" dur="500"/>
                                        <p:tgtEl>
                                          <p:spTgt spid="194"/>
                                        </p:tgtEl>
                                      </p:cBhvr>
                                    </p:animEffect>
                                  </p:childTnLst>
                                </p:cTn>
                              </p:par>
                              <p:par>
                                <p:cTn id="678" presetID="1" presetClass="mediacall" presetSubtype="0" fill="hold" nodeType="withEffect">
                                  <p:stCondLst>
                                    <p:cond delay="0"/>
                                  </p:stCondLst>
                                  <p:childTnLst>
                                    <p:cmd type="call" cmd="playFrom(0.0)">
                                      <p:cBhvr>
                                        <p:cTn id="679" dur="3056" fill="hold"/>
                                        <p:tgtEl>
                                          <p:spTgt spid="180"/>
                                        </p:tgtEl>
                                      </p:cBhvr>
                                    </p:cmd>
                                  </p:childTnLst>
                                </p:cTn>
                              </p:par>
                              <p:par>
                                <p:cTn id="680" presetID="10" presetClass="exit" presetSubtype="0" fill="hold" nodeType="withEffect">
                                  <p:stCondLst>
                                    <p:cond delay="0"/>
                                  </p:stCondLst>
                                  <p:childTnLst>
                                    <p:animEffect transition="out" filter="fade">
                                      <p:cBhvr>
                                        <p:cTn id="681" dur="500"/>
                                        <p:tgtEl>
                                          <p:spTgt spid="188"/>
                                        </p:tgtEl>
                                      </p:cBhvr>
                                    </p:animEffect>
                                    <p:set>
                                      <p:cBhvr>
                                        <p:cTn id="682" dur="1" fill="hold">
                                          <p:stCondLst>
                                            <p:cond delay="499"/>
                                          </p:stCondLst>
                                        </p:cTn>
                                        <p:tgtEl>
                                          <p:spTgt spid="188"/>
                                        </p:tgtEl>
                                        <p:attrNameLst>
                                          <p:attrName>style.visibility</p:attrName>
                                        </p:attrNameLst>
                                      </p:cBhvr>
                                      <p:to>
                                        <p:strVal val="hidden"/>
                                      </p:to>
                                    </p:set>
                                  </p:childTnLst>
                                </p:cTn>
                              </p:par>
                              <p:par>
                                <p:cTn id="683" presetID="42" presetClass="exit" presetSubtype="0" fill="hold" nodeType="withEffect">
                                  <p:stCondLst>
                                    <p:cond delay="1000"/>
                                  </p:stCondLst>
                                  <p:childTnLst>
                                    <p:animEffect transition="out" filter="fade">
                                      <p:cBhvr>
                                        <p:cTn id="684" dur="1000"/>
                                        <p:tgtEl>
                                          <p:spTgt spid="184"/>
                                        </p:tgtEl>
                                      </p:cBhvr>
                                    </p:animEffect>
                                    <p:anim calcmode="lin" valueType="num">
                                      <p:cBhvr>
                                        <p:cTn id="685" dur="1000"/>
                                        <p:tgtEl>
                                          <p:spTgt spid="184"/>
                                        </p:tgtEl>
                                        <p:attrNameLst>
                                          <p:attrName>ppt_x</p:attrName>
                                        </p:attrNameLst>
                                      </p:cBhvr>
                                      <p:tavLst>
                                        <p:tav tm="0">
                                          <p:val>
                                            <p:strVal val="ppt_x"/>
                                          </p:val>
                                        </p:tav>
                                        <p:tav tm="100000">
                                          <p:val>
                                            <p:strVal val="ppt_x"/>
                                          </p:val>
                                        </p:tav>
                                      </p:tavLst>
                                    </p:anim>
                                    <p:anim calcmode="lin" valueType="num">
                                      <p:cBhvr>
                                        <p:cTn id="686" dur="1000"/>
                                        <p:tgtEl>
                                          <p:spTgt spid="184"/>
                                        </p:tgtEl>
                                        <p:attrNameLst>
                                          <p:attrName>ppt_y</p:attrName>
                                        </p:attrNameLst>
                                      </p:cBhvr>
                                      <p:tavLst>
                                        <p:tav tm="0">
                                          <p:val>
                                            <p:strVal val="ppt_y"/>
                                          </p:val>
                                        </p:tav>
                                        <p:tav tm="100000">
                                          <p:val>
                                            <p:strVal val="ppt_y+.1"/>
                                          </p:val>
                                        </p:tav>
                                      </p:tavLst>
                                    </p:anim>
                                    <p:set>
                                      <p:cBhvr>
                                        <p:cTn id="687" dur="1" fill="hold">
                                          <p:stCondLst>
                                            <p:cond delay="999"/>
                                          </p:stCondLst>
                                        </p:cTn>
                                        <p:tgtEl>
                                          <p:spTgt spid="184"/>
                                        </p:tgtEl>
                                        <p:attrNameLst>
                                          <p:attrName>style.visibility</p:attrName>
                                        </p:attrNameLst>
                                      </p:cBhvr>
                                      <p:to>
                                        <p:strVal val="hidden"/>
                                      </p:to>
                                    </p:set>
                                  </p:childTnLst>
                                </p:cTn>
                              </p:par>
                              <p:par>
                                <p:cTn id="688" presetID="42" presetClass="exit" presetSubtype="0" fill="hold" nodeType="withEffect">
                                  <p:stCondLst>
                                    <p:cond delay="1000"/>
                                  </p:stCondLst>
                                  <p:childTnLst>
                                    <p:animEffect transition="out" filter="fade">
                                      <p:cBhvr>
                                        <p:cTn id="689" dur="1000"/>
                                        <p:tgtEl>
                                          <p:spTgt spid="191"/>
                                        </p:tgtEl>
                                      </p:cBhvr>
                                    </p:animEffect>
                                    <p:anim calcmode="lin" valueType="num">
                                      <p:cBhvr>
                                        <p:cTn id="690" dur="1000"/>
                                        <p:tgtEl>
                                          <p:spTgt spid="191"/>
                                        </p:tgtEl>
                                        <p:attrNameLst>
                                          <p:attrName>ppt_x</p:attrName>
                                        </p:attrNameLst>
                                      </p:cBhvr>
                                      <p:tavLst>
                                        <p:tav tm="0">
                                          <p:val>
                                            <p:strVal val="ppt_x"/>
                                          </p:val>
                                        </p:tav>
                                        <p:tav tm="100000">
                                          <p:val>
                                            <p:strVal val="ppt_x"/>
                                          </p:val>
                                        </p:tav>
                                      </p:tavLst>
                                    </p:anim>
                                    <p:anim calcmode="lin" valueType="num">
                                      <p:cBhvr>
                                        <p:cTn id="691" dur="1000"/>
                                        <p:tgtEl>
                                          <p:spTgt spid="191"/>
                                        </p:tgtEl>
                                        <p:attrNameLst>
                                          <p:attrName>ppt_y</p:attrName>
                                        </p:attrNameLst>
                                      </p:cBhvr>
                                      <p:tavLst>
                                        <p:tav tm="0">
                                          <p:val>
                                            <p:strVal val="ppt_y"/>
                                          </p:val>
                                        </p:tav>
                                        <p:tav tm="100000">
                                          <p:val>
                                            <p:strVal val="ppt_y+.1"/>
                                          </p:val>
                                        </p:tav>
                                      </p:tavLst>
                                    </p:anim>
                                    <p:set>
                                      <p:cBhvr>
                                        <p:cTn id="692" dur="1" fill="hold">
                                          <p:stCondLst>
                                            <p:cond delay="999"/>
                                          </p:stCondLst>
                                        </p:cTn>
                                        <p:tgtEl>
                                          <p:spTgt spid="191"/>
                                        </p:tgtEl>
                                        <p:attrNameLst>
                                          <p:attrName>style.visibility</p:attrName>
                                        </p:attrNameLst>
                                      </p:cBhvr>
                                      <p:to>
                                        <p:strVal val="hidden"/>
                                      </p:to>
                                    </p:set>
                                  </p:childTnLst>
                                </p:cTn>
                              </p:par>
                              <p:par>
                                <p:cTn id="693" presetID="22" presetClass="exit" presetSubtype="4" fill="hold" nodeType="withEffect">
                                  <p:stCondLst>
                                    <p:cond delay="1000"/>
                                  </p:stCondLst>
                                  <p:childTnLst>
                                    <p:animEffect transition="out" filter="wipe(down)">
                                      <p:cBhvr>
                                        <p:cTn id="694" dur="500"/>
                                        <p:tgtEl>
                                          <p:spTgt spid="1052"/>
                                        </p:tgtEl>
                                      </p:cBhvr>
                                    </p:animEffect>
                                    <p:set>
                                      <p:cBhvr>
                                        <p:cTn id="695" dur="1" fill="hold">
                                          <p:stCondLst>
                                            <p:cond delay="499"/>
                                          </p:stCondLst>
                                        </p:cTn>
                                        <p:tgtEl>
                                          <p:spTgt spid="1052"/>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audio>
              <p:cMediaNode vol="80000" showWhenStopped="0">
                <p:cTn id="696" fill="hold" display="0">
                  <p:stCondLst>
                    <p:cond delay="indefinite"/>
                  </p:stCondLst>
                  <p:endCondLst>
                    <p:cond evt="onStopAudio" delay="0">
                      <p:tgtEl>
                        <p:sldTgt/>
                      </p:tgtEl>
                    </p:cond>
                  </p:endCondLst>
                </p:cTn>
                <p:tgtEl>
                  <p:spTgt spid="195"/>
                </p:tgtEl>
              </p:cMediaNode>
            </p:audio>
            <p:audio>
              <p:cMediaNode vol="80000" showWhenStopped="0">
                <p:cTn id="697" fill="hold" display="0">
                  <p:stCondLst>
                    <p:cond delay="indefinite"/>
                  </p:stCondLst>
                  <p:endCondLst>
                    <p:cond evt="onStopAudio" delay="0">
                      <p:tgtEl>
                        <p:sldTgt/>
                      </p:tgtEl>
                    </p:cond>
                  </p:endCondLst>
                </p:cTn>
                <p:tgtEl>
                  <p:spTgt spid="196"/>
                </p:tgtEl>
              </p:cMediaNode>
            </p:audio>
            <p:seq concurrent="1" nextAc="seek">
              <p:cTn id="698" restart="whenNotActive" fill="hold" evtFilter="cancelBubble" nodeType="interactiveSeq">
                <p:stCondLst>
                  <p:cond evt="onClick" delay="0">
                    <p:tgtEl>
                      <p:spTgt spid="1050"/>
                    </p:tgtEl>
                  </p:cond>
                </p:stCondLst>
                <p:endSync evt="end" delay="0">
                  <p:rtn val="all"/>
                </p:endSync>
                <p:childTnLst>
                  <p:par>
                    <p:cTn id="699" fill="hold">
                      <p:stCondLst>
                        <p:cond delay="0"/>
                      </p:stCondLst>
                      <p:childTnLst>
                        <p:par>
                          <p:cTn id="700" fill="hold">
                            <p:stCondLst>
                              <p:cond delay="0"/>
                            </p:stCondLst>
                            <p:childTnLst>
                              <p:par>
                                <p:cTn id="701" presetID="42" presetClass="entr" presetSubtype="0" fill="hold" nodeType="clickEffect">
                                  <p:stCondLst>
                                    <p:cond delay="0"/>
                                  </p:stCondLst>
                                  <p:childTnLst>
                                    <p:set>
                                      <p:cBhvr>
                                        <p:cTn id="702" dur="1" fill="hold">
                                          <p:stCondLst>
                                            <p:cond delay="0"/>
                                          </p:stCondLst>
                                        </p:cTn>
                                        <p:tgtEl>
                                          <p:spTgt spid="199"/>
                                        </p:tgtEl>
                                        <p:attrNameLst>
                                          <p:attrName>style.visibility</p:attrName>
                                        </p:attrNameLst>
                                      </p:cBhvr>
                                      <p:to>
                                        <p:strVal val="visible"/>
                                      </p:to>
                                    </p:set>
                                    <p:animEffect transition="in" filter="fade">
                                      <p:cBhvr>
                                        <p:cTn id="703" dur="1000"/>
                                        <p:tgtEl>
                                          <p:spTgt spid="199"/>
                                        </p:tgtEl>
                                      </p:cBhvr>
                                    </p:animEffect>
                                    <p:anim calcmode="lin" valueType="num">
                                      <p:cBhvr>
                                        <p:cTn id="704" dur="1000" fill="hold"/>
                                        <p:tgtEl>
                                          <p:spTgt spid="199"/>
                                        </p:tgtEl>
                                        <p:attrNameLst>
                                          <p:attrName>ppt_x</p:attrName>
                                        </p:attrNameLst>
                                      </p:cBhvr>
                                      <p:tavLst>
                                        <p:tav tm="0">
                                          <p:val>
                                            <p:strVal val="#ppt_x"/>
                                          </p:val>
                                        </p:tav>
                                        <p:tav tm="100000">
                                          <p:val>
                                            <p:strVal val="#ppt_x"/>
                                          </p:val>
                                        </p:tav>
                                      </p:tavLst>
                                    </p:anim>
                                    <p:anim calcmode="lin" valueType="num">
                                      <p:cBhvr>
                                        <p:cTn id="705" dur="1000" fill="hold"/>
                                        <p:tgtEl>
                                          <p:spTgt spid="199"/>
                                        </p:tgtEl>
                                        <p:attrNameLst>
                                          <p:attrName>ppt_y</p:attrName>
                                        </p:attrNameLst>
                                      </p:cBhvr>
                                      <p:tavLst>
                                        <p:tav tm="0">
                                          <p:val>
                                            <p:strVal val="#ppt_y+.1"/>
                                          </p:val>
                                        </p:tav>
                                        <p:tav tm="100000">
                                          <p:val>
                                            <p:strVal val="#ppt_y"/>
                                          </p:val>
                                        </p:tav>
                                      </p:tavLst>
                                    </p:anim>
                                  </p:childTnLst>
                                </p:cTn>
                              </p:par>
                              <p:par>
                                <p:cTn id="706" presetID="42" presetClass="entr" presetSubtype="0" fill="hold" nodeType="withEffect">
                                  <p:stCondLst>
                                    <p:cond delay="0"/>
                                  </p:stCondLst>
                                  <p:childTnLst>
                                    <p:set>
                                      <p:cBhvr>
                                        <p:cTn id="707" dur="1" fill="hold">
                                          <p:stCondLst>
                                            <p:cond delay="0"/>
                                          </p:stCondLst>
                                        </p:cTn>
                                        <p:tgtEl>
                                          <p:spTgt spid="206"/>
                                        </p:tgtEl>
                                        <p:attrNameLst>
                                          <p:attrName>style.visibility</p:attrName>
                                        </p:attrNameLst>
                                      </p:cBhvr>
                                      <p:to>
                                        <p:strVal val="visible"/>
                                      </p:to>
                                    </p:set>
                                    <p:animEffect transition="in" filter="fade">
                                      <p:cBhvr>
                                        <p:cTn id="708" dur="1000"/>
                                        <p:tgtEl>
                                          <p:spTgt spid="206"/>
                                        </p:tgtEl>
                                      </p:cBhvr>
                                    </p:animEffect>
                                    <p:anim calcmode="lin" valueType="num">
                                      <p:cBhvr>
                                        <p:cTn id="709" dur="1000" fill="hold"/>
                                        <p:tgtEl>
                                          <p:spTgt spid="206"/>
                                        </p:tgtEl>
                                        <p:attrNameLst>
                                          <p:attrName>ppt_x</p:attrName>
                                        </p:attrNameLst>
                                      </p:cBhvr>
                                      <p:tavLst>
                                        <p:tav tm="0">
                                          <p:val>
                                            <p:strVal val="#ppt_x"/>
                                          </p:val>
                                        </p:tav>
                                        <p:tav tm="100000">
                                          <p:val>
                                            <p:strVal val="#ppt_x"/>
                                          </p:val>
                                        </p:tav>
                                      </p:tavLst>
                                    </p:anim>
                                    <p:anim calcmode="lin" valueType="num">
                                      <p:cBhvr>
                                        <p:cTn id="710" dur="1000" fill="hold"/>
                                        <p:tgtEl>
                                          <p:spTgt spid="206"/>
                                        </p:tgtEl>
                                        <p:attrNameLst>
                                          <p:attrName>ppt_y</p:attrName>
                                        </p:attrNameLst>
                                      </p:cBhvr>
                                      <p:tavLst>
                                        <p:tav tm="0">
                                          <p:val>
                                            <p:strVal val="#ppt_y+.1"/>
                                          </p:val>
                                        </p:tav>
                                        <p:tav tm="100000">
                                          <p:val>
                                            <p:strVal val="#ppt_y"/>
                                          </p:val>
                                        </p:tav>
                                      </p:tavLst>
                                    </p:anim>
                                  </p:childTnLst>
                                </p:cTn>
                              </p:par>
                              <p:par>
                                <p:cTn id="711" presetID="42" presetClass="entr" presetSubtype="0" fill="hold" nodeType="withEffect">
                                  <p:stCondLst>
                                    <p:cond delay="0"/>
                                  </p:stCondLst>
                                  <p:childTnLst>
                                    <p:set>
                                      <p:cBhvr>
                                        <p:cTn id="712" dur="1" fill="hold">
                                          <p:stCondLst>
                                            <p:cond delay="0"/>
                                          </p:stCondLst>
                                        </p:cTn>
                                        <p:tgtEl>
                                          <p:spTgt spid="203"/>
                                        </p:tgtEl>
                                        <p:attrNameLst>
                                          <p:attrName>style.visibility</p:attrName>
                                        </p:attrNameLst>
                                      </p:cBhvr>
                                      <p:to>
                                        <p:strVal val="visible"/>
                                      </p:to>
                                    </p:set>
                                    <p:animEffect transition="in" filter="fade">
                                      <p:cBhvr>
                                        <p:cTn id="713" dur="1000"/>
                                        <p:tgtEl>
                                          <p:spTgt spid="203"/>
                                        </p:tgtEl>
                                      </p:cBhvr>
                                    </p:animEffect>
                                    <p:anim calcmode="lin" valueType="num">
                                      <p:cBhvr>
                                        <p:cTn id="714" dur="1000" fill="hold"/>
                                        <p:tgtEl>
                                          <p:spTgt spid="203"/>
                                        </p:tgtEl>
                                        <p:attrNameLst>
                                          <p:attrName>ppt_x</p:attrName>
                                        </p:attrNameLst>
                                      </p:cBhvr>
                                      <p:tavLst>
                                        <p:tav tm="0">
                                          <p:val>
                                            <p:strVal val="#ppt_x"/>
                                          </p:val>
                                        </p:tav>
                                        <p:tav tm="100000">
                                          <p:val>
                                            <p:strVal val="#ppt_x"/>
                                          </p:val>
                                        </p:tav>
                                      </p:tavLst>
                                    </p:anim>
                                    <p:anim calcmode="lin" valueType="num">
                                      <p:cBhvr>
                                        <p:cTn id="71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0"/>
                  </p:tgtEl>
                </p:cond>
              </p:nextCondLst>
            </p:seq>
            <p:seq concurrent="1" nextAc="seek">
              <p:cTn id="716" restart="whenNotActive" fill="hold" evtFilter="cancelBubble" nodeType="interactiveSeq">
                <p:stCondLst>
                  <p:cond evt="onClick" delay="0">
                    <p:tgtEl>
                      <p:spTgt spid="203"/>
                    </p:tgtEl>
                  </p:cond>
                </p:stCondLst>
                <p:endSync evt="end" delay="0">
                  <p:rtn val="all"/>
                </p:endSync>
                <p:childTnLst>
                  <p:par>
                    <p:cTn id="717" fill="hold">
                      <p:stCondLst>
                        <p:cond delay="0"/>
                      </p:stCondLst>
                      <p:childTnLst>
                        <p:par>
                          <p:cTn id="718" fill="hold">
                            <p:stCondLst>
                              <p:cond delay="0"/>
                            </p:stCondLst>
                            <p:childTnLst>
                              <p:par>
                                <p:cTn id="719" presetID="10" presetClass="entr" presetSubtype="0" fill="hold" grpId="1" nodeType="clickEffect">
                                  <p:stCondLst>
                                    <p:cond delay="0"/>
                                  </p:stCondLst>
                                  <p:childTnLst>
                                    <p:set>
                                      <p:cBhvr>
                                        <p:cTn id="720" dur="1" fill="hold">
                                          <p:stCondLst>
                                            <p:cond delay="0"/>
                                          </p:stCondLst>
                                        </p:cTn>
                                        <p:tgtEl>
                                          <p:spTgt spid="209"/>
                                        </p:tgtEl>
                                        <p:attrNameLst>
                                          <p:attrName>style.visibility</p:attrName>
                                        </p:attrNameLst>
                                      </p:cBhvr>
                                      <p:to>
                                        <p:strVal val="visible"/>
                                      </p:to>
                                    </p:set>
                                    <p:animEffect transition="in" filter="fade">
                                      <p:cBhvr>
                                        <p:cTn id="721" dur="500"/>
                                        <p:tgtEl>
                                          <p:spTgt spid="209"/>
                                        </p:tgtEl>
                                      </p:cBhvr>
                                    </p:animEffect>
                                  </p:childTnLst>
                                </p:cTn>
                              </p:par>
                              <p:par>
                                <p:cTn id="722" presetID="10" presetClass="entr" presetSubtype="0" fill="hold" nodeType="withEffect">
                                  <p:stCondLst>
                                    <p:cond delay="0"/>
                                  </p:stCondLst>
                                  <p:childTnLst>
                                    <p:set>
                                      <p:cBhvr>
                                        <p:cTn id="723" dur="1" fill="hold">
                                          <p:stCondLst>
                                            <p:cond delay="0"/>
                                          </p:stCondLst>
                                        </p:cTn>
                                        <p:tgtEl>
                                          <p:spTgt spid="197"/>
                                        </p:tgtEl>
                                        <p:attrNameLst>
                                          <p:attrName>style.visibility</p:attrName>
                                        </p:attrNameLst>
                                      </p:cBhvr>
                                      <p:to>
                                        <p:strVal val="visible"/>
                                      </p:to>
                                    </p:set>
                                    <p:animEffect transition="in" filter="fade">
                                      <p:cBhvr>
                                        <p:cTn id="724" dur="500"/>
                                        <p:tgtEl>
                                          <p:spTgt spid="197"/>
                                        </p:tgtEl>
                                      </p:cBhvr>
                                    </p:animEffect>
                                  </p:childTnLst>
                                </p:cTn>
                              </p:par>
                              <p:par>
                                <p:cTn id="725" presetID="1" presetClass="mediacall" presetSubtype="0" fill="hold" nodeType="withEffect">
                                  <p:stCondLst>
                                    <p:cond delay="0"/>
                                  </p:stCondLst>
                                  <p:childTnLst>
                                    <p:cmd type="call" cmd="playFrom(0.0)">
                                      <p:cBhvr>
                                        <p:cTn id="726" dur="3866" fill="hold"/>
                                        <p:tgtEl>
                                          <p:spTgt spid="196"/>
                                        </p:tgtEl>
                                      </p:cBhvr>
                                    </p:cmd>
                                  </p:childTnLst>
                                </p:cTn>
                              </p:par>
                              <p:par>
                                <p:cTn id="727" presetID="10" presetClass="exit" presetSubtype="0" fill="hold" nodeType="withEffect">
                                  <p:stCondLst>
                                    <p:cond delay="0"/>
                                  </p:stCondLst>
                                  <p:childTnLst>
                                    <p:animEffect transition="out" filter="fade">
                                      <p:cBhvr>
                                        <p:cTn id="728" dur="500"/>
                                        <p:tgtEl>
                                          <p:spTgt spid="206"/>
                                        </p:tgtEl>
                                      </p:cBhvr>
                                    </p:animEffect>
                                    <p:set>
                                      <p:cBhvr>
                                        <p:cTn id="729" dur="1" fill="hold">
                                          <p:stCondLst>
                                            <p:cond delay="499"/>
                                          </p:stCondLst>
                                        </p:cTn>
                                        <p:tgtEl>
                                          <p:spTgt spid="206"/>
                                        </p:tgtEl>
                                        <p:attrNameLst>
                                          <p:attrName>style.visibility</p:attrName>
                                        </p:attrNameLst>
                                      </p:cBhvr>
                                      <p:to>
                                        <p:strVal val="hidden"/>
                                      </p:to>
                                    </p:set>
                                  </p:childTnLst>
                                </p:cTn>
                              </p:par>
                              <p:par>
                                <p:cTn id="730" presetID="42" presetClass="exit" presetSubtype="0" fill="hold" nodeType="withEffect">
                                  <p:stCondLst>
                                    <p:cond delay="1000"/>
                                  </p:stCondLst>
                                  <p:childTnLst>
                                    <p:animEffect transition="out" filter="fade">
                                      <p:cBhvr>
                                        <p:cTn id="731" dur="1000"/>
                                        <p:tgtEl>
                                          <p:spTgt spid="199"/>
                                        </p:tgtEl>
                                      </p:cBhvr>
                                    </p:animEffect>
                                    <p:anim calcmode="lin" valueType="num">
                                      <p:cBhvr>
                                        <p:cTn id="732" dur="1000"/>
                                        <p:tgtEl>
                                          <p:spTgt spid="199"/>
                                        </p:tgtEl>
                                        <p:attrNameLst>
                                          <p:attrName>ppt_x</p:attrName>
                                        </p:attrNameLst>
                                      </p:cBhvr>
                                      <p:tavLst>
                                        <p:tav tm="0">
                                          <p:val>
                                            <p:strVal val="ppt_x"/>
                                          </p:val>
                                        </p:tav>
                                        <p:tav tm="100000">
                                          <p:val>
                                            <p:strVal val="ppt_x"/>
                                          </p:val>
                                        </p:tav>
                                      </p:tavLst>
                                    </p:anim>
                                    <p:anim calcmode="lin" valueType="num">
                                      <p:cBhvr>
                                        <p:cTn id="733" dur="1000"/>
                                        <p:tgtEl>
                                          <p:spTgt spid="199"/>
                                        </p:tgtEl>
                                        <p:attrNameLst>
                                          <p:attrName>ppt_y</p:attrName>
                                        </p:attrNameLst>
                                      </p:cBhvr>
                                      <p:tavLst>
                                        <p:tav tm="0">
                                          <p:val>
                                            <p:strVal val="ppt_y"/>
                                          </p:val>
                                        </p:tav>
                                        <p:tav tm="100000">
                                          <p:val>
                                            <p:strVal val="ppt_y+.1"/>
                                          </p:val>
                                        </p:tav>
                                      </p:tavLst>
                                    </p:anim>
                                    <p:set>
                                      <p:cBhvr>
                                        <p:cTn id="734" dur="1" fill="hold">
                                          <p:stCondLst>
                                            <p:cond delay="999"/>
                                          </p:stCondLst>
                                        </p:cTn>
                                        <p:tgtEl>
                                          <p:spTgt spid="199"/>
                                        </p:tgtEl>
                                        <p:attrNameLst>
                                          <p:attrName>style.visibility</p:attrName>
                                        </p:attrNameLst>
                                      </p:cBhvr>
                                      <p:to>
                                        <p:strVal val="hidden"/>
                                      </p:to>
                                    </p:set>
                                  </p:childTnLst>
                                </p:cTn>
                              </p:par>
                              <p:par>
                                <p:cTn id="735" presetID="42" presetClass="exit" presetSubtype="0" fill="hold" nodeType="withEffect">
                                  <p:stCondLst>
                                    <p:cond delay="1000"/>
                                  </p:stCondLst>
                                  <p:childTnLst>
                                    <p:animEffect transition="out" filter="fade">
                                      <p:cBhvr>
                                        <p:cTn id="736" dur="1000"/>
                                        <p:tgtEl>
                                          <p:spTgt spid="203"/>
                                        </p:tgtEl>
                                      </p:cBhvr>
                                    </p:animEffect>
                                    <p:anim calcmode="lin" valueType="num">
                                      <p:cBhvr>
                                        <p:cTn id="737" dur="1000"/>
                                        <p:tgtEl>
                                          <p:spTgt spid="203"/>
                                        </p:tgtEl>
                                        <p:attrNameLst>
                                          <p:attrName>ppt_x</p:attrName>
                                        </p:attrNameLst>
                                      </p:cBhvr>
                                      <p:tavLst>
                                        <p:tav tm="0">
                                          <p:val>
                                            <p:strVal val="ppt_x"/>
                                          </p:val>
                                        </p:tav>
                                        <p:tav tm="100000">
                                          <p:val>
                                            <p:strVal val="ppt_x"/>
                                          </p:val>
                                        </p:tav>
                                      </p:tavLst>
                                    </p:anim>
                                    <p:anim calcmode="lin" valueType="num">
                                      <p:cBhvr>
                                        <p:cTn id="738" dur="1000"/>
                                        <p:tgtEl>
                                          <p:spTgt spid="203"/>
                                        </p:tgtEl>
                                        <p:attrNameLst>
                                          <p:attrName>ppt_y</p:attrName>
                                        </p:attrNameLst>
                                      </p:cBhvr>
                                      <p:tavLst>
                                        <p:tav tm="0">
                                          <p:val>
                                            <p:strVal val="ppt_y"/>
                                          </p:val>
                                        </p:tav>
                                        <p:tav tm="100000">
                                          <p:val>
                                            <p:strVal val="ppt_y+.1"/>
                                          </p:val>
                                        </p:tav>
                                      </p:tavLst>
                                    </p:anim>
                                    <p:set>
                                      <p:cBhvr>
                                        <p:cTn id="739" dur="1" fill="hold">
                                          <p:stCondLst>
                                            <p:cond delay="999"/>
                                          </p:stCondLst>
                                        </p:cTn>
                                        <p:tgtEl>
                                          <p:spTgt spid="203"/>
                                        </p:tgtEl>
                                        <p:attrNameLst>
                                          <p:attrName>style.visibility</p:attrName>
                                        </p:attrNameLst>
                                      </p:cBhvr>
                                      <p:to>
                                        <p:strVal val="hidden"/>
                                      </p:to>
                                    </p:set>
                                  </p:childTnLst>
                                </p:cTn>
                              </p:par>
                              <p:par>
                                <p:cTn id="740" presetID="22" presetClass="exit" presetSubtype="4" fill="hold" nodeType="withEffect">
                                  <p:stCondLst>
                                    <p:cond delay="1000"/>
                                  </p:stCondLst>
                                  <p:childTnLst>
                                    <p:animEffect transition="out" filter="wipe(down)">
                                      <p:cBhvr>
                                        <p:cTn id="741" dur="500"/>
                                        <p:tgtEl>
                                          <p:spTgt spid="1050"/>
                                        </p:tgtEl>
                                      </p:cBhvr>
                                    </p:animEffect>
                                    <p:set>
                                      <p:cBhvr>
                                        <p:cTn id="742" dur="1" fill="hold">
                                          <p:stCondLst>
                                            <p:cond delay="499"/>
                                          </p:stCondLst>
                                        </p:cTn>
                                        <p:tgtEl>
                                          <p:spTgt spid="1050"/>
                                        </p:tgtEl>
                                        <p:attrNameLst>
                                          <p:attrName>style.visibility</p:attrName>
                                        </p:attrNameLst>
                                      </p:cBhvr>
                                      <p:to>
                                        <p:strVal val="hidden"/>
                                      </p:to>
                                    </p:set>
                                  </p:childTnLst>
                                </p:cTn>
                              </p:par>
                            </p:childTnLst>
                          </p:cTn>
                        </p:par>
                      </p:childTnLst>
                    </p:cTn>
                  </p:par>
                </p:childTnLst>
              </p:cTn>
              <p:nextCondLst>
                <p:cond evt="onClick" delay="0">
                  <p:tgtEl>
                    <p:spTgt spid="203"/>
                  </p:tgtEl>
                </p:cond>
              </p:nextCondLst>
            </p:seq>
            <p:seq concurrent="1" nextAc="seek">
              <p:cTn id="743" restart="whenNotActive" fill="hold" evtFilter="cancelBubble" nodeType="interactiveSeq">
                <p:stCondLst>
                  <p:cond evt="onClick" delay="0">
                    <p:tgtEl>
                      <p:spTgt spid="206"/>
                    </p:tgtEl>
                  </p:cond>
                </p:stCondLst>
                <p:endSync evt="end" delay="0">
                  <p:rtn val="all"/>
                </p:endSync>
                <p:childTnLst>
                  <p:par>
                    <p:cTn id="744" fill="hold">
                      <p:stCondLst>
                        <p:cond delay="0"/>
                      </p:stCondLst>
                      <p:childTnLst>
                        <p:par>
                          <p:cTn id="745" fill="hold">
                            <p:stCondLst>
                              <p:cond delay="0"/>
                            </p:stCondLst>
                            <p:childTnLst>
                              <p:par>
                                <p:cTn id="746" presetID="10" presetClass="entr" presetSubtype="0" fill="hold" nodeType="clickEffect">
                                  <p:stCondLst>
                                    <p:cond delay="0"/>
                                  </p:stCondLst>
                                  <p:childTnLst>
                                    <p:set>
                                      <p:cBhvr>
                                        <p:cTn id="747" dur="1" fill="hold">
                                          <p:stCondLst>
                                            <p:cond delay="0"/>
                                          </p:stCondLst>
                                        </p:cTn>
                                        <p:tgtEl>
                                          <p:spTgt spid="198"/>
                                        </p:tgtEl>
                                        <p:attrNameLst>
                                          <p:attrName>style.visibility</p:attrName>
                                        </p:attrNameLst>
                                      </p:cBhvr>
                                      <p:to>
                                        <p:strVal val="visible"/>
                                      </p:to>
                                    </p:set>
                                    <p:animEffect transition="in" filter="fade">
                                      <p:cBhvr>
                                        <p:cTn id="748" dur="500"/>
                                        <p:tgtEl>
                                          <p:spTgt spid="198"/>
                                        </p:tgtEl>
                                      </p:cBhvr>
                                    </p:animEffect>
                                  </p:childTnLst>
                                </p:cTn>
                              </p:par>
                              <p:par>
                                <p:cTn id="749" presetID="10" presetClass="entr" presetSubtype="0" fill="hold" grpId="0" nodeType="withEffect">
                                  <p:stCondLst>
                                    <p:cond delay="0"/>
                                  </p:stCondLst>
                                  <p:childTnLst>
                                    <p:set>
                                      <p:cBhvr>
                                        <p:cTn id="750" dur="1" fill="hold">
                                          <p:stCondLst>
                                            <p:cond delay="0"/>
                                          </p:stCondLst>
                                        </p:cTn>
                                        <p:tgtEl>
                                          <p:spTgt spid="209"/>
                                        </p:tgtEl>
                                        <p:attrNameLst>
                                          <p:attrName>style.visibility</p:attrName>
                                        </p:attrNameLst>
                                      </p:cBhvr>
                                      <p:to>
                                        <p:strVal val="visible"/>
                                      </p:to>
                                    </p:set>
                                    <p:animEffect transition="in" filter="fade">
                                      <p:cBhvr>
                                        <p:cTn id="751" dur="500"/>
                                        <p:tgtEl>
                                          <p:spTgt spid="209"/>
                                        </p:tgtEl>
                                      </p:cBhvr>
                                    </p:animEffect>
                                  </p:childTnLst>
                                </p:cTn>
                              </p:par>
                              <p:par>
                                <p:cTn id="752" presetID="1" presetClass="mediacall" presetSubtype="0" fill="hold" nodeType="withEffect">
                                  <p:stCondLst>
                                    <p:cond delay="0"/>
                                  </p:stCondLst>
                                  <p:childTnLst>
                                    <p:cmd type="call" cmd="playFrom(0.0)">
                                      <p:cBhvr>
                                        <p:cTn id="753" dur="3056" fill="hold"/>
                                        <p:tgtEl>
                                          <p:spTgt spid="195"/>
                                        </p:tgtEl>
                                      </p:cBhvr>
                                    </p:cmd>
                                  </p:childTnLst>
                                </p:cTn>
                              </p:par>
                              <p:par>
                                <p:cTn id="754" presetID="10" presetClass="exit" presetSubtype="0" fill="hold" nodeType="withEffect">
                                  <p:stCondLst>
                                    <p:cond delay="0"/>
                                  </p:stCondLst>
                                  <p:childTnLst>
                                    <p:animEffect transition="out" filter="fade">
                                      <p:cBhvr>
                                        <p:cTn id="755" dur="500"/>
                                        <p:tgtEl>
                                          <p:spTgt spid="203"/>
                                        </p:tgtEl>
                                      </p:cBhvr>
                                    </p:animEffect>
                                    <p:set>
                                      <p:cBhvr>
                                        <p:cTn id="756" dur="1" fill="hold">
                                          <p:stCondLst>
                                            <p:cond delay="499"/>
                                          </p:stCondLst>
                                        </p:cTn>
                                        <p:tgtEl>
                                          <p:spTgt spid="203"/>
                                        </p:tgtEl>
                                        <p:attrNameLst>
                                          <p:attrName>style.visibility</p:attrName>
                                        </p:attrNameLst>
                                      </p:cBhvr>
                                      <p:to>
                                        <p:strVal val="hidden"/>
                                      </p:to>
                                    </p:set>
                                  </p:childTnLst>
                                </p:cTn>
                              </p:par>
                              <p:par>
                                <p:cTn id="757" presetID="42" presetClass="exit" presetSubtype="0" fill="hold" nodeType="withEffect">
                                  <p:stCondLst>
                                    <p:cond delay="1000"/>
                                  </p:stCondLst>
                                  <p:childTnLst>
                                    <p:animEffect transition="out" filter="fade">
                                      <p:cBhvr>
                                        <p:cTn id="758" dur="1000"/>
                                        <p:tgtEl>
                                          <p:spTgt spid="199"/>
                                        </p:tgtEl>
                                      </p:cBhvr>
                                    </p:animEffect>
                                    <p:anim calcmode="lin" valueType="num">
                                      <p:cBhvr>
                                        <p:cTn id="759" dur="1000"/>
                                        <p:tgtEl>
                                          <p:spTgt spid="199"/>
                                        </p:tgtEl>
                                        <p:attrNameLst>
                                          <p:attrName>ppt_x</p:attrName>
                                        </p:attrNameLst>
                                      </p:cBhvr>
                                      <p:tavLst>
                                        <p:tav tm="0">
                                          <p:val>
                                            <p:strVal val="ppt_x"/>
                                          </p:val>
                                        </p:tav>
                                        <p:tav tm="100000">
                                          <p:val>
                                            <p:strVal val="ppt_x"/>
                                          </p:val>
                                        </p:tav>
                                      </p:tavLst>
                                    </p:anim>
                                    <p:anim calcmode="lin" valueType="num">
                                      <p:cBhvr>
                                        <p:cTn id="760" dur="1000"/>
                                        <p:tgtEl>
                                          <p:spTgt spid="199"/>
                                        </p:tgtEl>
                                        <p:attrNameLst>
                                          <p:attrName>ppt_y</p:attrName>
                                        </p:attrNameLst>
                                      </p:cBhvr>
                                      <p:tavLst>
                                        <p:tav tm="0">
                                          <p:val>
                                            <p:strVal val="ppt_y"/>
                                          </p:val>
                                        </p:tav>
                                        <p:tav tm="100000">
                                          <p:val>
                                            <p:strVal val="ppt_y+.1"/>
                                          </p:val>
                                        </p:tav>
                                      </p:tavLst>
                                    </p:anim>
                                    <p:set>
                                      <p:cBhvr>
                                        <p:cTn id="761" dur="1" fill="hold">
                                          <p:stCondLst>
                                            <p:cond delay="999"/>
                                          </p:stCondLst>
                                        </p:cTn>
                                        <p:tgtEl>
                                          <p:spTgt spid="199"/>
                                        </p:tgtEl>
                                        <p:attrNameLst>
                                          <p:attrName>style.visibility</p:attrName>
                                        </p:attrNameLst>
                                      </p:cBhvr>
                                      <p:to>
                                        <p:strVal val="hidden"/>
                                      </p:to>
                                    </p:set>
                                  </p:childTnLst>
                                </p:cTn>
                              </p:par>
                              <p:par>
                                <p:cTn id="762" presetID="42" presetClass="exit" presetSubtype="0" fill="hold" nodeType="withEffect">
                                  <p:stCondLst>
                                    <p:cond delay="1000"/>
                                  </p:stCondLst>
                                  <p:childTnLst>
                                    <p:animEffect transition="out" filter="fade">
                                      <p:cBhvr>
                                        <p:cTn id="763" dur="1000"/>
                                        <p:tgtEl>
                                          <p:spTgt spid="206"/>
                                        </p:tgtEl>
                                      </p:cBhvr>
                                    </p:animEffect>
                                    <p:anim calcmode="lin" valueType="num">
                                      <p:cBhvr>
                                        <p:cTn id="764" dur="1000"/>
                                        <p:tgtEl>
                                          <p:spTgt spid="206"/>
                                        </p:tgtEl>
                                        <p:attrNameLst>
                                          <p:attrName>ppt_x</p:attrName>
                                        </p:attrNameLst>
                                      </p:cBhvr>
                                      <p:tavLst>
                                        <p:tav tm="0">
                                          <p:val>
                                            <p:strVal val="ppt_x"/>
                                          </p:val>
                                        </p:tav>
                                        <p:tav tm="100000">
                                          <p:val>
                                            <p:strVal val="ppt_x"/>
                                          </p:val>
                                        </p:tav>
                                      </p:tavLst>
                                    </p:anim>
                                    <p:anim calcmode="lin" valueType="num">
                                      <p:cBhvr>
                                        <p:cTn id="765" dur="1000"/>
                                        <p:tgtEl>
                                          <p:spTgt spid="206"/>
                                        </p:tgtEl>
                                        <p:attrNameLst>
                                          <p:attrName>ppt_y</p:attrName>
                                        </p:attrNameLst>
                                      </p:cBhvr>
                                      <p:tavLst>
                                        <p:tav tm="0">
                                          <p:val>
                                            <p:strVal val="ppt_y"/>
                                          </p:val>
                                        </p:tav>
                                        <p:tav tm="100000">
                                          <p:val>
                                            <p:strVal val="ppt_y+.1"/>
                                          </p:val>
                                        </p:tav>
                                      </p:tavLst>
                                    </p:anim>
                                    <p:set>
                                      <p:cBhvr>
                                        <p:cTn id="766" dur="1" fill="hold">
                                          <p:stCondLst>
                                            <p:cond delay="999"/>
                                          </p:stCondLst>
                                        </p:cTn>
                                        <p:tgtEl>
                                          <p:spTgt spid="206"/>
                                        </p:tgtEl>
                                        <p:attrNameLst>
                                          <p:attrName>style.visibility</p:attrName>
                                        </p:attrNameLst>
                                      </p:cBhvr>
                                      <p:to>
                                        <p:strVal val="hidden"/>
                                      </p:to>
                                    </p:set>
                                  </p:childTnLst>
                                </p:cTn>
                              </p:par>
                              <p:par>
                                <p:cTn id="767" presetID="22" presetClass="exit" presetSubtype="4" fill="hold" nodeType="withEffect">
                                  <p:stCondLst>
                                    <p:cond delay="1000"/>
                                  </p:stCondLst>
                                  <p:childTnLst>
                                    <p:animEffect transition="out" filter="wipe(down)">
                                      <p:cBhvr>
                                        <p:cTn id="768" dur="500"/>
                                        <p:tgtEl>
                                          <p:spTgt spid="1050"/>
                                        </p:tgtEl>
                                      </p:cBhvr>
                                    </p:animEffect>
                                    <p:set>
                                      <p:cBhvr>
                                        <p:cTn id="769" dur="1" fill="hold">
                                          <p:stCondLst>
                                            <p:cond delay="499"/>
                                          </p:stCondLst>
                                        </p:cTn>
                                        <p:tgtEl>
                                          <p:spTgt spid="1050"/>
                                        </p:tgtEl>
                                        <p:attrNameLst>
                                          <p:attrName>style.visibility</p:attrName>
                                        </p:attrNameLst>
                                      </p:cBhvr>
                                      <p:to>
                                        <p:strVal val="hidden"/>
                                      </p:to>
                                    </p:set>
                                  </p:childTnLst>
                                </p:cTn>
                              </p:par>
                            </p:childTnLst>
                          </p:cTn>
                        </p:par>
                      </p:childTnLst>
                    </p:cTn>
                  </p:par>
                </p:childTnLst>
              </p:cTn>
              <p:nextCondLst>
                <p:cond evt="onClick" delay="0">
                  <p:tgtEl>
                    <p:spTgt spid="206"/>
                  </p:tgtEl>
                </p:cond>
              </p:nextCondLst>
            </p:seq>
            <p:audio>
              <p:cMediaNode vol="80000" showWhenStopped="0">
                <p:cTn id="770" fill="hold" display="0">
                  <p:stCondLst>
                    <p:cond delay="indefinite"/>
                  </p:stCondLst>
                  <p:endCondLst>
                    <p:cond evt="onStopAudio" delay="0">
                      <p:tgtEl>
                        <p:sldTgt/>
                      </p:tgtEl>
                    </p:cond>
                  </p:endCondLst>
                </p:cTn>
                <p:tgtEl>
                  <p:spTgt spid="243"/>
                </p:tgtEl>
              </p:cMediaNode>
            </p:audio>
            <p:audio>
              <p:cMediaNode vol="80000" showWhenStopped="0">
                <p:cTn id="771" fill="hold" display="0">
                  <p:stCondLst>
                    <p:cond delay="indefinite"/>
                  </p:stCondLst>
                  <p:endCondLst>
                    <p:cond evt="onStopAudio" delay="0">
                      <p:tgtEl>
                        <p:sldTgt/>
                      </p:tgtEl>
                    </p:cond>
                  </p:endCondLst>
                </p:cTn>
                <p:tgtEl>
                  <p:spTgt spid="244"/>
                </p:tgtEl>
              </p:cMediaNode>
            </p:audio>
            <p:seq concurrent="1" nextAc="seek">
              <p:cTn id="772" restart="whenNotActive" fill="hold" evtFilter="cancelBubble" nodeType="interactiveSeq">
                <p:stCondLst>
                  <p:cond evt="onClick" delay="0">
                    <p:tgtEl>
                      <p:spTgt spid="1054"/>
                    </p:tgtEl>
                  </p:cond>
                </p:stCondLst>
                <p:endSync evt="end" delay="0">
                  <p:rtn val="all"/>
                </p:endSync>
                <p:childTnLst>
                  <p:par>
                    <p:cTn id="773" fill="hold">
                      <p:stCondLst>
                        <p:cond delay="0"/>
                      </p:stCondLst>
                      <p:childTnLst>
                        <p:par>
                          <p:cTn id="774" fill="hold">
                            <p:stCondLst>
                              <p:cond delay="0"/>
                            </p:stCondLst>
                            <p:childTnLst>
                              <p:par>
                                <p:cTn id="775" presetID="42" presetClass="entr" presetSubtype="0" fill="hold" nodeType="clickEffect">
                                  <p:stCondLst>
                                    <p:cond delay="0"/>
                                  </p:stCondLst>
                                  <p:childTnLst>
                                    <p:set>
                                      <p:cBhvr>
                                        <p:cTn id="776" dur="1" fill="hold">
                                          <p:stCondLst>
                                            <p:cond delay="0"/>
                                          </p:stCondLst>
                                        </p:cTn>
                                        <p:tgtEl>
                                          <p:spTgt spid="234"/>
                                        </p:tgtEl>
                                        <p:attrNameLst>
                                          <p:attrName>style.visibility</p:attrName>
                                        </p:attrNameLst>
                                      </p:cBhvr>
                                      <p:to>
                                        <p:strVal val="visible"/>
                                      </p:to>
                                    </p:set>
                                    <p:animEffect transition="in" filter="fade">
                                      <p:cBhvr>
                                        <p:cTn id="777" dur="1000"/>
                                        <p:tgtEl>
                                          <p:spTgt spid="234"/>
                                        </p:tgtEl>
                                      </p:cBhvr>
                                    </p:animEffect>
                                    <p:anim calcmode="lin" valueType="num">
                                      <p:cBhvr>
                                        <p:cTn id="778" dur="1000" fill="hold"/>
                                        <p:tgtEl>
                                          <p:spTgt spid="234"/>
                                        </p:tgtEl>
                                        <p:attrNameLst>
                                          <p:attrName>ppt_x</p:attrName>
                                        </p:attrNameLst>
                                      </p:cBhvr>
                                      <p:tavLst>
                                        <p:tav tm="0">
                                          <p:val>
                                            <p:strVal val="#ppt_x"/>
                                          </p:val>
                                        </p:tav>
                                        <p:tav tm="100000">
                                          <p:val>
                                            <p:strVal val="#ppt_x"/>
                                          </p:val>
                                        </p:tav>
                                      </p:tavLst>
                                    </p:anim>
                                    <p:anim calcmode="lin" valueType="num">
                                      <p:cBhvr>
                                        <p:cTn id="779" dur="1000" fill="hold"/>
                                        <p:tgtEl>
                                          <p:spTgt spid="234"/>
                                        </p:tgtEl>
                                        <p:attrNameLst>
                                          <p:attrName>ppt_y</p:attrName>
                                        </p:attrNameLst>
                                      </p:cBhvr>
                                      <p:tavLst>
                                        <p:tav tm="0">
                                          <p:val>
                                            <p:strVal val="#ppt_y+.1"/>
                                          </p:val>
                                        </p:tav>
                                        <p:tav tm="100000">
                                          <p:val>
                                            <p:strVal val="#ppt_y"/>
                                          </p:val>
                                        </p:tav>
                                      </p:tavLst>
                                    </p:anim>
                                  </p:childTnLst>
                                </p:cTn>
                              </p:par>
                              <p:par>
                                <p:cTn id="780" presetID="42" presetClass="entr" presetSubtype="0" fill="hold" nodeType="withEffect">
                                  <p:stCondLst>
                                    <p:cond delay="0"/>
                                  </p:stCondLst>
                                  <p:childTnLst>
                                    <p:set>
                                      <p:cBhvr>
                                        <p:cTn id="781" dur="1" fill="hold">
                                          <p:stCondLst>
                                            <p:cond delay="0"/>
                                          </p:stCondLst>
                                        </p:cTn>
                                        <p:tgtEl>
                                          <p:spTgt spid="230"/>
                                        </p:tgtEl>
                                        <p:attrNameLst>
                                          <p:attrName>style.visibility</p:attrName>
                                        </p:attrNameLst>
                                      </p:cBhvr>
                                      <p:to>
                                        <p:strVal val="visible"/>
                                      </p:to>
                                    </p:set>
                                    <p:animEffect transition="in" filter="fade">
                                      <p:cBhvr>
                                        <p:cTn id="782" dur="1000"/>
                                        <p:tgtEl>
                                          <p:spTgt spid="230"/>
                                        </p:tgtEl>
                                      </p:cBhvr>
                                    </p:animEffect>
                                    <p:anim calcmode="lin" valueType="num">
                                      <p:cBhvr>
                                        <p:cTn id="783" dur="1000" fill="hold"/>
                                        <p:tgtEl>
                                          <p:spTgt spid="230"/>
                                        </p:tgtEl>
                                        <p:attrNameLst>
                                          <p:attrName>ppt_x</p:attrName>
                                        </p:attrNameLst>
                                      </p:cBhvr>
                                      <p:tavLst>
                                        <p:tav tm="0">
                                          <p:val>
                                            <p:strVal val="#ppt_x"/>
                                          </p:val>
                                        </p:tav>
                                        <p:tav tm="100000">
                                          <p:val>
                                            <p:strVal val="#ppt_x"/>
                                          </p:val>
                                        </p:tav>
                                      </p:tavLst>
                                    </p:anim>
                                    <p:anim calcmode="lin" valueType="num">
                                      <p:cBhvr>
                                        <p:cTn id="784" dur="1000" fill="hold"/>
                                        <p:tgtEl>
                                          <p:spTgt spid="230"/>
                                        </p:tgtEl>
                                        <p:attrNameLst>
                                          <p:attrName>ppt_y</p:attrName>
                                        </p:attrNameLst>
                                      </p:cBhvr>
                                      <p:tavLst>
                                        <p:tav tm="0">
                                          <p:val>
                                            <p:strVal val="#ppt_y+.1"/>
                                          </p:val>
                                        </p:tav>
                                        <p:tav tm="100000">
                                          <p:val>
                                            <p:strVal val="#ppt_y"/>
                                          </p:val>
                                        </p:tav>
                                      </p:tavLst>
                                    </p:anim>
                                  </p:childTnLst>
                                </p:cTn>
                              </p:par>
                              <p:par>
                                <p:cTn id="785" presetID="42" presetClass="entr" presetSubtype="0" fill="hold" nodeType="withEffect">
                                  <p:stCondLst>
                                    <p:cond delay="0"/>
                                  </p:stCondLst>
                                  <p:childTnLst>
                                    <p:set>
                                      <p:cBhvr>
                                        <p:cTn id="786" dur="1" fill="hold">
                                          <p:stCondLst>
                                            <p:cond delay="0"/>
                                          </p:stCondLst>
                                        </p:cTn>
                                        <p:tgtEl>
                                          <p:spTgt spid="237"/>
                                        </p:tgtEl>
                                        <p:attrNameLst>
                                          <p:attrName>style.visibility</p:attrName>
                                        </p:attrNameLst>
                                      </p:cBhvr>
                                      <p:to>
                                        <p:strVal val="visible"/>
                                      </p:to>
                                    </p:set>
                                    <p:animEffect transition="in" filter="fade">
                                      <p:cBhvr>
                                        <p:cTn id="787" dur="1000"/>
                                        <p:tgtEl>
                                          <p:spTgt spid="237"/>
                                        </p:tgtEl>
                                      </p:cBhvr>
                                    </p:animEffect>
                                    <p:anim calcmode="lin" valueType="num">
                                      <p:cBhvr>
                                        <p:cTn id="788" dur="1000" fill="hold"/>
                                        <p:tgtEl>
                                          <p:spTgt spid="237"/>
                                        </p:tgtEl>
                                        <p:attrNameLst>
                                          <p:attrName>ppt_x</p:attrName>
                                        </p:attrNameLst>
                                      </p:cBhvr>
                                      <p:tavLst>
                                        <p:tav tm="0">
                                          <p:val>
                                            <p:strVal val="#ppt_x"/>
                                          </p:val>
                                        </p:tav>
                                        <p:tav tm="100000">
                                          <p:val>
                                            <p:strVal val="#ppt_x"/>
                                          </p:val>
                                        </p:tav>
                                      </p:tavLst>
                                    </p:anim>
                                    <p:anim calcmode="lin" valueType="num">
                                      <p:cBhvr>
                                        <p:cTn id="789"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4"/>
                  </p:tgtEl>
                </p:cond>
              </p:nextCondLst>
            </p:seq>
            <p:seq concurrent="1" nextAc="seek">
              <p:cTn id="790" restart="whenNotActive" fill="hold" evtFilter="cancelBubble" nodeType="interactiveSeq">
                <p:stCondLst>
                  <p:cond evt="onClick" delay="0">
                    <p:tgtEl>
                      <p:spTgt spid="234"/>
                    </p:tgtEl>
                  </p:cond>
                </p:stCondLst>
                <p:endSync evt="end" delay="0">
                  <p:rtn val="all"/>
                </p:endSync>
                <p:childTnLst>
                  <p:par>
                    <p:cTn id="791" fill="hold">
                      <p:stCondLst>
                        <p:cond delay="0"/>
                      </p:stCondLst>
                      <p:childTnLst>
                        <p:par>
                          <p:cTn id="792" fill="hold">
                            <p:stCondLst>
                              <p:cond delay="0"/>
                            </p:stCondLst>
                            <p:childTnLst>
                              <p:par>
                                <p:cTn id="793" presetID="10" presetClass="entr" presetSubtype="0" fill="hold" grpId="0" nodeType="clickEffect">
                                  <p:stCondLst>
                                    <p:cond delay="0"/>
                                  </p:stCondLst>
                                  <p:childTnLst>
                                    <p:set>
                                      <p:cBhvr>
                                        <p:cTn id="794" dur="1" fill="hold">
                                          <p:stCondLst>
                                            <p:cond delay="0"/>
                                          </p:stCondLst>
                                        </p:cTn>
                                        <p:tgtEl>
                                          <p:spTgt spid="242"/>
                                        </p:tgtEl>
                                        <p:attrNameLst>
                                          <p:attrName>style.visibility</p:attrName>
                                        </p:attrNameLst>
                                      </p:cBhvr>
                                      <p:to>
                                        <p:strVal val="visible"/>
                                      </p:to>
                                    </p:set>
                                    <p:animEffect transition="in" filter="fade">
                                      <p:cBhvr>
                                        <p:cTn id="795" dur="500"/>
                                        <p:tgtEl>
                                          <p:spTgt spid="242"/>
                                        </p:tgtEl>
                                      </p:cBhvr>
                                    </p:animEffect>
                                  </p:childTnLst>
                                </p:cTn>
                              </p:par>
                              <p:par>
                                <p:cTn id="796" presetID="10" presetClass="entr" presetSubtype="0" fill="hold" nodeType="withEffect">
                                  <p:stCondLst>
                                    <p:cond delay="0"/>
                                  </p:stCondLst>
                                  <p:childTnLst>
                                    <p:set>
                                      <p:cBhvr>
                                        <p:cTn id="797" dur="1" fill="hold">
                                          <p:stCondLst>
                                            <p:cond delay="0"/>
                                          </p:stCondLst>
                                        </p:cTn>
                                        <p:tgtEl>
                                          <p:spTgt spid="241"/>
                                        </p:tgtEl>
                                        <p:attrNameLst>
                                          <p:attrName>style.visibility</p:attrName>
                                        </p:attrNameLst>
                                      </p:cBhvr>
                                      <p:to>
                                        <p:strVal val="visible"/>
                                      </p:to>
                                    </p:set>
                                    <p:animEffect transition="in" filter="fade">
                                      <p:cBhvr>
                                        <p:cTn id="798" dur="500"/>
                                        <p:tgtEl>
                                          <p:spTgt spid="241"/>
                                        </p:tgtEl>
                                      </p:cBhvr>
                                    </p:animEffect>
                                  </p:childTnLst>
                                </p:cTn>
                              </p:par>
                              <p:par>
                                <p:cTn id="799" presetID="1" presetClass="mediacall" presetSubtype="0" fill="hold" nodeType="withEffect">
                                  <p:stCondLst>
                                    <p:cond delay="0"/>
                                  </p:stCondLst>
                                  <p:childTnLst>
                                    <p:cmd type="call" cmd="playFrom(0.0)">
                                      <p:cBhvr>
                                        <p:cTn id="800" dur="3056" fill="hold"/>
                                        <p:tgtEl>
                                          <p:spTgt spid="243"/>
                                        </p:tgtEl>
                                      </p:cBhvr>
                                    </p:cmd>
                                  </p:childTnLst>
                                </p:cTn>
                              </p:par>
                              <p:par>
                                <p:cTn id="801" presetID="10" presetClass="exit" presetSubtype="0" fill="hold" nodeType="withEffect">
                                  <p:stCondLst>
                                    <p:cond delay="0"/>
                                  </p:stCondLst>
                                  <p:childTnLst>
                                    <p:animEffect transition="out" filter="fade">
                                      <p:cBhvr>
                                        <p:cTn id="802" dur="500"/>
                                        <p:tgtEl>
                                          <p:spTgt spid="237"/>
                                        </p:tgtEl>
                                      </p:cBhvr>
                                    </p:animEffect>
                                    <p:set>
                                      <p:cBhvr>
                                        <p:cTn id="803" dur="1" fill="hold">
                                          <p:stCondLst>
                                            <p:cond delay="499"/>
                                          </p:stCondLst>
                                        </p:cTn>
                                        <p:tgtEl>
                                          <p:spTgt spid="237"/>
                                        </p:tgtEl>
                                        <p:attrNameLst>
                                          <p:attrName>style.visibility</p:attrName>
                                        </p:attrNameLst>
                                      </p:cBhvr>
                                      <p:to>
                                        <p:strVal val="hidden"/>
                                      </p:to>
                                    </p:set>
                                  </p:childTnLst>
                                </p:cTn>
                              </p:par>
                              <p:par>
                                <p:cTn id="804" presetID="42" presetClass="exit" presetSubtype="0" fill="hold" nodeType="withEffect">
                                  <p:stCondLst>
                                    <p:cond delay="1000"/>
                                  </p:stCondLst>
                                  <p:childTnLst>
                                    <p:animEffect transition="out" filter="fade">
                                      <p:cBhvr>
                                        <p:cTn id="805" dur="1000"/>
                                        <p:tgtEl>
                                          <p:spTgt spid="234"/>
                                        </p:tgtEl>
                                      </p:cBhvr>
                                    </p:animEffect>
                                    <p:anim calcmode="lin" valueType="num">
                                      <p:cBhvr>
                                        <p:cTn id="806" dur="1000"/>
                                        <p:tgtEl>
                                          <p:spTgt spid="234"/>
                                        </p:tgtEl>
                                        <p:attrNameLst>
                                          <p:attrName>ppt_x</p:attrName>
                                        </p:attrNameLst>
                                      </p:cBhvr>
                                      <p:tavLst>
                                        <p:tav tm="0">
                                          <p:val>
                                            <p:strVal val="ppt_x"/>
                                          </p:val>
                                        </p:tav>
                                        <p:tav tm="100000">
                                          <p:val>
                                            <p:strVal val="ppt_x"/>
                                          </p:val>
                                        </p:tav>
                                      </p:tavLst>
                                    </p:anim>
                                    <p:anim calcmode="lin" valueType="num">
                                      <p:cBhvr>
                                        <p:cTn id="807" dur="1000"/>
                                        <p:tgtEl>
                                          <p:spTgt spid="234"/>
                                        </p:tgtEl>
                                        <p:attrNameLst>
                                          <p:attrName>ppt_y</p:attrName>
                                        </p:attrNameLst>
                                      </p:cBhvr>
                                      <p:tavLst>
                                        <p:tav tm="0">
                                          <p:val>
                                            <p:strVal val="ppt_y"/>
                                          </p:val>
                                        </p:tav>
                                        <p:tav tm="100000">
                                          <p:val>
                                            <p:strVal val="ppt_y+.1"/>
                                          </p:val>
                                        </p:tav>
                                      </p:tavLst>
                                    </p:anim>
                                    <p:set>
                                      <p:cBhvr>
                                        <p:cTn id="808" dur="1" fill="hold">
                                          <p:stCondLst>
                                            <p:cond delay="999"/>
                                          </p:stCondLst>
                                        </p:cTn>
                                        <p:tgtEl>
                                          <p:spTgt spid="234"/>
                                        </p:tgtEl>
                                        <p:attrNameLst>
                                          <p:attrName>style.visibility</p:attrName>
                                        </p:attrNameLst>
                                      </p:cBhvr>
                                      <p:to>
                                        <p:strVal val="hidden"/>
                                      </p:to>
                                    </p:set>
                                  </p:childTnLst>
                                </p:cTn>
                              </p:par>
                              <p:par>
                                <p:cTn id="809" presetID="42" presetClass="exit" presetSubtype="0" fill="hold" nodeType="withEffect">
                                  <p:stCondLst>
                                    <p:cond delay="1000"/>
                                  </p:stCondLst>
                                  <p:childTnLst>
                                    <p:animEffect transition="out" filter="fade">
                                      <p:cBhvr>
                                        <p:cTn id="810" dur="1000"/>
                                        <p:tgtEl>
                                          <p:spTgt spid="230"/>
                                        </p:tgtEl>
                                      </p:cBhvr>
                                    </p:animEffect>
                                    <p:anim calcmode="lin" valueType="num">
                                      <p:cBhvr>
                                        <p:cTn id="811" dur="1000"/>
                                        <p:tgtEl>
                                          <p:spTgt spid="230"/>
                                        </p:tgtEl>
                                        <p:attrNameLst>
                                          <p:attrName>ppt_x</p:attrName>
                                        </p:attrNameLst>
                                      </p:cBhvr>
                                      <p:tavLst>
                                        <p:tav tm="0">
                                          <p:val>
                                            <p:strVal val="ppt_x"/>
                                          </p:val>
                                        </p:tav>
                                        <p:tav tm="100000">
                                          <p:val>
                                            <p:strVal val="ppt_x"/>
                                          </p:val>
                                        </p:tav>
                                      </p:tavLst>
                                    </p:anim>
                                    <p:anim calcmode="lin" valueType="num">
                                      <p:cBhvr>
                                        <p:cTn id="812" dur="1000"/>
                                        <p:tgtEl>
                                          <p:spTgt spid="230"/>
                                        </p:tgtEl>
                                        <p:attrNameLst>
                                          <p:attrName>ppt_y</p:attrName>
                                        </p:attrNameLst>
                                      </p:cBhvr>
                                      <p:tavLst>
                                        <p:tav tm="0">
                                          <p:val>
                                            <p:strVal val="ppt_y"/>
                                          </p:val>
                                        </p:tav>
                                        <p:tav tm="100000">
                                          <p:val>
                                            <p:strVal val="ppt_y+.1"/>
                                          </p:val>
                                        </p:tav>
                                      </p:tavLst>
                                    </p:anim>
                                    <p:set>
                                      <p:cBhvr>
                                        <p:cTn id="813" dur="1" fill="hold">
                                          <p:stCondLst>
                                            <p:cond delay="999"/>
                                          </p:stCondLst>
                                        </p:cTn>
                                        <p:tgtEl>
                                          <p:spTgt spid="230"/>
                                        </p:tgtEl>
                                        <p:attrNameLst>
                                          <p:attrName>style.visibility</p:attrName>
                                        </p:attrNameLst>
                                      </p:cBhvr>
                                      <p:to>
                                        <p:strVal val="hidden"/>
                                      </p:to>
                                    </p:set>
                                  </p:childTnLst>
                                </p:cTn>
                              </p:par>
                              <p:par>
                                <p:cTn id="814" presetID="22" presetClass="exit" presetSubtype="4" fill="hold" nodeType="withEffect">
                                  <p:stCondLst>
                                    <p:cond delay="1000"/>
                                  </p:stCondLst>
                                  <p:childTnLst>
                                    <p:animEffect transition="out" filter="wipe(down)">
                                      <p:cBhvr>
                                        <p:cTn id="815" dur="500"/>
                                        <p:tgtEl>
                                          <p:spTgt spid="1054"/>
                                        </p:tgtEl>
                                      </p:cBhvr>
                                    </p:animEffect>
                                    <p:set>
                                      <p:cBhvr>
                                        <p:cTn id="816" dur="1" fill="hold">
                                          <p:stCondLst>
                                            <p:cond delay="499"/>
                                          </p:stCondLst>
                                        </p:cTn>
                                        <p:tgtEl>
                                          <p:spTgt spid="1054"/>
                                        </p:tgtEl>
                                        <p:attrNameLst>
                                          <p:attrName>style.visibility</p:attrName>
                                        </p:attrNameLst>
                                      </p:cBhvr>
                                      <p:to>
                                        <p:strVal val="hidden"/>
                                      </p:to>
                                    </p:set>
                                  </p:childTnLst>
                                </p:cTn>
                              </p:par>
                            </p:childTnLst>
                          </p:cTn>
                        </p:par>
                      </p:childTnLst>
                    </p:cTn>
                  </p:par>
                </p:childTnLst>
              </p:cTn>
              <p:nextCondLst>
                <p:cond evt="onClick" delay="0">
                  <p:tgtEl>
                    <p:spTgt spid="234"/>
                  </p:tgtEl>
                </p:cond>
              </p:nextCondLst>
            </p:seq>
            <p:seq concurrent="1" nextAc="seek">
              <p:cTn id="817" restart="whenNotActive" fill="hold" evtFilter="cancelBubble" nodeType="interactiveSeq">
                <p:stCondLst>
                  <p:cond evt="onClick" delay="0">
                    <p:tgtEl>
                      <p:spTgt spid="237"/>
                    </p:tgtEl>
                  </p:cond>
                </p:stCondLst>
                <p:endSync evt="end" delay="0">
                  <p:rtn val="all"/>
                </p:endSync>
                <p:childTnLst>
                  <p:par>
                    <p:cTn id="818" fill="hold">
                      <p:stCondLst>
                        <p:cond delay="0"/>
                      </p:stCondLst>
                      <p:childTnLst>
                        <p:par>
                          <p:cTn id="819" fill="hold">
                            <p:stCondLst>
                              <p:cond delay="0"/>
                            </p:stCondLst>
                            <p:childTnLst>
                              <p:par>
                                <p:cTn id="820" presetID="10" presetClass="entr" presetSubtype="0" fill="hold" nodeType="clickEffect">
                                  <p:stCondLst>
                                    <p:cond delay="0"/>
                                  </p:stCondLst>
                                  <p:childTnLst>
                                    <p:set>
                                      <p:cBhvr>
                                        <p:cTn id="821" dur="1" fill="hold">
                                          <p:stCondLst>
                                            <p:cond delay="0"/>
                                          </p:stCondLst>
                                        </p:cTn>
                                        <p:tgtEl>
                                          <p:spTgt spid="240"/>
                                        </p:tgtEl>
                                        <p:attrNameLst>
                                          <p:attrName>style.visibility</p:attrName>
                                        </p:attrNameLst>
                                      </p:cBhvr>
                                      <p:to>
                                        <p:strVal val="visible"/>
                                      </p:to>
                                    </p:set>
                                    <p:animEffect transition="in" filter="fade">
                                      <p:cBhvr>
                                        <p:cTn id="822" dur="500"/>
                                        <p:tgtEl>
                                          <p:spTgt spid="240"/>
                                        </p:tgtEl>
                                      </p:cBhvr>
                                    </p:animEffect>
                                  </p:childTnLst>
                                </p:cTn>
                              </p:par>
                              <p:par>
                                <p:cTn id="823" presetID="10" presetClass="entr" presetSubtype="0" fill="hold" grpId="1" nodeType="withEffect">
                                  <p:stCondLst>
                                    <p:cond delay="0"/>
                                  </p:stCondLst>
                                  <p:childTnLst>
                                    <p:set>
                                      <p:cBhvr>
                                        <p:cTn id="824" dur="1" fill="hold">
                                          <p:stCondLst>
                                            <p:cond delay="0"/>
                                          </p:stCondLst>
                                        </p:cTn>
                                        <p:tgtEl>
                                          <p:spTgt spid="242"/>
                                        </p:tgtEl>
                                        <p:attrNameLst>
                                          <p:attrName>style.visibility</p:attrName>
                                        </p:attrNameLst>
                                      </p:cBhvr>
                                      <p:to>
                                        <p:strVal val="visible"/>
                                      </p:to>
                                    </p:set>
                                    <p:animEffect transition="in" filter="fade">
                                      <p:cBhvr>
                                        <p:cTn id="825" dur="500"/>
                                        <p:tgtEl>
                                          <p:spTgt spid="242"/>
                                        </p:tgtEl>
                                      </p:cBhvr>
                                    </p:animEffect>
                                  </p:childTnLst>
                                </p:cTn>
                              </p:par>
                              <p:par>
                                <p:cTn id="826" presetID="1" presetClass="mediacall" presetSubtype="0" fill="hold" nodeType="withEffect">
                                  <p:stCondLst>
                                    <p:cond delay="0"/>
                                  </p:stCondLst>
                                  <p:childTnLst>
                                    <p:cmd type="call" cmd="playFrom(0.0)">
                                      <p:cBhvr>
                                        <p:cTn id="827" dur="3866" fill="hold"/>
                                        <p:tgtEl>
                                          <p:spTgt spid="244"/>
                                        </p:tgtEl>
                                      </p:cBhvr>
                                    </p:cmd>
                                  </p:childTnLst>
                                </p:cTn>
                              </p:par>
                              <p:par>
                                <p:cTn id="828" presetID="10" presetClass="exit" presetSubtype="0" fill="hold" nodeType="withEffect">
                                  <p:stCondLst>
                                    <p:cond delay="0"/>
                                  </p:stCondLst>
                                  <p:childTnLst>
                                    <p:animEffect transition="out" filter="fade">
                                      <p:cBhvr>
                                        <p:cTn id="829" dur="500"/>
                                        <p:tgtEl>
                                          <p:spTgt spid="234"/>
                                        </p:tgtEl>
                                      </p:cBhvr>
                                    </p:animEffect>
                                    <p:set>
                                      <p:cBhvr>
                                        <p:cTn id="830" dur="1" fill="hold">
                                          <p:stCondLst>
                                            <p:cond delay="499"/>
                                          </p:stCondLst>
                                        </p:cTn>
                                        <p:tgtEl>
                                          <p:spTgt spid="234"/>
                                        </p:tgtEl>
                                        <p:attrNameLst>
                                          <p:attrName>style.visibility</p:attrName>
                                        </p:attrNameLst>
                                      </p:cBhvr>
                                      <p:to>
                                        <p:strVal val="hidden"/>
                                      </p:to>
                                    </p:set>
                                  </p:childTnLst>
                                </p:cTn>
                              </p:par>
                              <p:par>
                                <p:cTn id="831" presetID="42" presetClass="exit" presetSubtype="0" fill="hold" nodeType="withEffect">
                                  <p:stCondLst>
                                    <p:cond delay="1000"/>
                                  </p:stCondLst>
                                  <p:childTnLst>
                                    <p:animEffect transition="out" filter="fade">
                                      <p:cBhvr>
                                        <p:cTn id="832" dur="1000"/>
                                        <p:tgtEl>
                                          <p:spTgt spid="230"/>
                                        </p:tgtEl>
                                      </p:cBhvr>
                                    </p:animEffect>
                                    <p:anim calcmode="lin" valueType="num">
                                      <p:cBhvr>
                                        <p:cTn id="833" dur="1000"/>
                                        <p:tgtEl>
                                          <p:spTgt spid="230"/>
                                        </p:tgtEl>
                                        <p:attrNameLst>
                                          <p:attrName>ppt_x</p:attrName>
                                        </p:attrNameLst>
                                      </p:cBhvr>
                                      <p:tavLst>
                                        <p:tav tm="0">
                                          <p:val>
                                            <p:strVal val="ppt_x"/>
                                          </p:val>
                                        </p:tav>
                                        <p:tav tm="100000">
                                          <p:val>
                                            <p:strVal val="ppt_x"/>
                                          </p:val>
                                        </p:tav>
                                      </p:tavLst>
                                    </p:anim>
                                    <p:anim calcmode="lin" valueType="num">
                                      <p:cBhvr>
                                        <p:cTn id="834" dur="1000"/>
                                        <p:tgtEl>
                                          <p:spTgt spid="230"/>
                                        </p:tgtEl>
                                        <p:attrNameLst>
                                          <p:attrName>ppt_y</p:attrName>
                                        </p:attrNameLst>
                                      </p:cBhvr>
                                      <p:tavLst>
                                        <p:tav tm="0">
                                          <p:val>
                                            <p:strVal val="ppt_y"/>
                                          </p:val>
                                        </p:tav>
                                        <p:tav tm="100000">
                                          <p:val>
                                            <p:strVal val="ppt_y+.1"/>
                                          </p:val>
                                        </p:tav>
                                      </p:tavLst>
                                    </p:anim>
                                    <p:set>
                                      <p:cBhvr>
                                        <p:cTn id="835" dur="1" fill="hold">
                                          <p:stCondLst>
                                            <p:cond delay="999"/>
                                          </p:stCondLst>
                                        </p:cTn>
                                        <p:tgtEl>
                                          <p:spTgt spid="230"/>
                                        </p:tgtEl>
                                        <p:attrNameLst>
                                          <p:attrName>style.visibility</p:attrName>
                                        </p:attrNameLst>
                                      </p:cBhvr>
                                      <p:to>
                                        <p:strVal val="hidden"/>
                                      </p:to>
                                    </p:set>
                                  </p:childTnLst>
                                </p:cTn>
                              </p:par>
                              <p:par>
                                <p:cTn id="836" presetID="42" presetClass="exit" presetSubtype="0" fill="hold" nodeType="withEffect">
                                  <p:stCondLst>
                                    <p:cond delay="1000"/>
                                  </p:stCondLst>
                                  <p:childTnLst>
                                    <p:animEffect transition="out" filter="fade">
                                      <p:cBhvr>
                                        <p:cTn id="837" dur="1000"/>
                                        <p:tgtEl>
                                          <p:spTgt spid="237"/>
                                        </p:tgtEl>
                                      </p:cBhvr>
                                    </p:animEffect>
                                    <p:anim calcmode="lin" valueType="num">
                                      <p:cBhvr>
                                        <p:cTn id="838" dur="1000"/>
                                        <p:tgtEl>
                                          <p:spTgt spid="237"/>
                                        </p:tgtEl>
                                        <p:attrNameLst>
                                          <p:attrName>ppt_x</p:attrName>
                                        </p:attrNameLst>
                                      </p:cBhvr>
                                      <p:tavLst>
                                        <p:tav tm="0">
                                          <p:val>
                                            <p:strVal val="ppt_x"/>
                                          </p:val>
                                        </p:tav>
                                        <p:tav tm="100000">
                                          <p:val>
                                            <p:strVal val="ppt_x"/>
                                          </p:val>
                                        </p:tav>
                                      </p:tavLst>
                                    </p:anim>
                                    <p:anim calcmode="lin" valueType="num">
                                      <p:cBhvr>
                                        <p:cTn id="839" dur="1000"/>
                                        <p:tgtEl>
                                          <p:spTgt spid="237"/>
                                        </p:tgtEl>
                                        <p:attrNameLst>
                                          <p:attrName>ppt_y</p:attrName>
                                        </p:attrNameLst>
                                      </p:cBhvr>
                                      <p:tavLst>
                                        <p:tav tm="0">
                                          <p:val>
                                            <p:strVal val="ppt_y"/>
                                          </p:val>
                                        </p:tav>
                                        <p:tav tm="100000">
                                          <p:val>
                                            <p:strVal val="ppt_y+.1"/>
                                          </p:val>
                                        </p:tav>
                                      </p:tavLst>
                                    </p:anim>
                                    <p:set>
                                      <p:cBhvr>
                                        <p:cTn id="840" dur="1" fill="hold">
                                          <p:stCondLst>
                                            <p:cond delay="999"/>
                                          </p:stCondLst>
                                        </p:cTn>
                                        <p:tgtEl>
                                          <p:spTgt spid="237"/>
                                        </p:tgtEl>
                                        <p:attrNameLst>
                                          <p:attrName>style.visibility</p:attrName>
                                        </p:attrNameLst>
                                      </p:cBhvr>
                                      <p:to>
                                        <p:strVal val="hidden"/>
                                      </p:to>
                                    </p:set>
                                  </p:childTnLst>
                                </p:cTn>
                              </p:par>
                              <p:par>
                                <p:cTn id="841" presetID="22" presetClass="exit" presetSubtype="4" fill="hold" nodeType="withEffect">
                                  <p:stCondLst>
                                    <p:cond delay="1000"/>
                                  </p:stCondLst>
                                  <p:childTnLst>
                                    <p:animEffect transition="out" filter="wipe(down)">
                                      <p:cBhvr>
                                        <p:cTn id="842" dur="500"/>
                                        <p:tgtEl>
                                          <p:spTgt spid="1054"/>
                                        </p:tgtEl>
                                      </p:cBhvr>
                                    </p:animEffect>
                                    <p:set>
                                      <p:cBhvr>
                                        <p:cTn id="843" dur="1" fill="hold">
                                          <p:stCondLst>
                                            <p:cond delay="499"/>
                                          </p:stCondLst>
                                        </p:cTn>
                                        <p:tgtEl>
                                          <p:spTgt spid="1054"/>
                                        </p:tgtEl>
                                        <p:attrNameLst>
                                          <p:attrName>style.visibility</p:attrName>
                                        </p:attrNameLst>
                                      </p:cBhvr>
                                      <p:to>
                                        <p:strVal val="hidden"/>
                                      </p:to>
                                    </p:set>
                                  </p:childTnLst>
                                </p:cTn>
                              </p:par>
                            </p:childTnLst>
                          </p:cTn>
                        </p:par>
                      </p:childTnLst>
                    </p:cTn>
                  </p:par>
                </p:childTnLst>
              </p:cTn>
              <p:nextCondLst>
                <p:cond evt="onClick" delay="0">
                  <p:tgtEl>
                    <p:spTgt spid="237"/>
                  </p:tgtEl>
                </p:cond>
              </p:nextCondLst>
            </p:seq>
            <p:audio>
              <p:cMediaNode vol="80000" showWhenStopped="0">
                <p:cTn id="844" fill="hold" display="0">
                  <p:stCondLst>
                    <p:cond delay="indefinite"/>
                  </p:stCondLst>
                  <p:endCondLst>
                    <p:cond evt="onStopAudio" delay="0">
                      <p:tgtEl>
                        <p:sldTgt/>
                      </p:tgtEl>
                    </p:cond>
                  </p:endCondLst>
                </p:cTn>
                <p:tgtEl>
                  <p:spTgt spid="258"/>
                </p:tgtEl>
              </p:cMediaNode>
            </p:audio>
            <p:audio>
              <p:cMediaNode vol="80000" showWhenStopped="0">
                <p:cTn id="845" fill="hold" display="0">
                  <p:stCondLst>
                    <p:cond delay="indefinite"/>
                  </p:stCondLst>
                  <p:endCondLst>
                    <p:cond evt="onStopAudio" delay="0">
                      <p:tgtEl>
                        <p:sldTgt/>
                      </p:tgtEl>
                    </p:cond>
                  </p:endCondLst>
                </p:cTn>
                <p:tgtEl>
                  <p:spTgt spid="259"/>
                </p:tgtEl>
              </p:cMediaNode>
            </p:audio>
            <p:seq concurrent="1" nextAc="seek">
              <p:cTn id="846" restart="whenNotActive" fill="hold" evtFilter="cancelBubble" nodeType="interactiveSeq">
                <p:stCondLst>
                  <p:cond evt="onClick" delay="0">
                    <p:tgtEl>
                      <p:spTgt spid="46"/>
                    </p:tgtEl>
                  </p:cond>
                </p:stCondLst>
                <p:endSync evt="end" delay="0">
                  <p:rtn val="all"/>
                </p:endSync>
                <p:childTnLst>
                  <p:par>
                    <p:cTn id="847" fill="hold">
                      <p:stCondLst>
                        <p:cond delay="0"/>
                      </p:stCondLst>
                      <p:childTnLst>
                        <p:par>
                          <p:cTn id="848" fill="hold">
                            <p:stCondLst>
                              <p:cond delay="0"/>
                            </p:stCondLst>
                            <p:childTnLst>
                              <p:par>
                                <p:cTn id="849" presetID="42" presetClass="entr" presetSubtype="0" fill="hold" nodeType="clickEffect">
                                  <p:stCondLst>
                                    <p:cond delay="0"/>
                                  </p:stCondLst>
                                  <p:childTnLst>
                                    <p:set>
                                      <p:cBhvr>
                                        <p:cTn id="850" dur="1" fill="hold">
                                          <p:stCondLst>
                                            <p:cond delay="0"/>
                                          </p:stCondLst>
                                        </p:cTn>
                                        <p:tgtEl>
                                          <p:spTgt spid="249"/>
                                        </p:tgtEl>
                                        <p:attrNameLst>
                                          <p:attrName>style.visibility</p:attrName>
                                        </p:attrNameLst>
                                      </p:cBhvr>
                                      <p:to>
                                        <p:strVal val="visible"/>
                                      </p:to>
                                    </p:set>
                                    <p:animEffect transition="in" filter="fade">
                                      <p:cBhvr>
                                        <p:cTn id="851" dur="1000"/>
                                        <p:tgtEl>
                                          <p:spTgt spid="249"/>
                                        </p:tgtEl>
                                      </p:cBhvr>
                                    </p:animEffect>
                                    <p:anim calcmode="lin" valueType="num">
                                      <p:cBhvr>
                                        <p:cTn id="852" dur="1000" fill="hold"/>
                                        <p:tgtEl>
                                          <p:spTgt spid="249"/>
                                        </p:tgtEl>
                                        <p:attrNameLst>
                                          <p:attrName>ppt_x</p:attrName>
                                        </p:attrNameLst>
                                      </p:cBhvr>
                                      <p:tavLst>
                                        <p:tav tm="0">
                                          <p:val>
                                            <p:strVal val="#ppt_x"/>
                                          </p:val>
                                        </p:tav>
                                        <p:tav tm="100000">
                                          <p:val>
                                            <p:strVal val="#ppt_x"/>
                                          </p:val>
                                        </p:tav>
                                      </p:tavLst>
                                    </p:anim>
                                    <p:anim calcmode="lin" valueType="num">
                                      <p:cBhvr>
                                        <p:cTn id="853" dur="1000" fill="hold"/>
                                        <p:tgtEl>
                                          <p:spTgt spid="249"/>
                                        </p:tgtEl>
                                        <p:attrNameLst>
                                          <p:attrName>ppt_y</p:attrName>
                                        </p:attrNameLst>
                                      </p:cBhvr>
                                      <p:tavLst>
                                        <p:tav tm="0">
                                          <p:val>
                                            <p:strVal val="#ppt_y+.1"/>
                                          </p:val>
                                        </p:tav>
                                        <p:tav tm="100000">
                                          <p:val>
                                            <p:strVal val="#ppt_y"/>
                                          </p:val>
                                        </p:tav>
                                      </p:tavLst>
                                    </p:anim>
                                  </p:childTnLst>
                                </p:cTn>
                              </p:par>
                              <p:par>
                                <p:cTn id="854" presetID="42" presetClass="entr" presetSubtype="0" fill="hold" nodeType="withEffect">
                                  <p:stCondLst>
                                    <p:cond delay="0"/>
                                  </p:stCondLst>
                                  <p:childTnLst>
                                    <p:set>
                                      <p:cBhvr>
                                        <p:cTn id="855" dur="1" fill="hold">
                                          <p:stCondLst>
                                            <p:cond delay="0"/>
                                          </p:stCondLst>
                                        </p:cTn>
                                        <p:tgtEl>
                                          <p:spTgt spid="245"/>
                                        </p:tgtEl>
                                        <p:attrNameLst>
                                          <p:attrName>style.visibility</p:attrName>
                                        </p:attrNameLst>
                                      </p:cBhvr>
                                      <p:to>
                                        <p:strVal val="visible"/>
                                      </p:to>
                                    </p:set>
                                    <p:animEffect transition="in" filter="fade">
                                      <p:cBhvr>
                                        <p:cTn id="856" dur="1000"/>
                                        <p:tgtEl>
                                          <p:spTgt spid="245"/>
                                        </p:tgtEl>
                                      </p:cBhvr>
                                    </p:animEffect>
                                    <p:anim calcmode="lin" valueType="num">
                                      <p:cBhvr>
                                        <p:cTn id="857" dur="1000" fill="hold"/>
                                        <p:tgtEl>
                                          <p:spTgt spid="245"/>
                                        </p:tgtEl>
                                        <p:attrNameLst>
                                          <p:attrName>ppt_x</p:attrName>
                                        </p:attrNameLst>
                                      </p:cBhvr>
                                      <p:tavLst>
                                        <p:tav tm="0">
                                          <p:val>
                                            <p:strVal val="#ppt_x"/>
                                          </p:val>
                                        </p:tav>
                                        <p:tav tm="100000">
                                          <p:val>
                                            <p:strVal val="#ppt_x"/>
                                          </p:val>
                                        </p:tav>
                                      </p:tavLst>
                                    </p:anim>
                                    <p:anim calcmode="lin" valueType="num">
                                      <p:cBhvr>
                                        <p:cTn id="858" dur="1000" fill="hold"/>
                                        <p:tgtEl>
                                          <p:spTgt spid="245"/>
                                        </p:tgtEl>
                                        <p:attrNameLst>
                                          <p:attrName>ppt_y</p:attrName>
                                        </p:attrNameLst>
                                      </p:cBhvr>
                                      <p:tavLst>
                                        <p:tav tm="0">
                                          <p:val>
                                            <p:strVal val="#ppt_y+.1"/>
                                          </p:val>
                                        </p:tav>
                                        <p:tav tm="100000">
                                          <p:val>
                                            <p:strVal val="#ppt_y"/>
                                          </p:val>
                                        </p:tav>
                                      </p:tavLst>
                                    </p:anim>
                                  </p:childTnLst>
                                </p:cTn>
                              </p:par>
                              <p:par>
                                <p:cTn id="859" presetID="42" presetClass="entr" presetSubtype="0" fill="hold" nodeType="withEffect">
                                  <p:stCondLst>
                                    <p:cond delay="0"/>
                                  </p:stCondLst>
                                  <p:childTnLst>
                                    <p:set>
                                      <p:cBhvr>
                                        <p:cTn id="860" dur="1" fill="hold">
                                          <p:stCondLst>
                                            <p:cond delay="0"/>
                                          </p:stCondLst>
                                        </p:cTn>
                                        <p:tgtEl>
                                          <p:spTgt spid="252"/>
                                        </p:tgtEl>
                                        <p:attrNameLst>
                                          <p:attrName>style.visibility</p:attrName>
                                        </p:attrNameLst>
                                      </p:cBhvr>
                                      <p:to>
                                        <p:strVal val="visible"/>
                                      </p:to>
                                    </p:set>
                                    <p:animEffect transition="in" filter="fade">
                                      <p:cBhvr>
                                        <p:cTn id="861" dur="1000"/>
                                        <p:tgtEl>
                                          <p:spTgt spid="252"/>
                                        </p:tgtEl>
                                      </p:cBhvr>
                                    </p:animEffect>
                                    <p:anim calcmode="lin" valueType="num">
                                      <p:cBhvr>
                                        <p:cTn id="862" dur="1000" fill="hold"/>
                                        <p:tgtEl>
                                          <p:spTgt spid="252"/>
                                        </p:tgtEl>
                                        <p:attrNameLst>
                                          <p:attrName>ppt_x</p:attrName>
                                        </p:attrNameLst>
                                      </p:cBhvr>
                                      <p:tavLst>
                                        <p:tav tm="0">
                                          <p:val>
                                            <p:strVal val="#ppt_x"/>
                                          </p:val>
                                        </p:tav>
                                        <p:tav tm="100000">
                                          <p:val>
                                            <p:strVal val="#ppt_x"/>
                                          </p:val>
                                        </p:tav>
                                      </p:tavLst>
                                    </p:anim>
                                    <p:anim calcmode="lin" valueType="num">
                                      <p:cBhvr>
                                        <p:cTn id="863" dur="1000" fill="hold"/>
                                        <p:tgtEl>
                                          <p:spTgt spid="25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6"/>
                  </p:tgtEl>
                </p:cond>
              </p:nextCondLst>
            </p:seq>
            <p:seq concurrent="1" nextAc="seek">
              <p:cTn id="864" restart="whenNotActive" fill="hold" evtFilter="cancelBubble" nodeType="interactiveSeq">
                <p:stCondLst>
                  <p:cond evt="onClick" delay="0">
                    <p:tgtEl>
                      <p:spTgt spid="252"/>
                    </p:tgtEl>
                  </p:cond>
                </p:stCondLst>
                <p:endSync evt="end" delay="0">
                  <p:rtn val="all"/>
                </p:endSync>
                <p:childTnLst>
                  <p:par>
                    <p:cTn id="865" fill="hold">
                      <p:stCondLst>
                        <p:cond delay="0"/>
                      </p:stCondLst>
                      <p:childTnLst>
                        <p:par>
                          <p:cTn id="866" fill="hold">
                            <p:stCondLst>
                              <p:cond delay="0"/>
                            </p:stCondLst>
                            <p:childTnLst>
                              <p:par>
                                <p:cTn id="867" presetID="10" presetClass="entr" presetSubtype="0" fill="hold" nodeType="clickEffect">
                                  <p:stCondLst>
                                    <p:cond delay="0"/>
                                  </p:stCondLst>
                                  <p:childTnLst>
                                    <p:set>
                                      <p:cBhvr>
                                        <p:cTn id="868" dur="1" fill="hold">
                                          <p:stCondLst>
                                            <p:cond delay="0"/>
                                          </p:stCondLst>
                                        </p:cTn>
                                        <p:tgtEl>
                                          <p:spTgt spid="255"/>
                                        </p:tgtEl>
                                        <p:attrNameLst>
                                          <p:attrName>style.visibility</p:attrName>
                                        </p:attrNameLst>
                                      </p:cBhvr>
                                      <p:to>
                                        <p:strVal val="visible"/>
                                      </p:to>
                                    </p:set>
                                    <p:animEffect transition="in" filter="fade">
                                      <p:cBhvr>
                                        <p:cTn id="869" dur="500"/>
                                        <p:tgtEl>
                                          <p:spTgt spid="255"/>
                                        </p:tgtEl>
                                      </p:cBhvr>
                                    </p:animEffect>
                                  </p:childTnLst>
                                </p:cTn>
                              </p:par>
                              <p:par>
                                <p:cTn id="870" presetID="10" presetClass="entr" presetSubtype="0" fill="hold" grpId="1" nodeType="withEffect">
                                  <p:stCondLst>
                                    <p:cond delay="0"/>
                                  </p:stCondLst>
                                  <p:childTnLst>
                                    <p:set>
                                      <p:cBhvr>
                                        <p:cTn id="871" dur="1" fill="hold">
                                          <p:stCondLst>
                                            <p:cond delay="0"/>
                                          </p:stCondLst>
                                        </p:cTn>
                                        <p:tgtEl>
                                          <p:spTgt spid="257"/>
                                        </p:tgtEl>
                                        <p:attrNameLst>
                                          <p:attrName>style.visibility</p:attrName>
                                        </p:attrNameLst>
                                      </p:cBhvr>
                                      <p:to>
                                        <p:strVal val="visible"/>
                                      </p:to>
                                    </p:set>
                                    <p:animEffect transition="in" filter="fade">
                                      <p:cBhvr>
                                        <p:cTn id="872" dur="500"/>
                                        <p:tgtEl>
                                          <p:spTgt spid="257"/>
                                        </p:tgtEl>
                                      </p:cBhvr>
                                    </p:animEffect>
                                  </p:childTnLst>
                                </p:cTn>
                              </p:par>
                              <p:par>
                                <p:cTn id="873" presetID="1" presetClass="mediacall" presetSubtype="0" fill="hold" nodeType="withEffect">
                                  <p:stCondLst>
                                    <p:cond delay="0"/>
                                  </p:stCondLst>
                                  <p:childTnLst>
                                    <p:cmd type="call" cmd="playFrom(0.0)">
                                      <p:cBhvr>
                                        <p:cTn id="874" dur="3866" fill="hold"/>
                                        <p:tgtEl>
                                          <p:spTgt spid="259"/>
                                        </p:tgtEl>
                                      </p:cBhvr>
                                    </p:cmd>
                                  </p:childTnLst>
                                </p:cTn>
                              </p:par>
                              <p:par>
                                <p:cTn id="875" presetID="10" presetClass="exit" presetSubtype="0" fill="hold" nodeType="withEffect">
                                  <p:stCondLst>
                                    <p:cond delay="0"/>
                                  </p:stCondLst>
                                  <p:childTnLst>
                                    <p:animEffect transition="out" filter="fade">
                                      <p:cBhvr>
                                        <p:cTn id="876" dur="500"/>
                                        <p:tgtEl>
                                          <p:spTgt spid="249"/>
                                        </p:tgtEl>
                                      </p:cBhvr>
                                    </p:animEffect>
                                    <p:set>
                                      <p:cBhvr>
                                        <p:cTn id="877" dur="1" fill="hold">
                                          <p:stCondLst>
                                            <p:cond delay="499"/>
                                          </p:stCondLst>
                                        </p:cTn>
                                        <p:tgtEl>
                                          <p:spTgt spid="249"/>
                                        </p:tgtEl>
                                        <p:attrNameLst>
                                          <p:attrName>style.visibility</p:attrName>
                                        </p:attrNameLst>
                                      </p:cBhvr>
                                      <p:to>
                                        <p:strVal val="hidden"/>
                                      </p:to>
                                    </p:set>
                                  </p:childTnLst>
                                </p:cTn>
                              </p:par>
                              <p:par>
                                <p:cTn id="878" presetID="42" presetClass="exit" presetSubtype="0" fill="hold" nodeType="withEffect">
                                  <p:stCondLst>
                                    <p:cond delay="1000"/>
                                  </p:stCondLst>
                                  <p:childTnLst>
                                    <p:animEffect transition="out" filter="fade">
                                      <p:cBhvr>
                                        <p:cTn id="879" dur="1000"/>
                                        <p:tgtEl>
                                          <p:spTgt spid="245"/>
                                        </p:tgtEl>
                                      </p:cBhvr>
                                    </p:animEffect>
                                    <p:anim calcmode="lin" valueType="num">
                                      <p:cBhvr>
                                        <p:cTn id="880" dur="1000"/>
                                        <p:tgtEl>
                                          <p:spTgt spid="245"/>
                                        </p:tgtEl>
                                        <p:attrNameLst>
                                          <p:attrName>ppt_x</p:attrName>
                                        </p:attrNameLst>
                                      </p:cBhvr>
                                      <p:tavLst>
                                        <p:tav tm="0">
                                          <p:val>
                                            <p:strVal val="ppt_x"/>
                                          </p:val>
                                        </p:tav>
                                        <p:tav tm="100000">
                                          <p:val>
                                            <p:strVal val="ppt_x"/>
                                          </p:val>
                                        </p:tav>
                                      </p:tavLst>
                                    </p:anim>
                                    <p:anim calcmode="lin" valueType="num">
                                      <p:cBhvr>
                                        <p:cTn id="881" dur="1000"/>
                                        <p:tgtEl>
                                          <p:spTgt spid="245"/>
                                        </p:tgtEl>
                                        <p:attrNameLst>
                                          <p:attrName>ppt_y</p:attrName>
                                        </p:attrNameLst>
                                      </p:cBhvr>
                                      <p:tavLst>
                                        <p:tav tm="0">
                                          <p:val>
                                            <p:strVal val="ppt_y"/>
                                          </p:val>
                                        </p:tav>
                                        <p:tav tm="100000">
                                          <p:val>
                                            <p:strVal val="ppt_y+.1"/>
                                          </p:val>
                                        </p:tav>
                                      </p:tavLst>
                                    </p:anim>
                                    <p:set>
                                      <p:cBhvr>
                                        <p:cTn id="882" dur="1" fill="hold">
                                          <p:stCondLst>
                                            <p:cond delay="999"/>
                                          </p:stCondLst>
                                        </p:cTn>
                                        <p:tgtEl>
                                          <p:spTgt spid="245"/>
                                        </p:tgtEl>
                                        <p:attrNameLst>
                                          <p:attrName>style.visibility</p:attrName>
                                        </p:attrNameLst>
                                      </p:cBhvr>
                                      <p:to>
                                        <p:strVal val="hidden"/>
                                      </p:to>
                                    </p:set>
                                  </p:childTnLst>
                                </p:cTn>
                              </p:par>
                              <p:par>
                                <p:cTn id="883" presetID="42" presetClass="exit" presetSubtype="0" fill="hold" nodeType="withEffect">
                                  <p:stCondLst>
                                    <p:cond delay="1000"/>
                                  </p:stCondLst>
                                  <p:childTnLst>
                                    <p:animEffect transition="out" filter="fade">
                                      <p:cBhvr>
                                        <p:cTn id="884" dur="1000"/>
                                        <p:tgtEl>
                                          <p:spTgt spid="252"/>
                                        </p:tgtEl>
                                      </p:cBhvr>
                                    </p:animEffect>
                                    <p:anim calcmode="lin" valueType="num">
                                      <p:cBhvr>
                                        <p:cTn id="885" dur="1000"/>
                                        <p:tgtEl>
                                          <p:spTgt spid="252"/>
                                        </p:tgtEl>
                                        <p:attrNameLst>
                                          <p:attrName>ppt_x</p:attrName>
                                        </p:attrNameLst>
                                      </p:cBhvr>
                                      <p:tavLst>
                                        <p:tav tm="0">
                                          <p:val>
                                            <p:strVal val="ppt_x"/>
                                          </p:val>
                                        </p:tav>
                                        <p:tav tm="100000">
                                          <p:val>
                                            <p:strVal val="ppt_x"/>
                                          </p:val>
                                        </p:tav>
                                      </p:tavLst>
                                    </p:anim>
                                    <p:anim calcmode="lin" valueType="num">
                                      <p:cBhvr>
                                        <p:cTn id="886" dur="1000"/>
                                        <p:tgtEl>
                                          <p:spTgt spid="252"/>
                                        </p:tgtEl>
                                        <p:attrNameLst>
                                          <p:attrName>ppt_y</p:attrName>
                                        </p:attrNameLst>
                                      </p:cBhvr>
                                      <p:tavLst>
                                        <p:tav tm="0">
                                          <p:val>
                                            <p:strVal val="ppt_y"/>
                                          </p:val>
                                        </p:tav>
                                        <p:tav tm="100000">
                                          <p:val>
                                            <p:strVal val="ppt_y+.1"/>
                                          </p:val>
                                        </p:tav>
                                      </p:tavLst>
                                    </p:anim>
                                    <p:set>
                                      <p:cBhvr>
                                        <p:cTn id="887" dur="1" fill="hold">
                                          <p:stCondLst>
                                            <p:cond delay="999"/>
                                          </p:stCondLst>
                                        </p:cTn>
                                        <p:tgtEl>
                                          <p:spTgt spid="252"/>
                                        </p:tgtEl>
                                        <p:attrNameLst>
                                          <p:attrName>style.visibility</p:attrName>
                                        </p:attrNameLst>
                                      </p:cBhvr>
                                      <p:to>
                                        <p:strVal val="hidden"/>
                                      </p:to>
                                    </p:set>
                                  </p:childTnLst>
                                </p:cTn>
                              </p:par>
                              <p:par>
                                <p:cTn id="888" presetID="22" presetClass="exit" presetSubtype="4" fill="hold" nodeType="withEffect">
                                  <p:stCondLst>
                                    <p:cond delay="1000"/>
                                  </p:stCondLst>
                                  <p:childTnLst>
                                    <p:animEffect transition="out" filter="wipe(down)">
                                      <p:cBhvr>
                                        <p:cTn id="889" dur="500"/>
                                        <p:tgtEl>
                                          <p:spTgt spid="46"/>
                                        </p:tgtEl>
                                      </p:cBhvr>
                                    </p:animEffect>
                                    <p:set>
                                      <p:cBhvr>
                                        <p:cTn id="890"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252"/>
                  </p:tgtEl>
                </p:cond>
              </p:nextCondLst>
            </p:seq>
            <p:seq concurrent="1" nextAc="seek">
              <p:cTn id="891" restart="whenNotActive" fill="hold" evtFilter="cancelBubble" nodeType="interactiveSeq">
                <p:stCondLst>
                  <p:cond evt="onClick" delay="0">
                    <p:tgtEl>
                      <p:spTgt spid="249"/>
                    </p:tgtEl>
                  </p:cond>
                </p:stCondLst>
                <p:endSync evt="end" delay="0">
                  <p:rtn val="all"/>
                </p:endSync>
                <p:childTnLst>
                  <p:par>
                    <p:cTn id="892" fill="hold">
                      <p:stCondLst>
                        <p:cond delay="0"/>
                      </p:stCondLst>
                      <p:childTnLst>
                        <p:par>
                          <p:cTn id="893" fill="hold">
                            <p:stCondLst>
                              <p:cond delay="0"/>
                            </p:stCondLst>
                            <p:childTnLst>
                              <p:par>
                                <p:cTn id="894" presetID="10" presetClass="entr" presetSubtype="0" fill="hold" grpId="0" nodeType="clickEffect">
                                  <p:stCondLst>
                                    <p:cond delay="0"/>
                                  </p:stCondLst>
                                  <p:childTnLst>
                                    <p:set>
                                      <p:cBhvr>
                                        <p:cTn id="895" dur="1" fill="hold">
                                          <p:stCondLst>
                                            <p:cond delay="0"/>
                                          </p:stCondLst>
                                        </p:cTn>
                                        <p:tgtEl>
                                          <p:spTgt spid="257"/>
                                        </p:tgtEl>
                                        <p:attrNameLst>
                                          <p:attrName>style.visibility</p:attrName>
                                        </p:attrNameLst>
                                      </p:cBhvr>
                                      <p:to>
                                        <p:strVal val="visible"/>
                                      </p:to>
                                    </p:set>
                                    <p:animEffect transition="in" filter="fade">
                                      <p:cBhvr>
                                        <p:cTn id="896" dur="500"/>
                                        <p:tgtEl>
                                          <p:spTgt spid="257"/>
                                        </p:tgtEl>
                                      </p:cBhvr>
                                    </p:animEffect>
                                  </p:childTnLst>
                                </p:cTn>
                              </p:par>
                              <p:par>
                                <p:cTn id="897" presetID="10" presetClass="entr" presetSubtype="0" fill="hold" nodeType="withEffect">
                                  <p:stCondLst>
                                    <p:cond delay="0"/>
                                  </p:stCondLst>
                                  <p:childTnLst>
                                    <p:set>
                                      <p:cBhvr>
                                        <p:cTn id="898" dur="1" fill="hold">
                                          <p:stCondLst>
                                            <p:cond delay="0"/>
                                          </p:stCondLst>
                                        </p:cTn>
                                        <p:tgtEl>
                                          <p:spTgt spid="256"/>
                                        </p:tgtEl>
                                        <p:attrNameLst>
                                          <p:attrName>style.visibility</p:attrName>
                                        </p:attrNameLst>
                                      </p:cBhvr>
                                      <p:to>
                                        <p:strVal val="visible"/>
                                      </p:to>
                                    </p:set>
                                    <p:animEffect transition="in" filter="fade">
                                      <p:cBhvr>
                                        <p:cTn id="899" dur="500"/>
                                        <p:tgtEl>
                                          <p:spTgt spid="256"/>
                                        </p:tgtEl>
                                      </p:cBhvr>
                                    </p:animEffect>
                                  </p:childTnLst>
                                </p:cTn>
                              </p:par>
                              <p:par>
                                <p:cTn id="900" presetID="1" presetClass="mediacall" presetSubtype="0" fill="hold" nodeType="withEffect">
                                  <p:stCondLst>
                                    <p:cond delay="0"/>
                                  </p:stCondLst>
                                  <p:childTnLst>
                                    <p:cmd type="call" cmd="playFrom(0.0)">
                                      <p:cBhvr>
                                        <p:cTn id="901" dur="3056" fill="hold"/>
                                        <p:tgtEl>
                                          <p:spTgt spid="258"/>
                                        </p:tgtEl>
                                      </p:cBhvr>
                                    </p:cmd>
                                  </p:childTnLst>
                                </p:cTn>
                              </p:par>
                              <p:par>
                                <p:cTn id="902" presetID="10" presetClass="exit" presetSubtype="0" fill="hold" nodeType="withEffect">
                                  <p:stCondLst>
                                    <p:cond delay="0"/>
                                  </p:stCondLst>
                                  <p:childTnLst>
                                    <p:animEffect transition="out" filter="fade">
                                      <p:cBhvr>
                                        <p:cTn id="903" dur="500"/>
                                        <p:tgtEl>
                                          <p:spTgt spid="252"/>
                                        </p:tgtEl>
                                      </p:cBhvr>
                                    </p:animEffect>
                                    <p:set>
                                      <p:cBhvr>
                                        <p:cTn id="904" dur="1" fill="hold">
                                          <p:stCondLst>
                                            <p:cond delay="499"/>
                                          </p:stCondLst>
                                        </p:cTn>
                                        <p:tgtEl>
                                          <p:spTgt spid="252"/>
                                        </p:tgtEl>
                                        <p:attrNameLst>
                                          <p:attrName>style.visibility</p:attrName>
                                        </p:attrNameLst>
                                      </p:cBhvr>
                                      <p:to>
                                        <p:strVal val="hidden"/>
                                      </p:to>
                                    </p:set>
                                  </p:childTnLst>
                                </p:cTn>
                              </p:par>
                              <p:par>
                                <p:cTn id="905" presetID="42" presetClass="exit" presetSubtype="0" fill="hold" nodeType="withEffect">
                                  <p:stCondLst>
                                    <p:cond delay="1000"/>
                                  </p:stCondLst>
                                  <p:childTnLst>
                                    <p:animEffect transition="out" filter="fade">
                                      <p:cBhvr>
                                        <p:cTn id="906" dur="1000"/>
                                        <p:tgtEl>
                                          <p:spTgt spid="249"/>
                                        </p:tgtEl>
                                      </p:cBhvr>
                                    </p:animEffect>
                                    <p:anim calcmode="lin" valueType="num">
                                      <p:cBhvr>
                                        <p:cTn id="907" dur="1000"/>
                                        <p:tgtEl>
                                          <p:spTgt spid="249"/>
                                        </p:tgtEl>
                                        <p:attrNameLst>
                                          <p:attrName>ppt_x</p:attrName>
                                        </p:attrNameLst>
                                      </p:cBhvr>
                                      <p:tavLst>
                                        <p:tav tm="0">
                                          <p:val>
                                            <p:strVal val="ppt_x"/>
                                          </p:val>
                                        </p:tav>
                                        <p:tav tm="100000">
                                          <p:val>
                                            <p:strVal val="ppt_x"/>
                                          </p:val>
                                        </p:tav>
                                      </p:tavLst>
                                    </p:anim>
                                    <p:anim calcmode="lin" valueType="num">
                                      <p:cBhvr>
                                        <p:cTn id="908" dur="1000"/>
                                        <p:tgtEl>
                                          <p:spTgt spid="249"/>
                                        </p:tgtEl>
                                        <p:attrNameLst>
                                          <p:attrName>ppt_y</p:attrName>
                                        </p:attrNameLst>
                                      </p:cBhvr>
                                      <p:tavLst>
                                        <p:tav tm="0">
                                          <p:val>
                                            <p:strVal val="ppt_y"/>
                                          </p:val>
                                        </p:tav>
                                        <p:tav tm="100000">
                                          <p:val>
                                            <p:strVal val="ppt_y+.1"/>
                                          </p:val>
                                        </p:tav>
                                      </p:tavLst>
                                    </p:anim>
                                    <p:set>
                                      <p:cBhvr>
                                        <p:cTn id="909" dur="1" fill="hold">
                                          <p:stCondLst>
                                            <p:cond delay="999"/>
                                          </p:stCondLst>
                                        </p:cTn>
                                        <p:tgtEl>
                                          <p:spTgt spid="249"/>
                                        </p:tgtEl>
                                        <p:attrNameLst>
                                          <p:attrName>style.visibility</p:attrName>
                                        </p:attrNameLst>
                                      </p:cBhvr>
                                      <p:to>
                                        <p:strVal val="hidden"/>
                                      </p:to>
                                    </p:set>
                                  </p:childTnLst>
                                </p:cTn>
                              </p:par>
                              <p:par>
                                <p:cTn id="910" presetID="42" presetClass="exit" presetSubtype="0" fill="hold" nodeType="withEffect">
                                  <p:stCondLst>
                                    <p:cond delay="1000"/>
                                  </p:stCondLst>
                                  <p:childTnLst>
                                    <p:animEffect transition="out" filter="fade">
                                      <p:cBhvr>
                                        <p:cTn id="911" dur="1000"/>
                                        <p:tgtEl>
                                          <p:spTgt spid="245"/>
                                        </p:tgtEl>
                                      </p:cBhvr>
                                    </p:animEffect>
                                    <p:anim calcmode="lin" valueType="num">
                                      <p:cBhvr>
                                        <p:cTn id="912" dur="1000"/>
                                        <p:tgtEl>
                                          <p:spTgt spid="245"/>
                                        </p:tgtEl>
                                        <p:attrNameLst>
                                          <p:attrName>ppt_x</p:attrName>
                                        </p:attrNameLst>
                                      </p:cBhvr>
                                      <p:tavLst>
                                        <p:tav tm="0">
                                          <p:val>
                                            <p:strVal val="ppt_x"/>
                                          </p:val>
                                        </p:tav>
                                        <p:tav tm="100000">
                                          <p:val>
                                            <p:strVal val="ppt_x"/>
                                          </p:val>
                                        </p:tav>
                                      </p:tavLst>
                                    </p:anim>
                                    <p:anim calcmode="lin" valueType="num">
                                      <p:cBhvr>
                                        <p:cTn id="913" dur="1000"/>
                                        <p:tgtEl>
                                          <p:spTgt spid="245"/>
                                        </p:tgtEl>
                                        <p:attrNameLst>
                                          <p:attrName>ppt_y</p:attrName>
                                        </p:attrNameLst>
                                      </p:cBhvr>
                                      <p:tavLst>
                                        <p:tav tm="0">
                                          <p:val>
                                            <p:strVal val="ppt_y"/>
                                          </p:val>
                                        </p:tav>
                                        <p:tav tm="100000">
                                          <p:val>
                                            <p:strVal val="ppt_y+.1"/>
                                          </p:val>
                                        </p:tav>
                                      </p:tavLst>
                                    </p:anim>
                                    <p:set>
                                      <p:cBhvr>
                                        <p:cTn id="914" dur="1" fill="hold">
                                          <p:stCondLst>
                                            <p:cond delay="999"/>
                                          </p:stCondLst>
                                        </p:cTn>
                                        <p:tgtEl>
                                          <p:spTgt spid="245"/>
                                        </p:tgtEl>
                                        <p:attrNameLst>
                                          <p:attrName>style.visibility</p:attrName>
                                        </p:attrNameLst>
                                      </p:cBhvr>
                                      <p:to>
                                        <p:strVal val="hidden"/>
                                      </p:to>
                                    </p:set>
                                  </p:childTnLst>
                                </p:cTn>
                              </p:par>
                              <p:par>
                                <p:cTn id="915" presetID="22" presetClass="exit" presetSubtype="4" fill="hold" nodeType="withEffect">
                                  <p:stCondLst>
                                    <p:cond delay="1000"/>
                                  </p:stCondLst>
                                  <p:childTnLst>
                                    <p:animEffect transition="out" filter="wipe(down)">
                                      <p:cBhvr>
                                        <p:cTn id="916" dur="500"/>
                                        <p:tgtEl>
                                          <p:spTgt spid="46"/>
                                        </p:tgtEl>
                                      </p:cBhvr>
                                    </p:animEffect>
                                    <p:set>
                                      <p:cBhvr>
                                        <p:cTn id="917"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249"/>
                  </p:tgtEl>
                </p:cond>
              </p:nextCondLst>
            </p:seq>
            <p:audio>
              <p:cMediaNode vol="80000" showWhenStopped="0">
                <p:cTn id="918" fill="hold" display="0">
                  <p:stCondLst>
                    <p:cond delay="indefinite"/>
                  </p:stCondLst>
                  <p:endCondLst>
                    <p:cond evt="onStopAudio" delay="0">
                      <p:tgtEl>
                        <p:sldTgt/>
                      </p:tgtEl>
                    </p:cond>
                  </p:endCondLst>
                </p:cTn>
                <p:tgtEl>
                  <p:spTgt spid="273"/>
                </p:tgtEl>
              </p:cMediaNode>
            </p:audio>
            <p:audio>
              <p:cMediaNode vol="80000" showWhenStopped="0">
                <p:cTn id="919" fill="hold" display="0">
                  <p:stCondLst>
                    <p:cond delay="indefinite"/>
                  </p:stCondLst>
                  <p:endCondLst>
                    <p:cond evt="onStopAudio" delay="0">
                      <p:tgtEl>
                        <p:sldTgt/>
                      </p:tgtEl>
                    </p:cond>
                  </p:endCondLst>
                </p:cTn>
                <p:tgtEl>
                  <p:spTgt spid="274"/>
                </p:tgtEl>
              </p:cMediaNode>
            </p:audio>
            <p:seq concurrent="1" nextAc="seek">
              <p:cTn id="920" restart="whenNotActive" fill="hold" evtFilter="cancelBubble" nodeType="interactiveSeq">
                <p:stCondLst>
                  <p:cond evt="onClick" delay="0">
                    <p:tgtEl>
                      <p:spTgt spid="1062"/>
                    </p:tgtEl>
                  </p:cond>
                </p:stCondLst>
                <p:endSync evt="end" delay="0">
                  <p:rtn val="all"/>
                </p:endSync>
                <p:childTnLst>
                  <p:par>
                    <p:cTn id="921" fill="hold">
                      <p:stCondLst>
                        <p:cond delay="0"/>
                      </p:stCondLst>
                      <p:childTnLst>
                        <p:par>
                          <p:cTn id="922" fill="hold">
                            <p:stCondLst>
                              <p:cond delay="0"/>
                            </p:stCondLst>
                            <p:childTnLst>
                              <p:par>
                                <p:cTn id="923" presetID="42" presetClass="entr" presetSubtype="0" fill="hold" nodeType="clickEffect">
                                  <p:stCondLst>
                                    <p:cond delay="0"/>
                                  </p:stCondLst>
                                  <p:childTnLst>
                                    <p:set>
                                      <p:cBhvr>
                                        <p:cTn id="924" dur="1" fill="hold">
                                          <p:stCondLst>
                                            <p:cond delay="0"/>
                                          </p:stCondLst>
                                        </p:cTn>
                                        <p:tgtEl>
                                          <p:spTgt spid="262"/>
                                        </p:tgtEl>
                                        <p:attrNameLst>
                                          <p:attrName>style.visibility</p:attrName>
                                        </p:attrNameLst>
                                      </p:cBhvr>
                                      <p:to>
                                        <p:strVal val="visible"/>
                                      </p:to>
                                    </p:set>
                                    <p:animEffect transition="in" filter="fade">
                                      <p:cBhvr>
                                        <p:cTn id="925" dur="1000"/>
                                        <p:tgtEl>
                                          <p:spTgt spid="262"/>
                                        </p:tgtEl>
                                      </p:cBhvr>
                                    </p:animEffect>
                                    <p:anim calcmode="lin" valueType="num">
                                      <p:cBhvr>
                                        <p:cTn id="926" dur="1000" fill="hold"/>
                                        <p:tgtEl>
                                          <p:spTgt spid="262"/>
                                        </p:tgtEl>
                                        <p:attrNameLst>
                                          <p:attrName>ppt_x</p:attrName>
                                        </p:attrNameLst>
                                      </p:cBhvr>
                                      <p:tavLst>
                                        <p:tav tm="0">
                                          <p:val>
                                            <p:strVal val="#ppt_x"/>
                                          </p:val>
                                        </p:tav>
                                        <p:tav tm="100000">
                                          <p:val>
                                            <p:strVal val="#ppt_x"/>
                                          </p:val>
                                        </p:tav>
                                      </p:tavLst>
                                    </p:anim>
                                    <p:anim calcmode="lin" valueType="num">
                                      <p:cBhvr>
                                        <p:cTn id="927" dur="1000" fill="hold"/>
                                        <p:tgtEl>
                                          <p:spTgt spid="262"/>
                                        </p:tgtEl>
                                        <p:attrNameLst>
                                          <p:attrName>ppt_y</p:attrName>
                                        </p:attrNameLst>
                                      </p:cBhvr>
                                      <p:tavLst>
                                        <p:tav tm="0">
                                          <p:val>
                                            <p:strVal val="#ppt_y+.1"/>
                                          </p:val>
                                        </p:tav>
                                        <p:tav tm="100000">
                                          <p:val>
                                            <p:strVal val="#ppt_y"/>
                                          </p:val>
                                        </p:tav>
                                      </p:tavLst>
                                    </p:anim>
                                  </p:childTnLst>
                                </p:cTn>
                              </p:par>
                              <p:par>
                                <p:cTn id="928" presetID="42" presetClass="entr" presetSubtype="0" fill="hold" nodeType="withEffect">
                                  <p:stCondLst>
                                    <p:cond delay="0"/>
                                  </p:stCondLst>
                                  <p:childTnLst>
                                    <p:set>
                                      <p:cBhvr>
                                        <p:cTn id="929" dur="1" fill="hold">
                                          <p:stCondLst>
                                            <p:cond delay="0"/>
                                          </p:stCondLst>
                                        </p:cTn>
                                        <p:tgtEl>
                                          <p:spTgt spid="269"/>
                                        </p:tgtEl>
                                        <p:attrNameLst>
                                          <p:attrName>style.visibility</p:attrName>
                                        </p:attrNameLst>
                                      </p:cBhvr>
                                      <p:to>
                                        <p:strVal val="visible"/>
                                      </p:to>
                                    </p:set>
                                    <p:animEffect transition="in" filter="fade">
                                      <p:cBhvr>
                                        <p:cTn id="930" dur="1000"/>
                                        <p:tgtEl>
                                          <p:spTgt spid="269"/>
                                        </p:tgtEl>
                                      </p:cBhvr>
                                    </p:animEffect>
                                    <p:anim calcmode="lin" valueType="num">
                                      <p:cBhvr>
                                        <p:cTn id="931" dur="1000" fill="hold"/>
                                        <p:tgtEl>
                                          <p:spTgt spid="269"/>
                                        </p:tgtEl>
                                        <p:attrNameLst>
                                          <p:attrName>ppt_x</p:attrName>
                                        </p:attrNameLst>
                                      </p:cBhvr>
                                      <p:tavLst>
                                        <p:tav tm="0">
                                          <p:val>
                                            <p:strVal val="#ppt_x"/>
                                          </p:val>
                                        </p:tav>
                                        <p:tav tm="100000">
                                          <p:val>
                                            <p:strVal val="#ppt_x"/>
                                          </p:val>
                                        </p:tav>
                                      </p:tavLst>
                                    </p:anim>
                                    <p:anim calcmode="lin" valueType="num">
                                      <p:cBhvr>
                                        <p:cTn id="932" dur="1000" fill="hold"/>
                                        <p:tgtEl>
                                          <p:spTgt spid="269"/>
                                        </p:tgtEl>
                                        <p:attrNameLst>
                                          <p:attrName>ppt_y</p:attrName>
                                        </p:attrNameLst>
                                      </p:cBhvr>
                                      <p:tavLst>
                                        <p:tav tm="0">
                                          <p:val>
                                            <p:strVal val="#ppt_y+.1"/>
                                          </p:val>
                                        </p:tav>
                                        <p:tav tm="100000">
                                          <p:val>
                                            <p:strVal val="#ppt_y"/>
                                          </p:val>
                                        </p:tav>
                                      </p:tavLst>
                                    </p:anim>
                                  </p:childTnLst>
                                </p:cTn>
                              </p:par>
                              <p:par>
                                <p:cTn id="933" presetID="42" presetClass="entr" presetSubtype="0" fill="hold" nodeType="withEffect">
                                  <p:stCondLst>
                                    <p:cond delay="0"/>
                                  </p:stCondLst>
                                  <p:childTnLst>
                                    <p:set>
                                      <p:cBhvr>
                                        <p:cTn id="934" dur="1" fill="hold">
                                          <p:stCondLst>
                                            <p:cond delay="0"/>
                                          </p:stCondLst>
                                        </p:cTn>
                                        <p:tgtEl>
                                          <p:spTgt spid="266"/>
                                        </p:tgtEl>
                                        <p:attrNameLst>
                                          <p:attrName>style.visibility</p:attrName>
                                        </p:attrNameLst>
                                      </p:cBhvr>
                                      <p:to>
                                        <p:strVal val="visible"/>
                                      </p:to>
                                    </p:set>
                                    <p:animEffect transition="in" filter="fade">
                                      <p:cBhvr>
                                        <p:cTn id="935" dur="1000"/>
                                        <p:tgtEl>
                                          <p:spTgt spid="266"/>
                                        </p:tgtEl>
                                      </p:cBhvr>
                                    </p:animEffect>
                                    <p:anim calcmode="lin" valueType="num">
                                      <p:cBhvr>
                                        <p:cTn id="936" dur="1000" fill="hold"/>
                                        <p:tgtEl>
                                          <p:spTgt spid="266"/>
                                        </p:tgtEl>
                                        <p:attrNameLst>
                                          <p:attrName>ppt_x</p:attrName>
                                        </p:attrNameLst>
                                      </p:cBhvr>
                                      <p:tavLst>
                                        <p:tav tm="0">
                                          <p:val>
                                            <p:strVal val="#ppt_x"/>
                                          </p:val>
                                        </p:tav>
                                        <p:tav tm="100000">
                                          <p:val>
                                            <p:strVal val="#ppt_x"/>
                                          </p:val>
                                        </p:tav>
                                      </p:tavLst>
                                    </p:anim>
                                    <p:anim calcmode="lin" valueType="num">
                                      <p:cBhvr>
                                        <p:cTn id="937" dur="1000" fill="hold"/>
                                        <p:tgtEl>
                                          <p:spTgt spid="26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62"/>
                  </p:tgtEl>
                </p:cond>
              </p:nextCondLst>
            </p:seq>
            <p:seq concurrent="1" nextAc="seek">
              <p:cTn id="938" restart="whenNotActive" fill="hold" evtFilter="cancelBubble" nodeType="interactiveSeq">
                <p:stCondLst>
                  <p:cond evt="onClick" delay="0">
                    <p:tgtEl>
                      <p:spTgt spid="269"/>
                    </p:tgtEl>
                  </p:cond>
                </p:stCondLst>
                <p:endSync evt="end" delay="0">
                  <p:rtn val="all"/>
                </p:endSync>
                <p:childTnLst>
                  <p:par>
                    <p:cTn id="939" fill="hold">
                      <p:stCondLst>
                        <p:cond delay="0"/>
                      </p:stCondLst>
                      <p:childTnLst>
                        <p:par>
                          <p:cTn id="940" fill="hold">
                            <p:stCondLst>
                              <p:cond delay="0"/>
                            </p:stCondLst>
                            <p:childTnLst>
                              <p:par>
                                <p:cTn id="941" presetID="10" presetClass="entr" presetSubtype="0" fill="hold" nodeType="clickEffect">
                                  <p:stCondLst>
                                    <p:cond delay="0"/>
                                  </p:stCondLst>
                                  <p:childTnLst>
                                    <p:set>
                                      <p:cBhvr>
                                        <p:cTn id="942" dur="1" fill="hold">
                                          <p:stCondLst>
                                            <p:cond delay="0"/>
                                          </p:stCondLst>
                                        </p:cTn>
                                        <p:tgtEl>
                                          <p:spTgt spid="261"/>
                                        </p:tgtEl>
                                        <p:attrNameLst>
                                          <p:attrName>style.visibility</p:attrName>
                                        </p:attrNameLst>
                                      </p:cBhvr>
                                      <p:to>
                                        <p:strVal val="visible"/>
                                      </p:to>
                                    </p:set>
                                    <p:animEffect transition="in" filter="fade">
                                      <p:cBhvr>
                                        <p:cTn id="943" dur="500"/>
                                        <p:tgtEl>
                                          <p:spTgt spid="261"/>
                                        </p:tgtEl>
                                      </p:cBhvr>
                                    </p:animEffect>
                                  </p:childTnLst>
                                </p:cTn>
                              </p:par>
                              <p:par>
                                <p:cTn id="944" presetID="10" presetClass="entr" presetSubtype="0" fill="hold" grpId="0" nodeType="withEffect">
                                  <p:stCondLst>
                                    <p:cond delay="0"/>
                                  </p:stCondLst>
                                  <p:childTnLst>
                                    <p:set>
                                      <p:cBhvr>
                                        <p:cTn id="945" dur="1" fill="hold">
                                          <p:stCondLst>
                                            <p:cond delay="0"/>
                                          </p:stCondLst>
                                        </p:cTn>
                                        <p:tgtEl>
                                          <p:spTgt spid="272"/>
                                        </p:tgtEl>
                                        <p:attrNameLst>
                                          <p:attrName>style.visibility</p:attrName>
                                        </p:attrNameLst>
                                      </p:cBhvr>
                                      <p:to>
                                        <p:strVal val="visible"/>
                                      </p:to>
                                    </p:set>
                                    <p:animEffect transition="in" filter="fade">
                                      <p:cBhvr>
                                        <p:cTn id="946" dur="500"/>
                                        <p:tgtEl>
                                          <p:spTgt spid="272"/>
                                        </p:tgtEl>
                                      </p:cBhvr>
                                    </p:animEffect>
                                  </p:childTnLst>
                                </p:cTn>
                              </p:par>
                              <p:par>
                                <p:cTn id="947" presetID="1" presetClass="mediacall" presetSubtype="0" fill="hold" nodeType="withEffect">
                                  <p:stCondLst>
                                    <p:cond delay="0"/>
                                  </p:stCondLst>
                                  <p:childTnLst>
                                    <p:cmd type="call" cmd="playFrom(0.0)">
                                      <p:cBhvr>
                                        <p:cTn id="948" dur="3056" fill="hold"/>
                                        <p:tgtEl>
                                          <p:spTgt spid="273"/>
                                        </p:tgtEl>
                                      </p:cBhvr>
                                    </p:cmd>
                                  </p:childTnLst>
                                </p:cTn>
                              </p:par>
                              <p:par>
                                <p:cTn id="949" presetID="10" presetClass="exit" presetSubtype="0" fill="hold" nodeType="withEffect">
                                  <p:stCondLst>
                                    <p:cond delay="0"/>
                                  </p:stCondLst>
                                  <p:childTnLst>
                                    <p:animEffect transition="out" filter="fade">
                                      <p:cBhvr>
                                        <p:cTn id="950" dur="500"/>
                                        <p:tgtEl>
                                          <p:spTgt spid="266"/>
                                        </p:tgtEl>
                                      </p:cBhvr>
                                    </p:animEffect>
                                    <p:set>
                                      <p:cBhvr>
                                        <p:cTn id="951" dur="1" fill="hold">
                                          <p:stCondLst>
                                            <p:cond delay="499"/>
                                          </p:stCondLst>
                                        </p:cTn>
                                        <p:tgtEl>
                                          <p:spTgt spid="266"/>
                                        </p:tgtEl>
                                        <p:attrNameLst>
                                          <p:attrName>style.visibility</p:attrName>
                                        </p:attrNameLst>
                                      </p:cBhvr>
                                      <p:to>
                                        <p:strVal val="hidden"/>
                                      </p:to>
                                    </p:set>
                                  </p:childTnLst>
                                </p:cTn>
                              </p:par>
                              <p:par>
                                <p:cTn id="952" presetID="42" presetClass="exit" presetSubtype="0" fill="hold" nodeType="withEffect">
                                  <p:stCondLst>
                                    <p:cond delay="1000"/>
                                  </p:stCondLst>
                                  <p:childTnLst>
                                    <p:animEffect transition="out" filter="fade">
                                      <p:cBhvr>
                                        <p:cTn id="953" dur="1000"/>
                                        <p:tgtEl>
                                          <p:spTgt spid="262"/>
                                        </p:tgtEl>
                                      </p:cBhvr>
                                    </p:animEffect>
                                    <p:anim calcmode="lin" valueType="num">
                                      <p:cBhvr>
                                        <p:cTn id="954" dur="1000"/>
                                        <p:tgtEl>
                                          <p:spTgt spid="262"/>
                                        </p:tgtEl>
                                        <p:attrNameLst>
                                          <p:attrName>ppt_x</p:attrName>
                                        </p:attrNameLst>
                                      </p:cBhvr>
                                      <p:tavLst>
                                        <p:tav tm="0">
                                          <p:val>
                                            <p:strVal val="ppt_x"/>
                                          </p:val>
                                        </p:tav>
                                        <p:tav tm="100000">
                                          <p:val>
                                            <p:strVal val="ppt_x"/>
                                          </p:val>
                                        </p:tav>
                                      </p:tavLst>
                                    </p:anim>
                                    <p:anim calcmode="lin" valueType="num">
                                      <p:cBhvr>
                                        <p:cTn id="955" dur="1000"/>
                                        <p:tgtEl>
                                          <p:spTgt spid="262"/>
                                        </p:tgtEl>
                                        <p:attrNameLst>
                                          <p:attrName>ppt_y</p:attrName>
                                        </p:attrNameLst>
                                      </p:cBhvr>
                                      <p:tavLst>
                                        <p:tav tm="0">
                                          <p:val>
                                            <p:strVal val="ppt_y"/>
                                          </p:val>
                                        </p:tav>
                                        <p:tav tm="100000">
                                          <p:val>
                                            <p:strVal val="ppt_y+.1"/>
                                          </p:val>
                                        </p:tav>
                                      </p:tavLst>
                                    </p:anim>
                                    <p:set>
                                      <p:cBhvr>
                                        <p:cTn id="956" dur="1" fill="hold">
                                          <p:stCondLst>
                                            <p:cond delay="999"/>
                                          </p:stCondLst>
                                        </p:cTn>
                                        <p:tgtEl>
                                          <p:spTgt spid="262"/>
                                        </p:tgtEl>
                                        <p:attrNameLst>
                                          <p:attrName>style.visibility</p:attrName>
                                        </p:attrNameLst>
                                      </p:cBhvr>
                                      <p:to>
                                        <p:strVal val="hidden"/>
                                      </p:to>
                                    </p:set>
                                  </p:childTnLst>
                                </p:cTn>
                              </p:par>
                              <p:par>
                                <p:cTn id="957" presetID="42" presetClass="exit" presetSubtype="0" fill="hold" nodeType="withEffect">
                                  <p:stCondLst>
                                    <p:cond delay="1000"/>
                                  </p:stCondLst>
                                  <p:childTnLst>
                                    <p:animEffect transition="out" filter="fade">
                                      <p:cBhvr>
                                        <p:cTn id="958" dur="1000"/>
                                        <p:tgtEl>
                                          <p:spTgt spid="269"/>
                                        </p:tgtEl>
                                      </p:cBhvr>
                                    </p:animEffect>
                                    <p:anim calcmode="lin" valueType="num">
                                      <p:cBhvr>
                                        <p:cTn id="959" dur="1000"/>
                                        <p:tgtEl>
                                          <p:spTgt spid="269"/>
                                        </p:tgtEl>
                                        <p:attrNameLst>
                                          <p:attrName>ppt_x</p:attrName>
                                        </p:attrNameLst>
                                      </p:cBhvr>
                                      <p:tavLst>
                                        <p:tav tm="0">
                                          <p:val>
                                            <p:strVal val="ppt_x"/>
                                          </p:val>
                                        </p:tav>
                                        <p:tav tm="100000">
                                          <p:val>
                                            <p:strVal val="ppt_x"/>
                                          </p:val>
                                        </p:tav>
                                      </p:tavLst>
                                    </p:anim>
                                    <p:anim calcmode="lin" valueType="num">
                                      <p:cBhvr>
                                        <p:cTn id="960" dur="1000"/>
                                        <p:tgtEl>
                                          <p:spTgt spid="269"/>
                                        </p:tgtEl>
                                        <p:attrNameLst>
                                          <p:attrName>ppt_y</p:attrName>
                                        </p:attrNameLst>
                                      </p:cBhvr>
                                      <p:tavLst>
                                        <p:tav tm="0">
                                          <p:val>
                                            <p:strVal val="ppt_y"/>
                                          </p:val>
                                        </p:tav>
                                        <p:tav tm="100000">
                                          <p:val>
                                            <p:strVal val="ppt_y+.1"/>
                                          </p:val>
                                        </p:tav>
                                      </p:tavLst>
                                    </p:anim>
                                    <p:set>
                                      <p:cBhvr>
                                        <p:cTn id="961" dur="1" fill="hold">
                                          <p:stCondLst>
                                            <p:cond delay="999"/>
                                          </p:stCondLst>
                                        </p:cTn>
                                        <p:tgtEl>
                                          <p:spTgt spid="269"/>
                                        </p:tgtEl>
                                        <p:attrNameLst>
                                          <p:attrName>style.visibility</p:attrName>
                                        </p:attrNameLst>
                                      </p:cBhvr>
                                      <p:to>
                                        <p:strVal val="hidden"/>
                                      </p:to>
                                    </p:set>
                                  </p:childTnLst>
                                </p:cTn>
                              </p:par>
                              <p:par>
                                <p:cTn id="962" presetID="22" presetClass="exit" presetSubtype="4" fill="hold" nodeType="withEffect">
                                  <p:stCondLst>
                                    <p:cond delay="1000"/>
                                  </p:stCondLst>
                                  <p:childTnLst>
                                    <p:animEffect transition="out" filter="wipe(down)">
                                      <p:cBhvr>
                                        <p:cTn id="963" dur="500"/>
                                        <p:tgtEl>
                                          <p:spTgt spid="1062"/>
                                        </p:tgtEl>
                                      </p:cBhvr>
                                    </p:animEffect>
                                    <p:set>
                                      <p:cBhvr>
                                        <p:cTn id="964" dur="1" fill="hold">
                                          <p:stCondLst>
                                            <p:cond delay="499"/>
                                          </p:stCondLst>
                                        </p:cTn>
                                        <p:tgtEl>
                                          <p:spTgt spid="1062"/>
                                        </p:tgtEl>
                                        <p:attrNameLst>
                                          <p:attrName>style.visibility</p:attrName>
                                        </p:attrNameLst>
                                      </p:cBhvr>
                                      <p:to>
                                        <p:strVal val="hidden"/>
                                      </p:to>
                                    </p:set>
                                  </p:childTnLst>
                                </p:cTn>
                              </p:par>
                            </p:childTnLst>
                          </p:cTn>
                        </p:par>
                      </p:childTnLst>
                    </p:cTn>
                  </p:par>
                </p:childTnLst>
              </p:cTn>
              <p:nextCondLst>
                <p:cond evt="onClick" delay="0">
                  <p:tgtEl>
                    <p:spTgt spid="269"/>
                  </p:tgtEl>
                </p:cond>
              </p:nextCondLst>
            </p:seq>
            <p:seq concurrent="1" nextAc="seek">
              <p:cTn id="965" restart="whenNotActive" fill="hold" evtFilter="cancelBubble" nodeType="interactiveSeq">
                <p:stCondLst>
                  <p:cond evt="onClick" delay="0">
                    <p:tgtEl>
                      <p:spTgt spid="266"/>
                    </p:tgtEl>
                  </p:cond>
                </p:stCondLst>
                <p:endSync evt="end" delay="0">
                  <p:rtn val="all"/>
                </p:endSync>
                <p:childTnLst>
                  <p:par>
                    <p:cTn id="966" fill="hold">
                      <p:stCondLst>
                        <p:cond delay="0"/>
                      </p:stCondLst>
                      <p:childTnLst>
                        <p:par>
                          <p:cTn id="967" fill="hold">
                            <p:stCondLst>
                              <p:cond delay="0"/>
                            </p:stCondLst>
                            <p:childTnLst>
                              <p:par>
                                <p:cTn id="968" presetID="10" presetClass="entr" presetSubtype="0" fill="hold" grpId="1" nodeType="clickEffect">
                                  <p:stCondLst>
                                    <p:cond delay="0"/>
                                  </p:stCondLst>
                                  <p:childTnLst>
                                    <p:set>
                                      <p:cBhvr>
                                        <p:cTn id="969" dur="1" fill="hold">
                                          <p:stCondLst>
                                            <p:cond delay="0"/>
                                          </p:stCondLst>
                                        </p:cTn>
                                        <p:tgtEl>
                                          <p:spTgt spid="272"/>
                                        </p:tgtEl>
                                        <p:attrNameLst>
                                          <p:attrName>style.visibility</p:attrName>
                                        </p:attrNameLst>
                                      </p:cBhvr>
                                      <p:to>
                                        <p:strVal val="visible"/>
                                      </p:to>
                                    </p:set>
                                    <p:animEffect transition="in" filter="fade">
                                      <p:cBhvr>
                                        <p:cTn id="970" dur="500"/>
                                        <p:tgtEl>
                                          <p:spTgt spid="272"/>
                                        </p:tgtEl>
                                      </p:cBhvr>
                                    </p:animEffect>
                                  </p:childTnLst>
                                </p:cTn>
                              </p:par>
                              <p:par>
                                <p:cTn id="971" presetID="10" presetClass="entr" presetSubtype="0" fill="hold" nodeType="withEffect">
                                  <p:stCondLst>
                                    <p:cond delay="0"/>
                                  </p:stCondLst>
                                  <p:childTnLst>
                                    <p:set>
                                      <p:cBhvr>
                                        <p:cTn id="972" dur="1" fill="hold">
                                          <p:stCondLst>
                                            <p:cond delay="0"/>
                                          </p:stCondLst>
                                        </p:cTn>
                                        <p:tgtEl>
                                          <p:spTgt spid="260"/>
                                        </p:tgtEl>
                                        <p:attrNameLst>
                                          <p:attrName>style.visibility</p:attrName>
                                        </p:attrNameLst>
                                      </p:cBhvr>
                                      <p:to>
                                        <p:strVal val="visible"/>
                                      </p:to>
                                    </p:set>
                                    <p:animEffect transition="in" filter="fade">
                                      <p:cBhvr>
                                        <p:cTn id="973" dur="500"/>
                                        <p:tgtEl>
                                          <p:spTgt spid="260"/>
                                        </p:tgtEl>
                                      </p:cBhvr>
                                    </p:animEffect>
                                  </p:childTnLst>
                                </p:cTn>
                              </p:par>
                              <p:par>
                                <p:cTn id="974" presetID="1" presetClass="mediacall" presetSubtype="0" fill="hold" nodeType="withEffect">
                                  <p:stCondLst>
                                    <p:cond delay="0"/>
                                  </p:stCondLst>
                                  <p:childTnLst>
                                    <p:cmd type="call" cmd="playFrom(0.0)">
                                      <p:cBhvr>
                                        <p:cTn id="975" dur="3866" fill="hold"/>
                                        <p:tgtEl>
                                          <p:spTgt spid="274"/>
                                        </p:tgtEl>
                                      </p:cBhvr>
                                    </p:cmd>
                                  </p:childTnLst>
                                </p:cTn>
                              </p:par>
                              <p:par>
                                <p:cTn id="976" presetID="10" presetClass="exit" presetSubtype="0" fill="hold" nodeType="withEffect">
                                  <p:stCondLst>
                                    <p:cond delay="0"/>
                                  </p:stCondLst>
                                  <p:childTnLst>
                                    <p:animEffect transition="out" filter="fade">
                                      <p:cBhvr>
                                        <p:cTn id="977" dur="500"/>
                                        <p:tgtEl>
                                          <p:spTgt spid="269"/>
                                        </p:tgtEl>
                                      </p:cBhvr>
                                    </p:animEffect>
                                    <p:set>
                                      <p:cBhvr>
                                        <p:cTn id="978" dur="1" fill="hold">
                                          <p:stCondLst>
                                            <p:cond delay="499"/>
                                          </p:stCondLst>
                                        </p:cTn>
                                        <p:tgtEl>
                                          <p:spTgt spid="269"/>
                                        </p:tgtEl>
                                        <p:attrNameLst>
                                          <p:attrName>style.visibility</p:attrName>
                                        </p:attrNameLst>
                                      </p:cBhvr>
                                      <p:to>
                                        <p:strVal val="hidden"/>
                                      </p:to>
                                    </p:set>
                                  </p:childTnLst>
                                </p:cTn>
                              </p:par>
                              <p:par>
                                <p:cTn id="979" presetID="42" presetClass="exit" presetSubtype="0" fill="hold" nodeType="withEffect">
                                  <p:stCondLst>
                                    <p:cond delay="1000"/>
                                  </p:stCondLst>
                                  <p:childTnLst>
                                    <p:animEffect transition="out" filter="fade">
                                      <p:cBhvr>
                                        <p:cTn id="980" dur="1000"/>
                                        <p:tgtEl>
                                          <p:spTgt spid="262"/>
                                        </p:tgtEl>
                                      </p:cBhvr>
                                    </p:animEffect>
                                    <p:anim calcmode="lin" valueType="num">
                                      <p:cBhvr>
                                        <p:cTn id="981" dur="1000"/>
                                        <p:tgtEl>
                                          <p:spTgt spid="262"/>
                                        </p:tgtEl>
                                        <p:attrNameLst>
                                          <p:attrName>ppt_x</p:attrName>
                                        </p:attrNameLst>
                                      </p:cBhvr>
                                      <p:tavLst>
                                        <p:tav tm="0">
                                          <p:val>
                                            <p:strVal val="ppt_x"/>
                                          </p:val>
                                        </p:tav>
                                        <p:tav tm="100000">
                                          <p:val>
                                            <p:strVal val="ppt_x"/>
                                          </p:val>
                                        </p:tav>
                                      </p:tavLst>
                                    </p:anim>
                                    <p:anim calcmode="lin" valueType="num">
                                      <p:cBhvr>
                                        <p:cTn id="982" dur="1000"/>
                                        <p:tgtEl>
                                          <p:spTgt spid="262"/>
                                        </p:tgtEl>
                                        <p:attrNameLst>
                                          <p:attrName>ppt_y</p:attrName>
                                        </p:attrNameLst>
                                      </p:cBhvr>
                                      <p:tavLst>
                                        <p:tav tm="0">
                                          <p:val>
                                            <p:strVal val="ppt_y"/>
                                          </p:val>
                                        </p:tav>
                                        <p:tav tm="100000">
                                          <p:val>
                                            <p:strVal val="ppt_y+.1"/>
                                          </p:val>
                                        </p:tav>
                                      </p:tavLst>
                                    </p:anim>
                                    <p:set>
                                      <p:cBhvr>
                                        <p:cTn id="983" dur="1" fill="hold">
                                          <p:stCondLst>
                                            <p:cond delay="999"/>
                                          </p:stCondLst>
                                        </p:cTn>
                                        <p:tgtEl>
                                          <p:spTgt spid="262"/>
                                        </p:tgtEl>
                                        <p:attrNameLst>
                                          <p:attrName>style.visibility</p:attrName>
                                        </p:attrNameLst>
                                      </p:cBhvr>
                                      <p:to>
                                        <p:strVal val="hidden"/>
                                      </p:to>
                                    </p:set>
                                  </p:childTnLst>
                                </p:cTn>
                              </p:par>
                              <p:par>
                                <p:cTn id="984" presetID="42" presetClass="exit" presetSubtype="0" fill="hold" nodeType="withEffect">
                                  <p:stCondLst>
                                    <p:cond delay="1000"/>
                                  </p:stCondLst>
                                  <p:childTnLst>
                                    <p:animEffect transition="out" filter="fade">
                                      <p:cBhvr>
                                        <p:cTn id="985" dur="1000"/>
                                        <p:tgtEl>
                                          <p:spTgt spid="266"/>
                                        </p:tgtEl>
                                      </p:cBhvr>
                                    </p:animEffect>
                                    <p:anim calcmode="lin" valueType="num">
                                      <p:cBhvr>
                                        <p:cTn id="986" dur="1000"/>
                                        <p:tgtEl>
                                          <p:spTgt spid="266"/>
                                        </p:tgtEl>
                                        <p:attrNameLst>
                                          <p:attrName>ppt_x</p:attrName>
                                        </p:attrNameLst>
                                      </p:cBhvr>
                                      <p:tavLst>
                                        <p:tav tm="0">
                                          <p:val>
                                            <p:strVal val="ppt_x"/>
                                          </p:val>
                                        </p:tav>
                                        <p:tav tm="100000">
                                          <p:val>
                                            <p:strVal val="ppt_x"/>
                                          </p:val>
                                        </p:tav>
                                      </p:tavLst>
                                    </p:anim>
                                    <p:anim calcmode="lin" valueType="num">
                                      <p:cBhvr>
                                        <p:cTn id="987" dur="1000"/>
                                        <p:tgtEl>
                                          <p:spTgt spid="266"/>
                                        </p:tgtEl>
                                        <p:attrNameLst>
                                          <p:attrName>ppt_y</p:attrName>
                                        </p:attrNameLst>
                                      </p:cBhvr>
                                      <p:tavLst>
                                        <p:tav tm="0">
                                          <p:val>
                                            <p:strVal val="ppt_y"/>
                                          </p:val>
                                        </p:tav>
                                        <p:tav tm="100000">
                                          <p:val>
                                            <p:strVal val="ppt_y+.1"/>
                                          </p:val>
                                        </p:tav>
                                      </p:tavLst>
                                    </p:anim>
                                    <p:set>
                                      <p:cBhvr>
                                        <p:cTn id="988" dur="1" fill="hold">
                                          <p:stCondLst>
                                            <p:cond delay="999"/>
                                          </p:stCondLst>
                                        </p:cTn>
                                        <p:tgtEl>
                                          <p:spTgt spid="266"/>
                                        </p:tgtEl>
                                        <p:attrNameLst>
                                          <p:attrName>style.visibility</p:attrName>
                                        </p:attrNameLst>
                                      </p:cBhvr>
                                      <p:to>
                                        <p:strVal val="hidden"/>
                                      </p:to>
                                    </p:set>
                                  </p:childTnLst>
                                </p:cTn>
                              </p:par>
                              <p:par>
                                <p:cTn id="989" presetID="22" presetClass="exit" presetSubtype="4" fill="hold" nodeType="withEffect">
                                  <p:stCondLst>
                                    <p:cond delay="1000"/>
                                  </p:stCondLst>
                                  <p:childTnLst>
                                    <p:animEffect transition="out" filter="wipe(down)">
                                      <p:cBhvr>
                                        <p:cTn id="990" dur="500"/>
                                        <p:tgtEl>
                                          <p:spTgt spid="1062"/>
                                        </p:tgtEl>
                                      </p:cBhvr>
                                    </p:animEffect>
                                    <p:set>
                                      <p:cBhvr>
                                        <p:cTn id="991" dur="1" fill="hold">
                                          <p:stCondLst>
                                            <p:cond delay="499"/>
                                          </p:stCondLst>
                                        </p:cTn>
                                        <p:tgtEl>
                                          <p:spTgt spid="1062"/>
                                        </p:tgtEl>
                                        <p:attrNameLst>
                                          <p:attrName>style.visibility</p:attrName>
                                        </p:attrNameLst>
                                      </p:cBhvr>
                                      <p:to>
                                        <p:strVal val="hidden"/>
                                      </p:to>
                                    </p:set>
                                  </p:childTnLst>
                                </p:cTn>
                              </p:par>
                            </p:childTnLst>
                          </p:cTn>
                        </p:par>
                      </p:childTnLst>
                    </p:cTn>
                  </p:par>
                </p:childTnLst>
              </p:cTn>
              <p:nextCondLst>
                <p:cond evt="onClick" delay="0">
                  <p:tgtEl>
                    <p:spTgt spid="266"/>
                  </p:tgtEl>
                </p:cond>
              </p:nextCondLst>
            </p:seq>
            <p:audio>
              <p:cMediaNode vol="80000" showWhenStopped="0">
                <p:cTn id="992" fill="hold" display="0">
                  <p:stCondLst>
                    <p:cond delay="indefinite"/>
                  </p:stCondLst>
                  <p:endCondLst>
                    <p:cond evt="onStopAudio" delay="0">
                      <p:tgtEl>
                        <p:sldTgt/>
                      </p:tgtEl>
                    </p:cond>
                  </p:endCondLst>
                </p:cTn>
                <p:tgtEl>
                  <p:spTgt spid="288"/>
                </p:tgtEl>
              </p:cMediaNode>
            </p:audio>
            <p:audio>
              <p:cMediaNode vol="80000" showWhenStopped="0">
                <p:cTn id="993" fill="hold" display="0">
                  <p:stCondLst>
                    <p:cond delay="indefinite"/>
                  </p:stCondLst>
                  <p:endCondLst>
                    <p:cond evt="onStopAudio" delay="0">
                      <p:tgtEl>
                        <p:sldTgt/>
                      </p:tgtEl>
                    </p:cond>
                  </p:endCondLst>
                </p:cTn>
                <p:tgtEl>
                  <p:spTgt spid="289"/>
                </p:tgtEl>
              </p:cMediaNode>
            </p:audio>
            <p:seq concurrent="1" nextAc="seek">
              <p:cTn id="994" restart="whenNotActive" fill="hold" evtFilter="cancelBubble" nodeType="interactiveSeq">
                <p:stCondLst>
                  <p:cond evt="onClick" delay="0">
                    <p:tgtEl>
                      <p:spTgt spid="1058"/>
                    </p:tgtEl>
                  </p:cond>
                </p:stCondLst>
                <p:endSync evt="end" delay="0">
                  <p:rtn val="all"/>
                </p:endSync>
                <p:childTnLst>
                  <p:par>
                    <p:cTn id="995" fill="hold">
                      <p:stCondLst>
                        <p:cond delay="0"/>
                      </p:stCondLst>
                      <p:childTnLst>
                        <p:par>
                          <p:cTn id="996" fill="hold">
                            <p:stCondLst>
                              <p:cond delay="0"/>
                            </p:stCondLst>
                            <p:childTnLst>
                              <p:par>
                                <p:cTn id="997" presetID="42" presetClass="entr" presetSubtype="0" fill="hold" nodeType="clickEffect">
                                  <p:stCondLst>
                                    <p:cond delay="0"/>
                                  </p:stCondLst>
                                  <p:childTnLst>
                                    <p:set>
                                      <p:cBhvr>
                                        <p:cTn id="998" dur="1" fill="hold">
                                          <p:stCondLst>
                                            <p:cond delay="0"/>
                                          </p:stCondLst>
                                        </p:cTn>
                                        <p:tgtEl>
                                          <p:spTgt spid="277"/>
                                        </p:tgtEl>
                                        <p:attrNameLst>
                                          <p:attrName>style.visibility</p:attrName>
                                        </p:attrNameLst>
                                      </p:cBhvr>
                                      <p:to>
                                        <p:strVal val="visible"/>
                                      </p:to>
                                    </p:set>
                                    <p:animEffect transition="in" filter="fade">
                                      <p:cBhvr>
                                        <p:cTn id="999" dur="1000"/>
                                        <p:tgtEl>
                                          <p:spTgt spid="277"/>
                                        </p:tgtEl>
                                      </p:cBhvr>
                                    </p:animEffect>
                                    <p:anim calcmode="lin" valueType="num">
                                      <p:cBhvr>
                                        <p:cTn id="1000" dur="1000" fill="hold"/>
                                        <p:tgtEl>
                                          <p:spTgt spid="277"/>
                                        </p:tgtEl>
                                        <p:attrNameLst>
                                          <p:attrName>ppt_x</p:attrName>
                                        </p:attrNameLst>
                                      </p:cBhvr>
                                      <p:tavLst>
                                        <p:tav tm="0">
                                          <p:val>
                                            <p:strVal val="#ppt_x"/>
                                          </p:val>
                                        </p:tav>
                                        <p:tav tm="100000">
                                          <p:val>
                                            <p:strVal val="#ppt_x"/>
                                          </p:val>
                                        </p:tav>
                                      </p:tavLst>
                                    </p:anim>
                                    <p:anim calcmode="lin" valueType="num">
                                      <p:cBhvr>
                                        <p:cTn id="1001" dur="1000" fill="hold"/>
                                        <p:tgtEl>
                                          <p:spTgt spid="277"/>
                                        </p:tgtEl>
                                        <p:attrNameLst>
                                          <p:attrName>ppt_y</p:attrName>
                                        </p:attrNameLst>
                                      </p:cBhvr>
                                      <p:tavLst>
                                        <p:tav tm="0">
                                          <p:val>
                                            <p:strVal val="#ppt_y+.1"/>
                                          </p:val>
                                        </p:tav>
                                        <p:tav tm="100000">
                                          <p:val>
                                            <p:strVal val="#ppt_y"/>
                                          </p:val>
                                        </p:tav>
                                      </p:tavLst>
                                    </p:anim>
                                  </p:childTnLst>
                                </p:cTn>
                              </p:par>
                              <p:par>
                                <p:cTn id="1002" presetID="42" presetClass="entr" presetSubtype="0" fill="hold" nodeType="withEffect">
                                  <p:stCondLst>
                                    <p:cond delay="0"/>
                                  </p:stCondLst>
                                  <p:childTnLst>
                                    <p:set>
                                      <p:cBhvr>
                                        <p:cTn id="1003" dur="1" fill="hold">
                                          <p:stCondLst>
                                            <p:cond delay="0"/>
                                          </p:stCondLst>
                                        </p:cTn>
                                        <p:tgtEl>
                                          <p:spTgt spid="284"/>
                                        </p:tgtEl>
                                        <p:attrNameLst>
                                          <p:attrName>style.visibility</p:attrName>
                                        </p:attrNameLst>
                                      </p:cBhvr>
                                      <p:to>
                                        <p:strVal val="visible"/>
                                      </p:to>
                                    </p:set>
                                    <p:animEffect transition="in" filter="fade">
                                      <p:cBhvr>
                                        <p:cTn id="1004" dur="1000"/>
                                        <p:tgtEl>
                                          <p:spTgt spid="284"/>
                                        </p:tgtEl>
                                      </p:cBhvr>
                                    </p:animEffect>
                                    <p:anim calcmode="lin" valueType="num">
                                      <p:cBhvr>
                                        <p:cTn id="1005" dur="1000" fill="hold"/>
                                        <p:tgtEl>
                                          <p:spTgt spid="284"/>
                                        </p:tgtEl>
                                        <p:attrNameLst>
                                          <p:attrName>ppt_x</p:attrName>
                                        </p:attrNameLst>
                                      </p:cBhvr>
                                      <p:tavLst>
                                        <p:tav tm="0">
                                          <p:val>
                                            <p:strVal val="#ppt_x"/>
                                          </p:val>
                                        </p:tav>
                                        <p:tav tm="100000">
                                          <p:val>
                                            <p:strVal val="#ppt_x"/>
                                          </p:val>
                                        </p:tav>
                                      </p:tavLst>
                                    </p:anim>
                                    <p:anim calcmode="lin" valueType="num">
                                      <p:cBhvr>
                                        <p:cTn id="1006" dur="1000" fill="hold"/>
                                        <p:tgtEl>
                                          <p:spTgt spid="284"/>
                                        </p:tgtEl>
                                        <p:attrNameLst>
                                          <p:attrName>ppt_y</p:attrName>
                                        </p:attrNameLst>
                                      </p:cBhvr>
                                      <p:tavLst>
                                        <p:tav tm="0">
                                          <p:val>
                                            <p:strVal val="#ppt_y+.1"/>
                                          </p:val>
                                        </p:tav>
                                        <p:tav tm="100000">
                                          <p:val>
                                            <p:strVal val="#ppt_y"/>
                                          </p:val>
                                        </p:tav>
                                      </p:tavLst>
                                    </p:anim>
                                  </p:childTnLst>
                                </p:cTn>
                              </p:par>
                              <p:par>
                                <p:cTn id="1007" presetID="42" presetClass="entr" presetSubtype="0" fill="hold" nodeType="withEffect">
                                  <p:stCondLst>
                                    <p:cond delay="0"/>
                                  </p:stCondLst>
                                  <p:childTnLst>
                                    <p:set>
                                      <p:cBhvr>
                                        <p:cTn id="1008" dur="1" fill="hold">
                                          <p:stCondLst>
                                            <p:cond delay="0"/>
                                          </p:stCondLst>
                                        </p:cTn>
                                        <p:tgtEl>
                                          <p:spTgt spid="281"/>
                                        </p:tgtEl>
                                        <p:attrNameLst>
                                          <p:attrName>style.visibility</p:attrName>
                                        </p:attrNameLst>
                                      </p:cBhvr>
                                      <p:to>
                                        <p:strVal val="visible"/>
                                      </p:to>
                                    </p:set>
                                    <p:animEffect transition="in" filter="fade">
                                      <p:cBhvr>
                                        <p:cTn id="1009" dur="1000"/>
                                        <p:tgtEl>
                                          <p:spTgt spid="281"/>
                                        </p:tgtEl>
                                      </p:cBhvr>
                                    </p:animEffect>
                                    <p:anim calcmode="lin" valueType="num">
                                      <p:cBhvr>
                                        <p:cTn id="1010" dur="1000" fill="hold"/>
                                        <p:tgtEl>
                                          <p:spTgt spid="281"/>
                                        </p:tgtEl>
                                        <p:attrNameLst>
                                          <p:attrName>ppt_x</p:attrName>
                                        </p:attrNameLst>
                                      </p:cBhvr>
                                      <p:tavLst>
                                        <p:tav tm="0">
                                          <p:val>
                                            <p:strVal val="#ppt_x"/>
                                          </p:val>
                                        </p:tav>
                                        <p:tav tm="100000">
                                          <p:val>
                                            <p:strVal val="#ppt_x"/>
                                          </p:val>
                                        </p:tav>
                                      </p:tavLst>
                                    </p:anim>
                                    <p:anim calcmode="lin" valueType="num">
                                      <p:cBhvr>
                                        <p:cTn id="1011" dur="1000" fill="hold"/>
                                        <p:tgtEl>
                                          <p:spTgt spid="28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8"/>
                  </p:tgtEl>
                </p:cond>
              </p:nextCondLst>
            </p:seq>
            <p:seq concurrent="1" nextAc="seek">
              <p:cTn id="1012" restart="whenNotActive" fill="hold" evtFilter="cancelBubble" nodeType="interactiveSeq">
                <p:stCondLst>
                  <p:cond evt="onClick" delay="0">
                    <p:tgtEl>
                      <p:spTgt spid="281"/>
                    </p:tgtEl>
                  </p:cond>
                </p:stCondLst>
                <p:endSync evt="end" delay="0">
                  <p:rtn val="all"/>
                </p:endSync>
                <p:childTnLst>
                  <p:par>
                    <p:cTn id="1013" fill="hold">
                      <p:stCondLst>
                        <p:cond delay="0"/>
                      </p:stCondLst>
                      <p:childTnLst>
                        <p:par>
                          <p:cTn id="1014" fill="hold">
                            <p:stCondLst>
                              <p:cond delay="0"/>
                            </p:stCondLst>
                            <p:childTnLst>
                              <p:par>
                                <p:cTn id="1015" presetID="10" presetClass="entr" presetSubtype="0" fill="hold" grpId="1" nodeType="clickEffect">
                                  <p:stCondLst>
                                    <p:cond delay="0"/>
                                  </p:stCondLst>
                                  <p:childTnLst>
                                    <p:set>
                                      <p:cBhvr>
                                        <p:cTn id="1016" dur="1" fill="hold">
                                          <p:stCondLst>
                                            <p:cond delay="0"/>
                                          </p:stCondLst>
                                        </p:cTn>
                                        <p:tgtEl>
                                          <p:spTgt spid="287"/>
                                        </p:tgtEl>
                                        <p:attrNameLst>
                                          <p:attrName>style.visibility</p:attrName>
                                        </p:attrNameLst>
                                      </p:cBhvr>
                                      <p:to>
                                        <p:strVal val="visible"/>
                                      </p:to>
                                    </p:set>
                                    <p:animEffect transition="in" filter="fade">
                                      <p:cBhvr>
                                        <p:cTn id="1017" dur="500"/>
                                        <p:tgtEl>
                                          <p:spTgt spid="287"/>
                                        </p:tgtEl>
                                      </p:cBhvr>
                                    </p:animEffect>
                                  </p:childTnLst>
                                </p:cTn>
                              </p:par>
                              <p:par>
                                <p:cTn id="1018" presetID="10" presetClass="entr" presetSubtype="0" fill="hold" nodeType="withEffect">
                                  <p:stCondLst>
                                    <p:cond delay="0"/>
                                  </p:stCondLst>
                                  <p:childTnLst>
                                    <p:set>
                                      <p:cBhvr>
                                        <p:cTn id="1019" dur="1" fill="hold">
                                          <p:stCondLst>
                                            <p:cond delay="0"/>
                                          </p:stCondLst>
                                        </p:cTn>
                                        <p:tgtEl>
                                          <p:spTgt spid="275"/>
                                        </p:tgtEl>
                                        <p:attrNameLst>
                                          <p:attrName>style.visibility</p:attrName>
                                        </p:attrNameLst>
                                      </p:cBhvr>
                                      <p:to>
                                        <p:strVal val="visible"/>
                                      </p:to>
                                    </p:set>
                                    <p:animEffect transition="in" filter="fade">
                                      <p:cBhvr>
                                        <p:cTn id="1020" dur="500"/>
                                        <p:tgtEl>
                                          <p:spTgt spid="275"/>
                                        </p:tgtEl>
                                      </p:cBhvr>
                                    </p:animEffect>
                                  </p:childTnLst>
                                </p:cTn>
                              </p:par>
                              <p:par>
                                <p:cTn id="1021" presetID="1" presetClass="mediacall" presetSubtype="0" fill="hold" nodeType="withEffect">
                                  <p:stCondLst>
                                    <p:cond delay="0"/>
                                  </p:stCondLst>
                                  <p:childTnLst>
                                    <p:cmd type="call" cmd="playFrom(0.0)">
                                      <p:cBhvr>
                                        <p:cTn id="1022" dur="3866" fill="hold"/>
                                        <p:tgtEl>
                                          <p:spTgt spid="289"/>
                                        </p:tgtEl>
                                      </p:cBhvr>
                                    </p:cmd>
                                  </p:childTnLst>
                                </p:cTn>
                              </p:par>
                              <p:par>
                                <p:cTn id="1023" presetID="10" presetClass="exit" presetSubtype="0" fill="hold" nodeType="withEffect">
                                  <p:stCondLst>
                                    <p:cond delay="0"/>
                                  </p:stCondLst>
                                  <p:childTnLst>
                                    <p:animEffect transition="out" filter="fade">
                                      <p:cBhvr>
                                        <p:cTn id="1024" dur="500"/>
                                        <p:tgtEl>
                                          <p:spTgt spid="284"/>
                                        </p:tgtEl>
                                      </p:cBhvr>
                                    </p:animEffect>
                                    <p:set>
                                      <p:cBhvr>
                                        <p:cTn id="1025" dur="1" fill="hold">
                                          <p:stCondLst>
                                            <p:cond delay="499"/>
                                          </p:stCondLst>
                                        </p:cTn>
                                        <p:tgtEl>
                                          <p:spTgt spid="284"/>
                                        </p:tgtEl>
                                        <p:attrNameLst>
                                          <p:attrName>style.visibility</p:attrName>
                                        </p:attrNameLst>
                                      </p:cBhvr>
                                      <p:to>
                                        <p:strVal val="hidden"/>
                                      </p:to>
                                    </p:set>
                                  </p:childTnLst>
                                </p:cTn>
                              </p:par>
                              <p:par>
                                <p:cTn id="1026" presetID="42" presetClass="exit" presetSubtype="0" fill="hold" nodeType="withEffect">
                                  <p:stCondLst>
                                    <p:cond delay="1000"/>
                                  </p:stCondLst>
                                  <p:childTnLst>
                                    <p:animEffect transition="out" filter="fade">
                                      <p:cBhvr>
                                        <p:cTn id="1027" dur="1000"/>
                                        <p:tgtEl>
                                          <p:spTgt spid="277"/>
                                        </p:tgtEl>
                                      </p:cBhvr>
                                    </p:animEffect>
                                    <p:anim calcmode="lin" valueType="num">
                                      <p:cBhvr>
                                        <p:cTn id="1028" dur="1000"/>
                                        <p:tgtEl>
                                          <p:spTgt spid="277"/>
                                        </p:tgtEl>
                                        <p:attrNameLst>
                                          <p:attrName>ppt_x</p:attrName>
                                        </p:attrNameLst>
                                      </p:cBhvr>
                                      <p:tavLst>
                                        <p:tav tm="0">
                                          <p:val>
                                            <p:strVal val="ppt_x"/>
                                          </p:val>
                                        </p:tav>
                                        <p:tav tm="100000">
                                          <p:val>
                                            <p:strVal val="ppt_x"/>
                                          </p:val>
                                        </p:tav>
                                      </p:tavLst>
                                    </p:anim>
                                    <p:anim calcmode="lin" valueType="num">
                                      <p:cBhvr>
                                        <p:cTn id="1029" dur="1000"/>
                                        <p:tgtEl>
                                          <p:spTgt spid="277"/>
                                        </p:tgtEl>
                                        <p:attrNameLst>
                                          <p:attrName>ppt_y</p:attrName>
                                        </p:attrNameLst>
                                      </p:cBhvr>
                                      <p:tavLst>
                                        <p:tav tm="0">
                                          <p:val>
                                            <p:strVal val="ppt_y"/>
                                          </p:val>
                                        </p:tav>
                                        <p:tav tm="100000">
                                          <p:val>
                                            <p:strVal val="ppt_y+.1"/>
                                          </p:val>
                                        </p:tav>
                                      </p:tavLst>
                                    </p:anim>
                                    <p:set>
                                      <p:cBhvr>
                                        <p:cTn id="1030" dur="1" fill="hold">
                                          <p:stCondLst>
                                            <p:cond delay="999"/>
                                          </p:stCondLst>
                                        </p:cTn>
                                        <p:tgtEl>
                                          <p:spTgt spid="277"/>
                                        </p:tgtEl>
                                        <p:attrNameLst>
                                          <p:attrName>style.visibility</p:attrName>
                                        </p:attrNameLst>
                                      </p:cBhvr>
                                      <p:to>
                                        <p:strVal val="hidden"/>
                                      </p:to>
                                    </p:set>
                                  </p:childTnLst>
                                </p:cTn>
                              </p:par>
                              <p:par>
                                <p:cTn id="1031" presetID="42" presetClass="exit" presetSubtype="0" fill="hold" nodeType="withEffect">
                                  <p:stCondLst>
                                    <p:cond delay="1000"/>
                                  </p:stCondLst>
                                  <p:childTnLst>
                                    <p:animEffect transition="out" filter="fade">
                                      <p:cBhvr>
                                        <p:cTn id="1032" dur="1000"/>
                                        <p:tgtEl>
                                          <p:spTgt spid="281"/>
                                        </p:tgtEl>
                                      </p:cBhvr>
                                    </p:animEffect>
                                    <p:anim calcmode="lin" valueType="num">
                                      <p:cBhvr>
                                        <p:cTn id="1033" dur="1000"/>
                                        <p:tgtEl>
                                          <p:spTgt spid="281"/>
                                        </p:tgtEl>
                                        <p:attrNameLst>
                                          <p:attrName>ppt_x</p:attrName>
                                        </p:attrNameLst>
                                      </p:cBhvr>
                                      <p:tavLst>
                                        <p:tav tm="0">
                                          <p:val>
                                            <p:strVal val="ppt_x"/>
                                          </p:val>
                                        </p:tav>
                                        <p:tav tm="100000">
                                          <p:val>
                                            <p:strVal val="ppt_x"/>
                                          </p:val>
                                        </p:tav>
                                      </p:tavLst>
                                    </p:anim>
                                    <p:anim calcmode="lin" valueType="num">
                                      <p:cBhvr>
                                        <p:cTn id="1034" dur="1000"/>
                                        <p:tgtEl>
                                          <p:spTgt spid="281"/>
                                        </p:tgtEl>
                                        <p:attrNameLst>
                                          <p:attrName>ppt_y</p:attrName>
                                        </p:attrNameLst>
                                      </p:cBhvr>
                                      <p:tavLst>
                                        <p:tav tm="0">
                                          <p:val>
                                            <p:strVal val="ppt_y"/>
                                          </p:val>
                                        </p:tav>
                                        <p:tav tm="100000">
                                          <p:val>
                                            <p:strVal val="ppt_y+.1"/>
                                          </p:val>
                                        </p:tav>
                                      </p:tavLst>
                                    </p:anim>
                                    <p:set>
                                      <p:cBhvr>
                                        <p:cTn id="1035" dur="1" fill="hold">
                                          <p:stCondLst>
                                            <p:cond delay="999"/>
                                          </p:stCondLst>
                                        </p:cTn>
                                        <p:tgtEl>
                                          <p:spTgt spid="281"/>
                                        </p:tgtEl>
                                        <p:attrNameLst>
                                          <p:attrName>style.visibility</p:attrName>
                                        </p:attrNameLst>
                                      </p:cBhvr>
                                      <p:to>
                                        <p:strVal val="hidden"/>
                                      </p:to>
                                    </p:set>
                                  </p:childTnLst>
                                </p:cTn>
                              </p:par>
                              <p:par>
                                <p:cTn id="1036" presetID="22" presetClass="exit" presetSubtype="4" fill="hold" nodeType="withEffect">
                                  <p:stCondLst>
                                    <p:cond delay="1000"/>
                                  </p:stCondLst>
                                  <p:childTnLst>
                                    <p:animEffect transition="out" filter="wipe(down)">
                                      <p:cBhvr>
                                        <p:cTn id="1037" dur="500"/>
                                        <p:tgtEl>
                                          <p:spTgt spid="1058"/>
                                        </p:tgtEl>
                                      </p:cBhvr>
                                    </p:animEffect>
                                    <p:set>
                                      <p:cBhvr>
                                        <p:cTn id="1038" dur="1" fill="hold">
                                          <p:stCondLst>
                                            <p:cond delay="499"/>
                                          </p:stCondLst>
                                        </p:cTn>
                                        <p:tgtEl>
                                          <p:spTgt spid="1058"/>
                                        </p:tgtEl>
                                        <p:attrNameLst>
                                          <p:attrName>style.visibility</p:attrName>
                                        </p:attrNameLst>
                                      </p:cBhvr>
                                      <p:to>
                                        <p:strVal val="hidden"/>
                                      </p:to>
                                    </p:set>
                                  </p:childTnLst>
                                </p:cTn>
                              </p:par>
                            </p:childTnLst>
                          </p:cTn>
                        </p:par>
                      </p:childTnLst>
                    </p:cTn>
                  </p:par>
                </p:childTnLst>
              </p:cTn>
              <p:nextCondLst>
                <p:cond evt="onClick" delay="0">
                  <p:tgtEl>
                    <p:spTgt spid="281"/>
                  </p:tgtEl>
                </p:cond>
              </p:nextCondLst>
            </p:seq>
            <p:seq concurrent="1" nextAc="seek">
              <p:cTn id="1039" restart="whenNotActive" fill="hold" evtFilter="cancelBubble" nodeType="interactiveSeq">
                <p:stCondLst>
                  <p:cond evt="onClick" delay="0">
                    <p:tgtEl>
                      <p:spTgt spid="284"/>
                    </p:tgtEl>
                  </p:cond>
                </p:stCondLst>
                <p:endSync evt="end" delay="0">
                  <p:rtn val="all"/>
                </p:endSync>
                <p:childTnLst>
                  <p:par>
                    <p:cTn id="1040" fill="hold">
                      <p:stCondLst>
                        <p:cond delay="0"/>
                      </p:stCondLst>
                      <p:childTnLst>
                        <p:par>
                          <p:cTn id="1041" fill="hold">
                            <p:stCondLst>
                              <p:cond delay="0"/>
                            </p:stCondLst>
                            <p:childTnLst>
                              <p:par>
                                <p:cTn id="1042" presetID="10" presetClass="entr" presetSubtype="0" fill="hold" nodeType="clickEffect">
                                  <p:stCondLst>
                                    <p:cond delay="0"/>
                                  </p:stCondLst>
                                  <p:childTnLst>
                                    <p:set>
                                      <p:cBhvr>
                                        <p:cTn id="1043" dur="1" fill="hold">
                                          <p:stCondLst>
                                            <p:cond delay="0"/>
                                          </p:stCondLst>
                                        </p:cTn>
                                        <p:tgtEl>
                                          <p:spTgt spid="276"/>
                                        </p:tgtEl>
                                        <p:attrNameLst>
                                          <p:attrName>style.visibility</p:attrName>
                                        </p:attrNameLst>
                                      </p:cBhvr>
                                      <p:to>
                                        <p:strVal val="visible"/>
                                      </p:to>
                                    </p:set>
                                    <p:animEffect transition="in" filter="fade">
                                      <p:cBhvr>
                                        <p:cTn id="1044" dur="500"/>
                                        <p:tgtEl>
                                          <p:spTgt spid="276"/>
                                        </p:tgtEl>
                                      </p:cBhvr>
                                    </p:animEffect>
                                  </p:childTnLst>
                                </p:cTn>
                              </p:par>
                              <p:par>
                                <p:cTn id="1045" presetID="10" presetClass="entr" presetSubtype="0" fill="hold" grpId="0" nodeType="withEffect">
                                  <p:stCondLst>
                                    <p:cond delay="0"/>
                                  </p:stCondLst>
                                  <p:childTnLst>
                                    <p:set>
                                      <p:cBhvr>
                                        <p:cTn id="1046" dur="1" fill="hold">
                                          <p:stCondLst>
                                            <p:cond delay="0"/>
                                          </p:stCondLst>
                                        </p:cTn>
                                        <p:tgtEl>
                                          <p:spTgt spid="287"/>
                                        </p:tgtEl>
                                        <p:attrNameLst>
                                          <p:attrName>style.visibility</p:attrName>
                                        </p:attrNameLst>
                                      </p:cBhvr>
                                      <p:to>
                                        <p:strVal val="visible"/>
                                      </p:to>
                                    </p:set>
                                    <p:animEffect transition="in" filter="fade">
                                      <p:cBhvr>
                                        <p:cTn id="1047" dur="500"/>
                                        <p:tgtEl>
                                          <p:spTgt spid="287"/>
                                        </p:tgtEl>
                                      </p:cBhvr>
                                    </p:animEffect>
                                  </p:childTnLst>
                                </p:cTn>
                              </p:par>
                              <p:par>
                                <p:cTn id="1048" presetID="1" presetClass="mediacall" presetSubtype="0" fill="hold" nodeType="withEffect">
                                  <p:stCondLst>
                                    <p:cond delay="0"/>
                                  </p:stCondLst>
                                  <p:childTnLst>
                                    <p:cmd type="call" cmd="playFrom(0.0)">
                                      <p:cBhvr>
                                        <p:cTn id="1049" dur="3056" fill="hold"/>
                                        <p:tgtEl>
                                          <p:spTgt spid="288"/>
                                        </p:tgtEl>
                                      </p:cBhvr>
                                    </p:cmd>
                                  </p:childTnLst>
                                </p:cTn>
                              </p:par>
                              <p:par>
                                <p:cTn id="1050" presetID="10" presetClass="exit" presetSubtype="0" fill="hold" nodeType="withEffect">
                                  <p:stCondLst>
                                    <p:cond delay="0"/>
                                  </p:stCondLst>
                                  <p:childTnLst>
                                    <p:animEffect transition="out" filter="fade">
                                      <p:cBhvr>
                                        <p:cTn id="1051" dur="500"/>
                                        <p:tgtEl>
                                          <p:spTgt spid="281"/>
                                        </p:tgtEl>
                                      </p:cBhvr>
                                    </p:animEffect>
                                    <p:set>
                                      <p:cBhvr>
                                        <p:cTn id="1052" dur="1" fill="hold">
                                          <p:stCondLst>
                                            <p:cond delay="499"/>
                                          </p:stCondLst>
                                        </p:cTn>
                                        <p:tgtEl>
                                          <p:spTgt spid="281"/>
                                        </p:tgtEl>
                                        <p:attrNameLst>
                                          <p:attrName>style.visibility</p:attrName>
                                        </p:attrNameLst>
                                      </p:cBhvr>
                                      <p:to>
                                        <p:strVal val="hidden"/>
                                      </p:to>
                                    </p:set>
                                  </p:childTnLst>
                                </p:cTn>
                              </p:par>
                              <p:par>
                                <p:cTn id="1053" presetID="42" presetClass="exit" presetSubtype="0" fill="hold" nodeType="withEffect">
                                  <p:stCondLst>
                                    <p:cond delay="1000"/>
                                  </p:stCondLst>
                                  <p:childTnLst>
                                    <p:animEffect transition="out" filter="fade">
                                      <p:cBhvr>
                                        <p:cTn id="1054" dur="1000"/>
                                        <p:tgtEl>
                                          <p:spTgt spid="277"/>
                                        </p:tgtEl>
                                      </p:cBhvr>
                                    </p:animEffect>
                                    <p:anim calcmode="lin" valueType="num">
                                      <p:cBhvr>
                                        <p:cTn id="1055" dur="1000"/>
                                        <p:tgtEl>
                                          <p:spTgt spid="277"/>
                                        </p:tgtEl>
                                        <p:attrNameLst>
                                          <p:attrName>ppt_x</p:attrName>
                                        </p:attrNameLst>
                                      </p:cBhvr>
                                      <p:tavLst>
                                        <p:tav tm="0">
                                          <p:val>
                                            <p:strVal val="ppt_x"/>
                                          </p:val>
                                        </p:tav>
                                        <p:tav tm="100000">
                                          <p:val>
                                            <p:strVal val="ppt_x"/>
                                          </p:val>
                                        </p:tav>
                                      </p:tavLst>
                                    </p:anim>
                                    <p:anim calcmode="lin" valueType="num">
                                      <p:cBhvr>
                                        <p:cTn id="1056" dur="1000"/>
                                        <p:tgtEl>
                                          <p:spTgt spid="277"/>
                                        </p:tgtEl>
                                        <p:attrNameLst>
                                          <p:attrName>ppt_y</p:attrName>
                                        </p:attrNameLst>
                                      </p:cBhvr>
                                      <p:tavLst>
                                        <p:tav tm="0">
                                          <p:val>
                                            <p:strVal val="ppt_y"/>
                                          </p:val>
                                        </p:tav>
                                        <p:tav tm="100000">
                                          <p:val>
                                            <p:strVal val="ppt_y+.1"/>
                                          </p:val>
                                        </p:tav>
                                      </p:tavLst>
                                    </p:anim>
                                    <p:set>
                                      <p:cBhvr>
                                        <p:cTn id="1057" dur="1" fill="hold">
                                          <p:stCondLst>
                                            <p:cond delay="999"/>
                                          </p:stCondLst>
                                        </p:cTn>
                                        <p:tgtEl>
                                          <p:spTgt spid="277"/>
                                        </p:tgtEl>
                                        <p:attrNameLst>
                                          <p:attrName>style.visibility</p:attrName>
                                        </p:attrNameLst>
                                      </p:cBhvr>
                                      <p:to>
                                        <p:strVal val="hidden"/>
                                      </p:to>
                                    </p:set>
                                  </p:childTnLst>
                                </p:cTn>
                              </p:par>
                              <p:par>
                                <p:cTn id="1058" presetID="42" presetClass="exit" presetSubtype="0" fill="hold" nodeType="withEffect">
                                  <p:stCondLst>
                                    <p:cond delay="1000"/>
                                  </p:stCondLst>
                                  <p:childTnLst>
                                    <p:animEffect transition="out" filter="fade">
                                      <p:cBhvr>
                                        <p:cTn id="1059" dur="1000"/>
                                        <p:tgtEl>
                                          <p:spTgt spid="284"/>
                                        </p:tgtEl>
                                      </p:cBhvr>
                                    </p:animEffect>
                                    <p:anim calcmode="lin" valueType="num">
                                      <p:cBhvr>
                                        <p:cTn id="1060" dur="1000"/>
                                        <p:tgtEl>
                                          <p:spTgt spid="284"/>
                                        </p:tgtEl>
                                        <p:attrNameLst>
                                          <p:attrName>ppt_x</p:attrName>
                                        </p:attrNameLst>
                                      </p:cBhvr>
                                      <p:tavLst>
                                        <p:tav tm="0">
                                          <p:val>
                                            <p:strVal val="ppt_x"/>
                                          </p:val>
                                        </p:tav>
                                        <p:tav tm="100000">
                                          <p:val>
                                            <p:strVal val="ppt_x"/>
                                          </p:val>
                                        </p:tav>
                                      </p:tavLst>
                                    </p:anim>
                                    <p:anim calcmode="lin" valueType="num">
                                      <p:cBhvr>
                                        <p:cTn id="1061" dur="1000"/>
                                        <p:tgtEl>
                                          <p:spTgt spid="284"/>
                                        </p:tgtEl>
                                        <p:attrNameLst>
                                          <p:attrName>ppt_y</p:attrName>
                                        </p:attrNameLst>
                                      </p:cBhvr>
                                      <p:tavLst>
                                        <p:tav tm="0">
                                          <p:val>
                                            <p:strVal val="ppt_y"/>
                                          </p:val>
                                        </p:tav>
                                        <p:tav tm="100000">
                                          <p:val>
                                            <p:strVal val="ppt_y+.1"/>
                                          </p:val>
                                        </p:tav>
                                      </p:tavLst>
                                    </p:anim>
                                    <p:set>
                                      <p:cBhvr>
                                        <p:cTn id="1062" dur="1" fill="hold">
                                          <p:stCondLst>
                                            <p:cond delay="999"/>
                                          </p:stCondLst>
                                        </p:cTn>
                                        <p:tgtEl>
                                          <p:spTgt spid="284"/>
                                        </p:tgtEl>
                                        <p:attrNameLst>
                                          <p:attrName>style.visibility</p:attrName>
                                        </p:attrNameLst>
                                      </p:cBhvr>
                                      <p:to>
                                        <p:strVal val="hidden"/>
                                      </p:to>
                                    </p:set>
                                  </p:childTnLst>
                                </p:cTn>
                              </p:par>
                              <p:par>
                                <p:cTn id="1063" presetID="22" presetClass="exit" presetSubtype="4" fill="hold" nodeType="withEffect">
                                  <p:stCondLst>
                                    <p:cond delay="1000"/>
                                  </p:stCondLst>
                                  <p:childTnLst>
                                    <p:animEffect transition="out" filter="wipe(down)">
                                      <p:cBhvr>
                                        <p:cTn id="1064" dur="500"/>
                                        <p:tgtEl>
                                          <p:spTgt spid="1058"/>
                                        </p:tgtEl>
                                      </p:cBhvr>
                                    </p:animEffect>
                                    <p:set>
                                      <p:cBhvr>
                                        <p:cTn id="1065" dur="1" fill="hold">
                                          <p:stCondLst>
                                            <p:cond delay="499"/>
                                          </p:stCondLst>
                                        </p:cTn>
                                        <p:tgtEl>
                                          <p:spTgt spid="1058"/>
                                        </p:tgtEl>
                                        <p:attrNameLst>
                                          <p:attrName>style.visibility</p:attrName>
                                        </p:attrNameLst>
                                      </p:cBhvr>
                                      <p:to>
                                        <p:strVal val="hidden"/>
                                      </p:to>
                                    </p:set>
                                  </p:childTnLst>
                                </p:cTn>
                              </p:par>
                            </p:childTnLst>
                          </p:cTn>
                        </p:par>
                      </p:childTnLst>
                    </p:cTn>
                  </p:par>
                </p:childTnLst>
              </p:cTn>
              <p:nextCondLst>
                <p:cond evt="onClick" delay="0">
                  <p:tgtEl>
                    <p:spTgt spid="284"/>
                  </p:tgtEl>
                </p:cond>
              </p:nextCondLst>
            </p:seq>
            <p:audio>
              <p:cMediaNode vol="80000" showWhenStopped="0">
                <p:cTn id="1066" fill="hold" display="0">
                  <p:stCondLst>
                    <p:cond delay="indefinite"/>
                  </p:stCondLst>
                  <p:endCondLst>
                    <p:cond evt="onStopAudio" delay="0">
                      <p:tgtEl>
                        <p:sldTgt/>
                      </p:tgtEl>
                    </p:cond>
                  </p:endCondLst>
                </p:cTn>
                <p:tgtEl>
                  <p:spTgt spid="313"/>
                </p:tgtEl>
              </p:cMediaNode>
            </p:audio>
            <p:audio>
              <p:cMediaNode vol="80000" showWhenStopped="0">
                <p:cTn id="1067" fill="hold" display="0">
                  <p:stCondLst>
                    <p:cond delay="indefinite"/>
                  </p:stCondLst>
                  <p:endCondLst>
                    <p:cond evt="onStopAudio" delay="0">
                      <p:tgtEl>
                        <p:sldTgt/>
                      </p:tgtEl>
                    </p:cond>
                  </p:endCondLst>
                </p:cTn>
                <p:tgtEl>
                  <p:spTgt spid="314"/>
                </p:tgtEl>
              </p:cMediaNode>
            </p:audio>
            <p:seq concurrent="1" nextAc="seek">
              <p:cTn id="1068" restart="whenNotActive" fill="hold" evtFilter="cancelBubble" nodeType="interactiveSeq">
                <p:stCondLst>
                  <p:cond evt="onClick" delay="0">
                    <p:tgtEl>
                      <p:spTgt spid="1060"/>
                    </p:tgtEl>
                  </p:cond>
                </p:stCondLst>
                <p:endSync evt="end" delay="0">
                  <p:rtn val="all"/>
                </p:endSync>
                <p:childTnLst>
                  <p:par>
                    <p:cTn id="1069" fill="hold">
                      <p:stCondLst>
                        <p:cond delay="0"/>
                      </p:stCondLst>
                      <p:childTnLst>
                        <p:par>
                          <p:cTn id="1070" fill="hold">
                            <p:stCondLst>
                              <p:cond delay="0"/>
                            </p:stCondLst>
                            <p:childTnLst>
                              <p:par>
                                <p:cTn id="1071" presetID="42" presetClass="entr" presetSubtype="0" fill="hold" nodeType="clickEffect">
                                  <p:stCondLst>
                                    <p:cond delay="0"/>
                                  </p:stCondLst>
                                  <p:childTnLst>
                                    <p:set>
                                      <p:cBhvr>
                                        <p:cTn id="1072" dur="1" fill="hold">
                                          <p:stCondLst>
                                            <p:cond delay="0"/>
                                          </p:stCondLst>
                                        </p:cTn>
                                        <p:tgtEl>
                                          <p:spTgt spid="304"/>
                                        </p:tgtEl>
                                        <p:attrNameLst>
                                          <p:attrName>style.visibility</p:attrName>
                                        </p:attrNameLst>
                                      </p:cBhvr>
                                      <p:to>
                                        <p:strVal val="visible"/>
                                      </p:to>
                                    </p:set>
                                    <p:animEffect transition="in" filter="fade">
                                      <p:cBhvr>
                                        <p:cTn id="1073" dur="1000"/>
                                        <p:tgtEl>
                                          <p:spTgt spid="304"/>
                                        </p:tgtEl>
                                      </p:cBhvr>
                                    </p:animEffect>
                                    <p:anim calcmode="lin" valueType="num">
                                      <p:cBhvr>
                                        <p:cTn id="1074" dur="1000" fill="hold"/>
                                        <p:tgtEl>
                                          <p:spTgt spid="304"/>
                                        </p:tgtEl>
                                        <p:attrNameLst>
                                          <p:attrName>ppt_x</p:attrName>
                                        </p:attrNameLst>
                                      </p:cBhvr>
                                      <p:tavLst>
                                        <p:tav tm="0">
                                          <p:val>
                                            <p:strVal val="#ppt_x"/>
                                          </p:val>
                                        </p:tav>
                                        <p:tav tm="100000">
                                          <p:val>
                                            <p:strVal val="#ppt_x"/>
                                          </p:val>
                                        </p:tav>
                                      </p:tavLst>
                                    </p:anim>
                                    <p:anim calcmode="lin" valueType="num">
                                      <p:cBhvr>
                                        <p:cTn id="1075" dur="1000" fill="hold"/>
                                        <p:tgtEl>
                                          <p:spTgt spid="304"/>
                                        </p:tgtEl>
                                        <p:attrNameLst>
                                          <p:attrName>ppt_y</p:attrName>
                                        </p:attrNameLst>
                                      </p:cBhvr>
                                      <p:tavLst>
                                        <p:tav tm="0">
                                          <p:val>
                                            <p:strVal val="#ppt_y+.1"/>
                                          </p:val>
                                        </p:tav>
                                        <p:tav tm="100000">
                                          <p:val>
                                            <p:strVal val="#ppt_y"/>
                                          </p:val>
                                        </p:tav>
                                      </p:tavLst>
                                    </p:anim>
                                  </p:childTnLst>
                                </p:cTn>
                              </p:par>
                              <p:par>
                                <p:cTn id="1076" presetID="42" presetClass="entr" presetSubtype="0" fill="hold" nodeType="withEffect">
                                  <p:stCondLst>
                                    <p:cond delay="0"/>
                                  </p:stCondLst>
                                  <p:childTnLst>
                                    <p:set>
                                      <p:cBhvr>
                                        <p:cTn id="1077" dur="1" fill="hold">
                                          <p:stCondLst>
                                            <p:cond delay="0"/>
                                          </p:stCondLst>
                                        </p:cTn>
                                        <p:tgtEl>
                                          <p:spTgt spid="300"/>
                                        </p:tgtEl>
                                        <p:attrNameLst>
                                          <p:attrName>style.visibility</p:attrName>
                                        </p:attrNameLst>
                                      </p:cBhvr>
                                      <p:to>
                                        <p:strVal val="visible"/>
                                      </p:to>
                                    </p:set>
                                    <p:animEffect transition="in" filter="fade">
                                      <p:cBhvr>
                                        <p:cTn id="1078" dur="1000"/>
                                        <p:tgtEl>
                                          <p:spTgt spid="300"/>
                                        </p:tgtEl>
                                      </p:cBhvr>
                                    </p:animEffect>
                                    <p:anim calcmode="lin" valueType="num">
                                      <p:cBhvr>
                                        <p:cTn id="1079" dur="1000" fill="hold"/>
                                        <p:tgtEl>
                                          <p:spTgt spid="300"/>
                                        </p:tgtEl>
                                        <p:attrNameLst>
                                          <p:attrName>ppt_x</p:attrName>
                                        </p:attrNameLst>
                                      </p:cBhvr>
                                      <p:tavLst>
                                        <p:tav tm="0">
                                          <p:val>
                                            <p:strVal val="#ppt_x"/>
                                          </p:val>
                                        </p:tav>
                                        <p:tav tm="100000">
                                          <p:val>
                                            <p:strVal val="#ppt_x"/>
                                          </p:val>
                                        </p:tav>
                                      </p:tavLst>
                                    </p:anim>
                                    <p:anim calcmode="lin" valueType="num">
                                      <p:cBhvr>
                                        <p:cTn id="1080" dur="1000" fill="hold"/>
                                        <p:tgtEl>
                                          <p:spTgt spid="300"/>
                                        </p:tgtEl>
                                        <p:attrNameLst>
                                          <p:attrName>ppt_y</p:attrName>
                                        </p:attrNameLst>
                                      </p:cBhvr>
                                      <p:tavLst>
                                        <p:tav tm="0">
                                          <p:val>
                                            <p:strVal val="#ppt_y+.1"/>
                                          </p:val>
                                        </p:tav>
                                        <p:tav tm="100000">
                                          <p:val>
                                            <p:strVal val="#ppt_y"/>
                                          </p:val>
                                        </p:tav>
                                      </p:tavLst>
                                    </p:anim>
                                  </p:childTnLst>
                                </p:cTn>
                              </p:par>
                              <p:par>
                                <p:cTn id="1081" presetID="42" presetClass="entr" presetSubtype="0" fill="hold" nodeType="withEffect">
                                  <p:stCondLst>
                                    <p:cond delay="0"/>
                                  </p:stCondLst>
                                  <p:childTnLst>
                                    <p:set>
                                      <p:cBhvr>
                                        <p:cTn id="1082" dur="1" fill="hold">
                                          <p:stCondLst>
                                            <p:cond delay="0"/>
                                          </p:stCondLst>
                                        </p:cTn>
                                        <p:tgtEl>
                                          <p:spTgt spid="307"/>
                                        </p:tgtEl>
                                        <p:attrNameLst>
                                          <p:attrName>style.visibility</p:attrName>
                                        </p:attrNameLst>
                                      </p:cBhvr>
                                      <p:to>
                                        <p:strVal val="visible"/>
                                      </p:to>
                                    </p:set>
                                    <p:animEffect transition="in" filter="fade">
                                      <p:cBhvr>
                                        <p:cTn id="1083" dur="1000"/>
                                        <p:tgtEl>
                                          <p:spTgt spid="307"/>
                                        </p:tgtEl>
                                      </p:cBhvr>
                                    </p:animEffect>
                                    <p:anim calcmode="lin" valueType="num">
                                      <p:cBhvr>
                                        <p:cTn id="1084" dur="1000" fill="hold"/>
                                        <p:tgtEl>
                                          <p:spTgt spid="307"/>
                                        </p:tgtEl>
                                        <p:attrNameLst>
                                          <p:attrName>ppt_x</p:attrName>
                                        </p:attrNameLst>
                                      </p:cBhvr>
                                      <p:tavLst>
                                        <p:tav tm="0">
                                          <p:val>
                                            <p:strVal val="#ppt_x"/>
                                          </p:val>
                                        </p:tav>
                                        <p:tav tm="100000">
                                          <p:val>
                                            <p:strVal val="#ppt_x"/>
                                          </p:val>
                                        </p:tav>
                                      </p:tavLst>
                                    </p:anim>
                                    <p:anim calcmode="lin" valueType="num">
                                      <p:cBhvr>
                                        <p:cTn id="1085" dur="1000" fill="hold"/>
                                        <p:tgtEl>
                                          <p:spTgt spid="30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60"/>
                  </p:tgtEl>
                </p:cond>
              </p:nextCondLst>
            </p:seq>
            <p:seq concurrent="1" nextAc="seek">
              <p:cTn id="1086" restart="whenNotActive" fill="hold" evtFilter="cancelBubble" nodeType="interactiveSeq">
                <p:stCondLst>
                  <p:cond evt="onClick" delay="0">
                    <p:tgtEl>
                      <p:spTgt spid="304"/>
                    </p:tgtEl>
                  </p:cond>
                </p:stCondLst>
                <p:endSync evt="end" delay="0">
                  <p:rtn val="all"/>
                </p:endSync>
                <p:childTnLst>
                  <p:par>
                    <p:cTn id="1087" fill="hold">
                      <p:stCondLst>
                        <p:cond delay="0"/>
                      </p:stCondLst>
                      <p:childTnLst>
                        <p:par>
                          <p:cTn id="1088" fill="hold">
                            <p:stCondLst>
                              <p:cond delay="0"/>
                            </p:stCondLst>
                            <p:childTnLst>
                              <p:par>
                                <p:cTn id="1089" presetID="10" presetClass="entr" presetSubtype="0" fill="hold" grpId="0" nodeType="clickEffect">
                                  <p:stCondLst>
                                    <p:cond delay="0"/>
                                  </p:stCondLst>
                                  <p:childTnLst>
                                    <p:set>
                                      <p:cBhvr>
                                        <p:cTn id="1090" dur="1" fill="hold">
                                          <p:stCondLst>
                                            <p:cond delay="0"/>
                                          </p:stCondLst>
                                        </p:cTn>
                                        <p:tgtEl>
                                          <p:spTgt spid="312"/>
                                        </p:tgtEl>
                                        <p:attrNameLst>
                                          <p:attrName>style.visibility</p:attrName>
                                        </p:attrNameLst>
                                      </p:cBhvr>
                                      <p:to>
                                        <p:strVal val="visible"/>
                                      </p:to>
                                    </p:set>
                                    <p:animEffect transition="in" filter="fade">
                                      <p:cBhvr>
                                        <p:cTn id="1091" dur="500"/>
                                        <p:tgtEl>
                                          <p:spTgt spid="312"/>
                                        </p:tgtEl>
                                      </p:cBhvr>
                                    </p:animEffect>
                                  </p:childTnLst>
                                </p:cTn>
                              </p:par>
                              <p:par>
                                <p:cTn id="1092" presetID="10" presetClass="entr" presetSubtype="0" fill="hold" nodeType="withEffect">
                                  <p:stCondLst>
                                    <p:cond delay="0"/>
                                  </p:stCondLst>
                                  <p:childTnLst>
                                    <p:set>
                                      <p:cBhvr>
                                        <p:cTn id="1093" dur="1" fill="hold">
                                          <p:stCondLst>
                                            <p:cond delay="0"/>
                                          </p:stCondLst>
                                        </p:cTn>
                                        <p:tgtEl>
                                          <p:spTgt spid="311"/>
                                        </p:tgtEl>
                                        <p:attrNameLst>
                                          <p:attrName>style.visibility</p:attrName>
                                        </p:attrNameLst>
                                      </p:cBhvr>
                                      <p:to>
                                        <p:strVal val="visible"/>
                                      </p:to>
                                    </p:set>
                                    <p:animEffect transition="in" filter="fade">
                                      <p:cBhvr>
                                        <p:cTn id="1094" dur="500"/>
                                        <p:tgtEl>
                                          <p:spTgt spid="311"/>
                                        </p:tgtEl>
                                      </p:cBhvr>
                                    </p:animEffect>
                                  </p:childTnLst>
                                </p:cTn>
                              </p:par>
                              <p:par>
                                <p:cTn id="1095" presetID="1" presetClass="mediacall" presetSubtype="0" fill="hold" nodeType="withEffect">
                                  <p:stCondLst>
                                    <p:cond delay="0"/>
                                  </p:stCondLst>
                                  <p:childTnLst>
                                    <p:cmd type="call" cmd="playFrom(0.0)">
                                      <p:cBhvr>
                                        <p:cTn id="1096" dur="3056" fill="hold"/>
                                        <p:tgtEl>
                                          <p:spTgt spid="313"/>
                                        </p:tgtEl>
                                      </p:cBhvr>
                                    </p:cmd>
                                  </p:childTnLst>
                                </p:cTn>
                              </p:par>
                              <p:par>
                                <p:cTn id="1097" presetID="10" presetClass="exit" presetSubtype="0" fill="hold" nodeType="withEffect">
                                  <p:stCondLst>
                                    <p:cond delay="0"/>
                                  </p:stCondLst>
                                  <p:childTnLst>
                                    <p:animEffect transition="out" filter="fade">
                                      <p:cBhvr>
                                        <p:cTn id="1098" dur="500"/>
                                        <p:tgtEl>
                                          <p:spTgt spid="307"/>
                                        </p:tgtEl>
                                      </p:cBhvr>
                                    </p:animEffect>
                                    <p:set>
                                      <p:cBhvr>
                                        <p:cTn id="1099" dur="1" fill="hold">
                                          <p:stCondLst>
                                            <p:cond delay="499"/>
                                          </p:stCondLst>
                                        </p:cTn>
                                        <p:tgtEl>
                                          <p:spTgt spid="307"/>
                                        </p:tgtEl>
                                        <p:attrNameLst>
                                          <p:attrName>style.visibility</p:attrName>
                                        </p:attrNameLst>
                                      </p:cBhvr>
                                      <p:to>
                                        <p:strVal val="hidden"/>
                                      </p:to>
                                    </p:set>
                                  </p:childTnLst>
                                </p:cTn>
                              </p:par>
                              <p:par>
                                <p:cTn id="1100" presetID="42" presetClass="exit" presetSubtype="0" fill="hold" nodeType="withEffect">
                                  <p:stCondLst>
                                    <p:cond delay="1000"/>
                                  </p:stCondLst>
                                  <p:childTnLst>
                                    <p:animEffect transition="out" filter="fade">
                                      <p:cBhvr>
                                        <p:cTn id="1101" dur="1000"/>
                                        <p:tgtEl>
                                          <p:spTgt spid="304"/>
                                        </p:tgtEl>
                                      </p:cBhvr>
                                    </p:animEffect>
                                    <p:anim calcmode="lin" valueType="num">
                                      <p:cBhvr>
                                        <p:cTn id="1102" dur="1000"/>
                                        <p:tgtEl>
                                          <p:spTgt spid="304"/>
                                        </p:tgtEl>
                                        <p:attrNameLst>
                                          <p:attrName>ppt_x</p:attrName>
                                        </p:attrNameLst>
                                      </p:cBhvr>
                                      <p:tavLst>
                                        <p:tav tm="0">
                                          <p:val>
                                            <p:strVal val="ppt_x"/>
                                          </p:val>
                                        </p:tav>
                                        <p:tav tm="100000">
                                          <p:val>
                                            <p:strVal val="ppt_x"/>
                                          </p:val>
                                        </p:tav>
                                      </p:tavLst>
                                    </p:anim>
                                    <p:anim calcmode="lin" valueType="num">
                                      <p:cBhvr>
                                        <p:cTn id="1103" dur="1000"/>
                                        <p:tgtEl>
                                          <p:spTgt spid="304"/>
                                        </p:tgtEl>
                                        <p:attrNameLst>
                                          <p:attrName>ppt_y</p:attrName>
                                        </p:attrNameLst>
                                      </p:cBhvr>
                                      <p:tavLst>
                                        <p:tav tm="0">
                                          <p:val>
                                            <p:strVal val="ppt_y"/>
                                          </p:val>
                                        </p:tav>
                                        <p:tav tm="100000">
                                          <p:val>
                                            <p:strVal val="ppt_y+.1"/>
                                          </p:val>
                                        </p:tav>
                                      </p:tavLst>
                                    </p:anim>
                                    <p:set>
                                      <p:cBhvr>
                                        <p:cTn id="1104" dur="1" fill="hold">
                                          <p:stCondLst>
                                            <p:cond delay="999"/>
                                          </p:stCondLst>
                                        </p:cTn>
                                        <p:tgtEl>
                                          <p:spTgt spid="304"/>
                                        </p:tgtEl>
                                        <p:attrNameLst>
                                          <p:attrName>style.visibility</p:attrName>
                                        </p:attrNameLst>
                                      </p:cBhvr>
                                      <p:to>
                                        <p:strVal val="hidden"/>
                                      </p:to>
                                    </p:set>
                                  </p:childTnLst>
                                </p:cTn>
                              </p:par>
                              <p:par>
                                <p:cTn id="1105" presetID="42" presetClass="exit" presetSubtype="0" fill="hold" nodeType="withEffect">
                                  <p:stCondLst>
                                    <p:cond delay="1000"/>
                                  </p:stCondLst>
                                  <p:childTnLst>
                                    <p:animEffect transition="out" filter="fade">
                                      <p:cBhvr>
                                        <p:cTn id="1106" dur="1000"/>
                                        <p:tgtEl>
                                          <p:spTgt spid="300"/>
                                        </p:tgtEl>
                                      </p:cBhvr>
                                    </p:animEffect>
                                    <p:anim calcmode="lin" valueType="num">
                                      <p:cBhvr>
                                        <p:cTn id="1107" dur="1000"/>
                                        <p:tgtEl>
                                          <p:spTgt spid="300"/>
                                        </p:tgtEl>
                                        <p:attrNameLst>
                                          <p:attrName>ppt_x</p:attrName>
                                        </p:attrNameLst>
                                      </p:cBhvr>
                                      <p:tavLst>
                                        <p:tav tm="0">
                                          <p:val>
                                            <p:strVal val="ppt_x"/>
                                          </p:val>
                                        </p:tav>
                                        <p:tav tm="100000">
                                          <p:val>
                                            <p:strVal val="ppt_x"/>
                                          </p:val>
                                        </p:tav>
                                      </p:tavLst>
                                    </p:anim>
                                    <p:anim calcmode="lin" valueType="num">
                                      <p:cBhvr>
                                        <p:cTn id="1108" dur="1000"/>
                                        <p:tgtEl>
                                          <p:spTgt spid="300"/>
                                        </p:tgtEl>
                                        <p:attrNameLst>
                                          <p:attrName>ppt_y</p:attrName>
                                        </p:attrNameLst>
                                      </p:cBhvr>
                                      <p:tavLst>
                                        <p:tav tm="0">
                                          <p:val>
                                            <p:strVal val="ppt_y"/>
                                          </p:val>
                                        </p:tav>
                                        <p:tav tm="100000">
                                          <p:val>
                                            <p:strVal val="ppt_y+.1"/>
                                          </p:val>
                                        </p:tav>
                                      </p:tavLst>
                                    </p:anim>
                                    <p:set>
                                      <p:cBhvr>
                                        <p:cTn id="1109" dur="1" fill="hold">
                                          <p:stCondLst>
                                            <p:cond delay="999"/>
                                          </p:stCondLst>
                                        </p:cTn>
                                        <p:tgtEl>
                                          <p:spTgt spid="300"/>
                                        </p:tgtEl>
                                        <p:attrNameLst>
                                          <p:attrName>style.visibility</p:attrName>
                                        </p:attrNameLst>
                                      </p:cBhvr>
                                      <p:to>
                                        <p:strVal val="hidden"/>
                                      </p:to>
                                    </p:set>
                                  </p:childTnLst>
                                </p:cTn>
                              </p:par>
                              <p:par>
                                <p:cTn id="1110" presetID="22" presetClass="exit" presetSubtype="4" fill="hold" nodeType="withEffect">
                                  <p:stCondLst>
                                    <p:cond delay="1000"/>
                                  </p:stCondLst>
                                  <p:childTnLst>
                                    <p:animEffect transition="out" filter="wipe(down)">
                                      <p:cBhvr>
                                        <p:cTn id="1111" dur="500"/>
                                        <p:tgtEl>
                                          <p:spTgt spid="1060"/>
                                        </p:tgtEl>
                                      </p:cBhvr>
                                    </p:animEffect>
                                    <p:set>
                                      <p:cBhvr>
                                        <p:cTn id="1112" dur="1" fill="hold">
                                          <p:stCondLst>
                                            <p:cond delay="499"/>
                                          </p:stCondLst>
                                        </p:cTn>
                                        <p:tgtEl>
                                          <p:spTgt spid="1060"/>
                                        </p:tgtEl>
                                        <p:attrNameLst>
                                          <p:attrName>style.visibility</p:attrName>
                                        </p:attrNameLst>
                                      </p:cBhvr>
                                      <p:to>
                                        <p:strVal val="hidden"/>
                                      </p:to>
                                    </p:set>
                                  </p:childTnLst>
                                </p:cTn>
                              </p:par>
                            </p:childTnLst>
                          </p:cTn>
                        </p:par>
                      </p:childTnLst>
                    </p:cTn>
                  </p:par>
                </p:childTnLst>
              </p:cTn>
              <p:nextCondLst>
                <p:cond evt="onClick" delay="0">
                  <p:tgtEl>
                    <p:spTgt spid="304"/>
                  </p:tgtEl>
                </p:cond>
              </p:nextCondLst>
            </p:seq>
            <p:seq concurrent="1" nextAc="seek">
              <p:cTn id="1113" restart="whenNotActive" fill="hold" evtFilter="cancelBubble" nodeType="interactiveSeq">
                <p:stCondLst>
                  <p:cond evt="onClick" delay="0">
                    <p:tgtEl>
                      <p:spTgt spid="307"/>
                    </p:tgtEl>
                  </p:cond>
                </p:stCondLst>
                <p:endSync evt="end" delay="0">
                  <p:rtn val="all"/>
                </p:endSync>
                <p:childTnLst>
                  <p:par>
                    <p:cTn id="1114" fill="hold">
                      <p:stCondLst>
                        <p:cond delay="0"/>
                      </p:stCondLst>
                      <p:childTnLst>
                        <p:par>
                          <p:cTn id="1115" fill="hold">
                            <p:stCondLst>
                              <p:cond delay="0"/>
                            </p:stCondLst>
                            <p:childTnLst>
                              <p:par>
                                <p:cTn id="1116" presetID="10" presetClass="entr" presetSubtype="0" fill="hold" nodeType="clickEffect">
                                  <p:stCondLst>
                                    <p:cond delay="0"/>
                                  </p:stCondLst>
                                  <p:childTnLst>
                                    <p:set>
                                      <p:cBhvr>
                                        <p:cTn id="1117" dur="1" fill="hold">
                                          <p:stCondLst>
                                            <p:cond delay="0"/>
                                          </p:stCondLst>
                                        </p:cTn>
                                        <p:tgtEl>
                                          <p:spTgt spid="310"/>
                                        </p:tgtEl>
                                        <p:attrNameLst>
                                          <p:attrName>style.visibility</p:attrName>
                                        </p:attrNameLst>
                                      </p:cBhvr>
                                      <p:to>
                                        <p:strVal val="visible"/>
                                      </p:to>
                                    </p:set>
                                    <p:animEffect transition="in" filter="fade">
                                      <p:cBhvr>
                                        <p:cTn id="1118" dur="500"/>
                                        <p:tgtEl>
                                          <p:spTgt spid="310"/>
                                        </p:tgtEl>
                                      </p:cBhvr>
                                    </p:animEffect>
                                  </p:childTnLst>
                                </p:cTn>
                              </p:par>
                              <p:par>
                                <p:cTn id="1119" presetID="10" presetClass="entr" presetSubtype="0" fill="hold" grpId="1" nodeType="withEffect">
                                  <p:stCondLst>
                                    <p:cond delay="0"/>
                                  </p:stCondLst>
                                  <p:childTnLst>
                                    <p:set>
                                      <p:cBhvr>
                                        <p:cTn id="1120" dur="1" fill="hold">
                                          <p:stCondLst>
                                            <p:cond delay="0"/>
                                          </p:stCondLst>
                                        </p:cTn>
                                        <p:tgtEl>
                                          <p:spTgt spid="312"/>
                                        </p:tgtEl>
                                        <p:attrNameLst>
                                          <p:attrName>style.visibility</p:attrName>
                                        </p:attrNameLst>
                                      </p:cBhvr>
                                      <p:to>
                                        <p:strVal val="visible"/>
                                      </p:to>
                                    </p:set>
                                    <p:animEffect transition="in" filter="fade">
                                      <p:cBhvr>
                                        <p:cTn id="1121" dur="500"/>
                                        <p:tgtEl>
                                          <p:spTgt spid="312"/>
                                        </p:tgtEl>
                                      </p:cBhvr>
                                    </p:animEffect>
                                  </p:childTnLst>
                                </p:cTn>
                              </p:par>
                              <p:par>
                                <p:cTn id="1122" presetID="1" presetClass="mediacall" presetSubtype="0" fill="hold" nodeType="withEffect">
                                  <p:stCondLst>
                                    <p:cond delay="0"/>
                                  </p:stCondLst>
                                  <p:childTnLst>
                                    <p:cmd type="call" cmd="playFrom(0.0)">
                                      <p:cBhvr>
                                        <p:cTn id="1123" dur="3866" fill="hold"/>
                                        <p:tgtEl>
                                          <p:spTgt spid="314"/>
                                        </p:tgtEl>
                                      </p:cBhvr>
                                    </p:cmd>
                                  </p:childTnLst>
                                </p:cTn>
                              </p:par>
                              <p:par>
                                <p:cTn id="1124" presetID="10" presetClass="exit" presetSubtype="0" fill="hold" nodeType="withEffect">
                                  <p:stCondLst>
                                    <p:cond delay="0"/>
                                  </p:stCondLst>
                                  <p:childTnLst>
                                    <p:animEffect transition="out" filter="fade">
                                      <p:cBhvr>
                                        <p:cTn id="1125" dur="500"/>
                                        <p:tgtEl>
                                          <p:spTgt spid="304"/>
                                        </p:tgtEl>
                                      </p:cBhvr>
                                    </p:animEffect>
                                    <p:set>
                                      <p:cBhvr>
                                        <p:cTn id="1126" dur="1" fill="hold">
                                          <p:stCondLst>
                                            <p:cond delay="499"/>
                                          </p:stCondLst>
                                        </p:cTn>
                                        <p:tgtEl>
                                          <p:spTgt spid="304"/>
                                        </p:tgtEl>
                                        <p:attrNameLst>
                                          <p:attrName>style.visibility</p:attrName>
                                        </p:attrNameLst>
                                      </p:cBhvr>
                                      <p:to>
                                        <p:strVal val="hidden"/>
                                      </p:to>
                                    </p:set>
                                  </p:childTnLst>
                                </p:cTn>
                              </p:par>
                              <p:par>
                                <p:cTn id="1127" presetID="42" presetClass="exit" presetSubtype="0" fill="hold" nodeType="withEffect">
                                  <p:stCondLst>
                                    <p:cond delay="1000"/>
                                  </p:stCondLst>
                                  <p:childTnLst>
                                    <p:animEffect transition="out" filter="fade">
                                      <p:cBhvr>
                                        <p:cTn id="1128" dur="1000"/>
                                        <p:tgtEl>
                                          <p:spTgt spid="300"/>
                                        </p:tgtEl>
                                      </p:cBhvr>
                                    </p:animEffect>
                                    <p:anim calcmode="lin" valueType="num">
                                      <p:cBhvr>
                                        <p:cTn id="1129" dur="1000"/>
                                        <p:tgtEl>
                                          <p:spTgt spid="300"/>
                                        </p:tgtEl>
                                        <p:attrNameLst>
                                          <p:attrName>ppt_x</p:attrName>
                                        </p:attrNameLst>
                                      </p:cBhvr>
                                      <p:tavLst>
                                        <p:tav tm="0">
                                          <p:val>
                                            <p:strVal val="ppt_x"/>
                                          </p:val>
                                        </p:tav>
                                        <p:tav tm="100000">
                                          <p:val>
                                            <p:strVal val="ppt_x"/>
                                          </p:val>
                                        </p:tav>
                                      </p:tavLst>
                                    </p:anim>
                                    <p:anim calcmode="lin" valueType="num">
                                      <p:cBhvr>
                                        <p:cTn id="1130" dur="1000"/>
                                        <p:tgtEl>
                                          <p:spTgt spid="300"/>
                                        </p:tgtEl>
                                        <p:attrNameLst>
                                          <p:attrName>ppt_y</p:attrName>
                                        </p:attrNameLst>
                                      </p:cBhvr>
                                      <p:tavLst>
                                        <p:tav tm="0">
                                          <p:val>
                                            <p:strVal val="ppt_y"/>
                                          </p:val>
                                        </p:tav>
                                        <p:tav tm="100000">
                                          <p:val>
                                            <p:strVal val="ppt_y+.1"/>
                                          </p:val>
                                        </p:tav>
                                      </p:tavLst>
                                    </p:anim>
                                    <p:set>
                                      <p:cBhvr>
                                        <p:cTn id="1131" dur="1" fill="hold">
                                          <p:stCondLst>
                                            <p:cond delay="999"/>
                                          </p:stCondLst>
                                        </p:cTn>
                                        <p:tgtEl>
                                          <p:spTgt spid="300"/>
                                        </p:tgtEl>
                                        <p:attrNameLst>
                                          <p:attrName>style.visibility</p:attrName>
                                        </p:attrNameLst>
                                      </p:cBhvr>
                                      <p:to>
                                        <p:strVal val="hidden"/>
                                      </p:to>
                                    </p:set>
                                  </p:childTnLst>
                                </p:cTn>
                              </p:par>
                              <p:par>
                                <p:cTn id="1132" presetID="42" presetClass="exit" presetSubtype="0" fill="hold" nodeType="withEffect">
                                  <p:stCondLst>
                                    <p:cond delay="1000"/>
                                  </p:stCondLst>
                                  <p:childTnLst>
                                    <p:animEffect transition="out" filter="fade">
                                      <p:cBhvr>
                                        <p:cTn id="1133" dur="1000"/>
                                        <p:tgtEl>
                                          <p:spTgt spid="307"/>
                                        </p:tgtEl>
                                      </p:cBhvr>
                                    </p:animEffect>
                                    <p:anim calcmode="lin" valueType="num">
                                      <p:cBhvr>
                                        <p:cTn id="1134" dur="1000"/>
                                        <p:tgtEl>
                                          <p:spTgt spid="307"/>
                                        </p:tgtEl>
                                        <p:attrNameLst>
                                          <p:attrName>ppt_x</p:attrName>
                                        </p:attrNameLst>
                                      </p:cBhvr>
                                      <p:tavLst>
                                        <p:tav tm="0">
                                          <p:val>
                                            <p:strVal val="ppt_x"/>
                                          </p:val>
                                        </p:tav>
                                        <p:tav tm="100000">
                                          <p:val>
                                            <p:strVal val="ppt_x"/>
                                          </p:val>
                                        </p:tav>
                                      </p:tavLst>
                                    </p:anim>
                                    <p:anim calcmode="lin" valueType="num">
                                      <p:cBhvr>
                                        <p:cTn id="1135" dur="1000"/>
                                        <p:tgtEl>
                                          <p:spTgt spid="307"/>
                                        </p:tgtEl>
                                        <p:attrNameLst>
                                          <p:attrName>ppt_y</p:attrName>
                                        </p:attrNameLst>
                                      </p:cBhvr>
                                      <p:tavLst>
                                        <p:tav tm="0">
                                          <p:val>
                                            <p:strVal val="ppt_y"/>
                                          </p:val>
                                        </p:tav>
                                        <p:tav tm="100000">
                                          <p:val>
                                            <p:strVal val="ppt_y+.1"/>
                                          </p:val>
                                        </p:tav>
                                      </p:tavLst>
                                    </p:anim>
                                    <p:set>
                                      <p:cBhvr>
                                        <p:cTn id="1136" dur="1" fill="hold">
                                          <p:stCondLst>
                                            <p:cond delay="999"/>
                                          </p:stCondLst>
                                        </p:cTn>
                                        <p:tgtEl>
                                          <p:spTgt spid="307"/>
                                        </p:tgtEl>
                                        <p:attrNameLst>
                                          <p:attrName>style.visibility</p:attrName>
                                        </p:attrNameLst>
                                      </p:cBhvr>
                                      <p:to>
                                        <p:strVal val="hidden"/>
                                      </p:to>
                                    </p:set>
                                  </p:childTnLst>
                                </p:cTn>
                              </p:par>
                              <p:par>
                                <p:cTn id="1137" presetID="22" presetClass="exit" presetSubtype="4" fill="hold" nodeType="withEffect">
                                  <p:stCondLst>
                                    <p:cond delay="1000"/>
                                  </p:stCondLst>
                                  <p:childTnLst>
                                    <p:animEffect transition="out" filter="wipe(down)">
                                      <p:cBhvr>
                                        <p:cTn id="1138" dur="500"/>
                                        <p:tgtEl>
                                          <p:spTgt spid="1060"/>
                                        </p:tgtEl>
                                      </p:cBhvr>
                                    </p:animEffect>
                                    <p:set>
                                      <p:cBhvr>
                                        <p:cTn id="1139" dur="1" fill="hold">
                                          <p:stCondLst>
                                            <p:cond delay="499"/>
                                          </p:stCondLst>
                                        </p:cTn>
                                        <p:tgtEl>
                                          <p:spTgt spid="1060"/>
                                        </p:tgtEl>
                                        <p:attrNameLst>
                                          <p:attrName>style.visibility</p:attrName>
                                        </p:attrNameLst>
                                      </p:cBhvr>
                                      <p:to>
                                        <p:strVal val="hidden"/>
                                      </p:to>
                                    </p:set>
                                  </p:childTnLst>
                                </p:cTn>
                              </p:par>
                            </p:childTnLst>
                          </p:cTn>
                        </p:par>
                      </p:childTnLst>
                    </p:cTn>
                  </p:par>
                </p:childTnLst>
              </p:cTn>
              <p:nextCondLst>
                <p:cond evt="onClick" delay="0">
                  <p:tgtEl>
                    <p:spTgt spid="307"/>
                  </p:tgtEl>
                </p:cond>
              </p:nextCondLst>
            </p:seq>
            <p:audio>
              <p:cMediaNode vol="80000" showWhenStopped="0">
                <p:cTn id="1140" fill="hold" display="0">
                  <p:stCondLst>
                    <p:cond delay="indefinite"/>
                  </p:stCondLst>
                  <p:endCondLst>
                    <p:cond evt="onStopAudio" delay="0">
                      <p:tgtEl>
                        <p:sldTgt/>
                      </p:tgtEl>
                    </p:cond>
                  </p:endCondLst>
                </p:cTn>
                <p:tgtEl>
                  <p:spTgt spid="296"/>
                </p:tgtEl>
              </p:cMediaNode>
            </p:audio>
            <p:audio>
              <p:cMediaNode vol="80000" showWhenStopped="0">
                <p:cTn id="1141" fill="hold" display="0">
                  <p:stCondLst>
                    <p:cond delay="indefinite"/>
                  </p:stCondLst>
                  <p:endCondLst>
                    <p:cond evt="onStopAudio" delay="0">
                      <p:tgtEl>
                        <p:sldTgt/>
                      </p:tgtEl>
                    </p:cond>
                  </p:endCondLst>
                </p:cTn>
                <p:tgtEl>
                  <p:spTgt spid="297"/>
                </p:tgtEl>
              </p:cMediaNode>
            </p:audio>
            <p:seq concurrent="1" nextAc="seek">
              <p:cTn id="1142" restart="whenNotActive" fill="hold" evtFilter="cancelBubble" nodeType="interactiveSeq">
                <p:stCondLst>
                  <p:cond evt="onClick" delay="0">
                    <p:tgtEl>
                      <p:spTgt spid="4"/>
                    </p:tgtEl>
                  </p:cond>
                </p:stCondLst>
                <p:endSync evt="end" delay="0">
                  <p:rtn val="all"/>
                </p:endSync>
                <p:childTnLst>
                  <p:par>
                    <p:cTn id="1143" fill="hold">
                      <p:stCondLst>
                        <p:cond delay="0"/>
                      </p:stCondLst>
                      <p:childTnLst>
                        <p:par>
                          <p:cTn id="1144" fill="hold">
                            <p:stCondLst>
                              <p:cond delay="0"/>
                            </p:stCondLst>
                            <p:childTnLst>
                              <p:par>
                                <p:cTn id="1145" presetID="47" presetClass="entr" presetSubtype="0" fill="hold" grpId="0" nodeType="clickEffect">
                                  <p:stCondLst>
                                    <p:cond delay="0"/>
                                  </p:stCondLst>
                                  <p:childTnLst>
                                    <p:set>
                                      <p:cBhvr>
                                        <p:cTn id="1146" dur="1" fill="hold">
                                          <p:stCondLst>
                                            <p:cond delay="0"/>
                                          </p:stCondLst>
                                        </p:cTn>
                                        <p:tgtEl>
                                          <p:spTgt spid="295"/>
                                        </p:tgtEl>
                                        <p:attrNameLst>
                                          <p:attrName>style.visibility</p:attrName>
                                        </p:attrNameLst>
                                      </p:cBhvr>
                                      <p:to>
                                        <p:strVal val="visible"/>
                                      </p:to>
                                    </p:set>
                                    <p:animEffect transition="in" filter="fade">
                                      <p:cBhvr>
                                        <p:cTn id="1147" dur="1000"/>
                                        <p:tgtEl>
                                          <p:spTgt spid="295"/>
                                        </p:tgtEl>
                                      </p:cBhvr>
                                    </p:animEffect>
                                    <p:anim calcmode="lin" valueType="num">
                                      <p:cBhvr>
                                        <p:cTn id="1148" dur="1000" fill="hold"/>
                                        <p:tgtEl>
                                          <p:spTgt spid="295"/>
                                        </p:tgtEl>
                                        <p:attrNameLst>
                                          <p:attrName>ppt_x</p:attrName>
                                        </p:attrNameLst>
                                      </p:cBhvr>
                                      <p:tavLst>
                                        <p:tav tm="0">
                                          <p:val>
                                            <p:strVal val="#ppt_x"/>
                                          </p:val>
                                        </p:tav>
                                        <p:tav tm="100000">
                                          <p:val>
                                            <p:strVal val="#ppt_x"/>
                                          </p:val>
                                        </p:tav>
                                      </p:tavLst>
                                    </p:anim>
                                    <p:anim calcmode="lin" valueType="num">
                                      <p:cBhvr>
                                        <p:cTn id="1149" dur="1000" fill="hold"/>
                                        <p:tgtEl>
                                          <p:spTgt spid="295"/>
                                        </p:tgtEl>
                                        <p:attrNameLst>
                                          <p:attrName>ppt_y</p:attrName>
                                        </p:attrNameLst>
                                      </p:cBhvr>
                                      <p:tavLst>
                                        <p:tav tm="0">
                                          <p:val>
                                            <p:strVal val="#ppt_y-.1"/>
                                          </p:val>
                                        </p:tav>
                                        <p:tav tm="100000">
                                          <p:val>
                                            <p:strVal val="#ppt_y"/>
                                          </p:val>
                                        </p:tav>
                                      </p:tavLst>
                                    </p:anim>
                                  </p:childTnLst>
                                </p:cTn>
                              </p:par>
                              <p:par>
                                <p:cTn id="1150" presetID="47" presetClass="entr" presetSubtype="0" fill="hold" grpId="0" nodeType="withEffect">
                                  <p:stCondLst>
                                    <p:cond delay="0"/>
                                  </p:stCondLst>
                                  <p:childTnLst>
                                    <p:set>
                                      <p:cBhvr>
                                        <p:cTn id="1151" dur="1" fill="hold">
                                          <p:stCondLst>
                                            <p:cond delay="0"/>
                                          </p:stCondLst>
                                        </p:cTn>
                                        <p:tgtEl>
                                          <p:spTgt spid="294"/>
                                        </p:tgtEl>
                                        <p:attrNameLst>
                                          <p:attrName>style.visibility</p:attrName>
                                        </p:attrNameLst>
                                      </p:cBhvr>
                                      <p:to>
                                        <p:strVal val="visible"/>
                                      </p:to>
                                    </p:set>
                                    <p:animEffect transition="in" filter="fade">
                                      <p:cBhvr>
                                        <p:cTn id="1152" dur="1000"/>
                                        <p:tgtEl>
                                          <p:spTgt spid="294"/>
                                        </p:tgtEl>
                                      </p:cBhvr>
                                    </p:animEffect>
                                    <p:anim calcmode="lin" valueType="num">
                                      <p:cBhvr>
                                        <p:cTn id="1153" dur="1000" fill="hold"/>
                                        <p:tgtEl>
                                          <p:spTgt spid="294"/>
                                        </p:tgtEl>
                                        <p:attrNameLst>
                                          <p:attrName>ppt_x</p:attrName>
                                        </p:attrNameLst>
                                      </p:cBhvr>
                                      <p:tavLst>
                                        <p:tav tm="0">
                                          <p:val>
                                            <p:strVal val="#ppt_x"/>
                                          </p:val>
                                        </p:tav>
                                        <p:tav tm="100000">
                                          <p:val>
                                            <p:strVal val="#ppt_x"/>
                                          </p:val>
                                        </p:tav>
                                      </p:tavLst>
                                    </p:anim>
                                    <p:anim calcmode="lin" valueType="num">
                                      <p:cBhvr>
                                        <p:cTn id="1154" dur="1000" fill="hold"/>
                                        <p:tgtEl>
                                          <p:spTgt spid="294"/>
                                        </p:tgtEl>
                                        <p:attrNameLst>
                                          <p:attrName>ppt_y</p:attrName>
                                        </p:attrNameLst>
                                      </p:cBhvr>
                                      <p:tavLst>
                                        <p:tav tm="0">
                                          <p:val>
                                            <p:strVal val="#ppt_y-.1"/>
                                          </p:val>
                                        </p:tav>
                                        <p:tav tm="100000">
                                          <p:val>
                                            <p:strVal val="#ppt_y"/>
                                          </p:val>
                                        </p:tav>
                                      </p:tavLst>
                                    </p:anim>
                                  </p:childTnLst>
                                </p:cTn>
                              </p:par>
                              <p:par>
                                <p:cTn id="1155" presetID="47" presetClass="entr" presetSubtype="0" fill="hold" grpId="0" nodeType="withEffect">
                                  <p:stCondLst>
                                    <p:cond delay="0"/>
                                  </p:stCondLst>
                                  <p:childTnLst>
                                    <p:set>
                                      <p:cBhvr>
                                        <p:cTn id="1156" dur="1" fill="hold">
                                          <p:stCondLst>
                                            <p:cond delay="0"/>
                                          </p:stCondLst>
                                        </p:cTn>
                                        <p:tgtEl>
                                          <p:spTgt spid="293"/>
                                        </p:tgtEl>
                                        <p:attrNameLst>
                                          <p:attrName>style.visibility</p:attrName>
                                        </p:attrNameLst>
                                      </p:cBhvr>
                                      <p:to>
                                        <p:strVal val="visible"/>
                                      </p:to>
                                    </p:set>
                                    <p:animEffect transition="in" filter="fade">
                                      <p:cBhvr>
                                        <p:cTn id="1157" dur="1000"/>
                                        <p:tgtEl>
                                          <p:spTgt spid="293"/>
                                        </p:tgtEl>
                                      </p:cBhvr>
                                    </p:animEffect>
                                    <p:anim calcmode="lin" valueType="num">
                                      <p:cBhvr>
                                        <p:cTn id="1158" dur="1000" fill="hold"/>
                                        <p:tgtEl>
                                          <p:spTgt spid="293"/>
                                        </p:tgtEl>
                                        <p:attrNameLst>
                                          <p:attrName>ppt_x</p:attrName>
                                        </p:attrNameLst>
                                      </p:cBhvr>
                                      <p:tavLst>
                                        <p:tav tm="0">
                                          <p:val>
                                            <p:strVal val="#ppt_x"/>
                                          </p:val>
                                        </p:tav>
                                        <p:tav tm="100000">
                                          <p:val>
                                            <p:strVal val="#ppt_x"/>
                                          </p:val>
                                        </p:tav>
                                      </p:tavLst>
                                    </p:anim>
                                    <p:anim calcmode="lin" valueType="num">
                                      <p:cBhvr>
                                        <p:cTn id="1159" dur="1000" fill="hold"/>
                                        <p:tgtEl>
                                          <p:spTgt spid="293"/>
                                        </p:tgtEl>
                                        <p:attrNameLst>
                                          <p:attrName>ppt_y</p:attrName>
                                        </p:attrNameLst>
                                      </p:cBhvr>
                                      <p:tavLst>
                                        <p:tav tm="0">
                                          <p:val>
                                            <p:strVal val="#ppt_y-.1"/>
                                          </p:val>
                                        </p:tav>
                                        <p:tav tm="100000">
                                          <p:val>
                                            <p:strVal val="#ppt_y"/>
                                          </p:val>
                                        </p:tav>
                                      </p:tavLst>
                                    </p:anim>
                                  </p:childTnLst>
                                </p:cTn>
                              </p:par>
                              <p:par>
                                <p:cTn id="1160" presetID="47" presetClass="entr" presetSubtype="0" fill="hold" grpId="0" nodeType="withEffect">
                                  <p:stCondLst>
                                    <p:cond delay="0"/>
                                  </p:stCondLst>
                                  <p:childTnLst>
                                    <p:set>
                                      <p:cBhvr>
                                        <p:cTn id="1161" dur="1" fill="hold">
                                          <p:stCondLst>
                                            <p:cond delay="0"/>
                                          </p:stCondLst>
                                        </p:cTn>
                                        <p:tgtEl>
                                          <p:spTgt spid="292"/>
                                        </p:tgtEl>
                                        <p:attrNameLst>
                                          <p:attrName>style.visibility</p:attrName>
                                        </p:attrNameLst>
                                      </p:cBhvr>
                                      <p:to>
                                        <p:strVal val="visible"/>
                                      </p:to>
                                    </p:set>
                                    <p:animEffect transition="in" filter="fade">
                                      <p:cBhvr>
                                        <p:cTn id="1162" dur="1000"/>
                                        <p:tgtEl>
                                          <p:spTgt spid="292"/>
                                        </p:tgtEl>
                                      </p:cBhvr>
                                    </p:animEffect>
                                    <p:anim calcmode="lin" valueType="num">
                                      <p:cBhvr>
                                        <p:cTn id="1163" dur="1000" fill="hold"/>
                                        <p:tgtEl>
                                          <p:spTgt spid="292"/>
                                        </p:tgtEl>
                                        <p:attrNameLst>
                                          <p:attrName>ppt_x</p:attrName>
                                        </p:attrNameLst>
                                      </p:cBhvr>
                                      <p:tavLst>
                                        <p:tav tm="0">
                                          <p:val>
                                            <p:strVal val="#ppt_x"/>
                                          </p:val>
                                        </p:tav>
                                        <p:tav tm="100000">
                                          <p:val>
                                            <p:strVal val="#ppt_x"/>
                                          </p:val>
                                        </p:tav>
                                      </p:tavLst>
                                    </p:anim>
                                    <p:anim calcmode="lin" valueType="num">
                                      <p:cBhvr>
                                        <p:cTn id="1164" dur="1000" fill="hold"/>
                                        <p:tgtEl>
                                          <p:spTgt spid="292"/>
                                        </p:tgtEl>
                                        <p:attrNameLst>
                                          <p:attrName>ppt_y</p:attrName>
                                        </p:attrNameLst>
                                      </p:cBhvr>
                                      <p:tavLst>
                                        <p:tav tm="0">
                                          <p:val>
                                            <p:strVal val="#ppt_y-.1"/>
                                          </p:val>
                                        </p:tav>
                                        <p:tav tm="100000">
                                          <p:val>
                                            <p:strVal val="#ppt_y"/>
                                          </p:val>
                                        </p:tav>
                                      </p:tavLst>
                                    </p:anim>
                                  </p:childTnLst>
                                </p:cTn>
                              </p:par>
                              <p:par>
                                <p:cTn id="1165" presetID="47" presetClass="entr" presetSubtype="0" fill="hold" grpId="0" nodeType="withEffect">
                                  <p:stCondLst>
                                    <p:cond delay="0"/>
                                  </p:stCondLst>
                                  <p:childTnLst>
                                    <p:set>
                                      <p:cBhvr>
                                        <p:cTn id="1166" dur="1" fill="hold">
                                          <p:stCondLst>
                                            <p:cond delay="0"/>
                                          </p:stCondLst>
                                        </p:cTn>
                                        <p:tgtEl>
                                          <p:spTgt spid="291"/>
                                        </p:tgtEl>
                                        <p:attrNameLst>
                                          <p:attrName>style.visibility</p:attrName>
                                        </p:attrNameLst>
                                      </p:cBhvr>
                                      <p:to>
                                        <p:strVal val="visible"/>
                                      </p:to>
                                    </p:set>
                                    <p:animEffect transition="in" filter="fade">
                                      <p:cBhvr>
                                        <p:cTn id="1167" dur="1000"/>
                                        <p:tgtEl>
                                          <p:spTgt spid="291"/>
                                        </p:tgtEl>
                                      </p:cBhvr>
                                    </p:animEffect>
                                    <p:anim calcmode="lin" valueType="num">
                                      <p:cBhvr>
                                        <p:cTn id="1168" dur="1000" fill="hold"/>
                                        <p:tgtEl>
                                          <p:spTgt spid="291"/>
                                        </p:tgtEl>
                                        <p:attrNameLst>
                                          <p:attrName>ppt_x</p:attrName>
                                        </p:attrNameLst>
                                      </p:cBhvr>
                                      <p:tavLst>
                                        <p:tav tm="0">
                                          <p:val>
                                            <p:strVal val="#ppt_x"/>
                                          </p:val>
                                        </p:tav>
                                        <p:tav tm="100000">
                                          <p:val>
                                            <p:strVal val="#ppt_x"/>
                                          </p:val>
                                        </p:tav>
                                      </p:tavLst>
                                    </p:anim>
                                    <p:anim calcmode="lin" valueType="num">
                                      <p:cBhvr>
                                        <p:cTn id="1169" dur="1000" fill="hold"/>
                                        <p:tgtEl>
                                          <p:spTgt spid="291"/>
                                        </p:tgtEl>
                                        <p:attrNameLst>
                                          <p:attrName>ppt_y</p:attrName>
                                        </p:attrNameLst>
                                      </p:cBhvr>
                                      <p:tavLst>
                                        <p:tav tm="0">
                                          <p:val>
                                            <p:strVal val="#ppt_y-.1"/>
                                          </p:val>
                                        </p:tav>
                                        <p:tav tm="100000">
                                          <p:val>
                                            <p:strVal val="#ppt_y"/>
                                          </p:val>
                                        </p:tav>
                                      </p:tavLst>
                                    </p:anim>
                                  </p:childTnLst>
                                </p:cTn>
                              </p:par>
                              <p:par>
                                <p:cTn id="1170" presetID="47" presetClass="entr" presetSubtype="0" fill="hold" nodeType="withEffect">
                                  <p:stCondLst>
                                    <p:cond delay="0"/>
                                  </p:stCondLst>
                                  <p:childTnLst>
                                    <p:set>
                                      <p:cBhvr>
                                        <p:cTn id="1171" dur="1" fill="hold">
                                          <p:stCondLst>
                                            <p:cond delay="0"/>
                                          </p:stCondLst>
                                        </p:cTn>
                                        <p:tgtEl>
                                          <p:spTgt spid="290"/>
                                        </p:tgtEl>
                                        <p:attrNameLst>
                                          <p:attrName>style.visibility</p:attrName>
                                        </p:attrNameLst>
                                      </p:cBhvr>
                                      <p:to>
                                        <p:strVal val="visible"/>
                                      </p:to>
                                    </p:set>
                                    <p:animEffect transition="in" filter="fade">
                                      <p:cBhvr>
                                        <p:cTn id="1172" dur="1000"/>
                                        <p:tgtEl>
                                          <p:spTgt spid="290"/>
                                        </p:tgtEl>
                                      </p:cBhvr>
                                    </p:animEffect>
                                    <p:anim calcmode="lin" valueType="num">
                                      <p:cBhvr>
                                        <p:cTn id="1173" dur="1000" fill="hold"/>
                                        <p:tgtEl>
                                          <p:spTgt spid="290"/>
                                        </p:tgtEl>
                                        <p:attrNameLst>
                                          <p:attrName>ppt_x</p:attrName>
                                        </p:attrNameLst>
                                      </p:cBhvr>
                                      <p:tavLst>
                                        <p:tav tm="0">
                                          <p:val>
                                            <p:strVal val="#ppt_x"/>
                                          </p:val>
                                        </p:tav>
                                        <p:tav tm="100000">
                                          <p:val>
                                            <p:strVal val="#ppt_x"/>
                                          </p:val>
                                        </p:tav>
                                      </p:tavLst>
                                    </p:anim>
                                    <p:anim calcmode="lin" valueType="num">
                                      <p:cBhvr>
                                        <p:cTn id="1174" dur="1000" fill="hold"/>
                                        <p:tgtEl>
                                          <p:spTgt spid="29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
                  </p:tgtEl>
                </p:cond>
              </p:nextCondLst>
            </p:seq>
            <p:seq concurrent="1" nextAc="seek">
              <p:cTn id="1175" restart="whenNotActive" fill="hold" evtFilter="cancelBubble" nodeType="interactiveSeq">
                <p:stCondLst>
                  <p:cond evt="onClick" delay="0">
                    <p:tgtEl>
                      <p:spTgt spid="294"/>
                    </p:tgtEl>
                  </p:cond>
                </p:stCondLst>
                <p:endSync evt="end" delay="0">
                  <p:rtn val="all"/>
                </p:endSync>
                <p:childTnLst>
                  <p:par>
                    <p:cTn id="1176" fill="hold">
                      <p:stCondLst>
                        <p:cond delay="0"/>
                      </p:stCondLst>
                      <p:childTnLst>
                        <p:par>
                          <p:cTn id="1177" fill="hold">
                            <p:stCondLst>
                              <p:cond delay="0"/>
                            </p:stCondLst>
                            <p:childTnLst>
                              <p:par>
                                <p:cTn id="1178" presetID="2" presetClass="exit" presetSubtype="4" fill="hold" grpId="4" nodeType="clickEffect">
                                  <p:stCondLst>
                                    <p:cond delay="0"/>
                                  </p:stCondLst>
                                  <p:childTnLst>
                                    <p:anim calcmode="lin" valueType="num">
                                      <p:cBhvr additive="base">
                                        <p:cTn id="1179" dur="500"/>
                                        <p:tgtEl>
                                          <p:spTgt spid="295"/>
                                        </p:tgtEl>
                                        <p:attrNameLst>
                                          <p:attrName>ppt_x</p:attrName>
                                        </p:attrNameLst>
                                      </p:cBhvr>
                                      <p:tavLst>
                                        <p:tav tm="0">
                                          <p:val>
                                            <p:strVal val="ppt_x"/>
                                          </p:val>
                                        </p:tav>
                                        <p:tav tm="100000">
                                          <p:val>
                                            <p:strVal val="ppt_x"/>
                                          </p:val>
                                        </p:tav>
                                      </p:tavLst>
                                    </p:anim>
                                    <p:anim calcmode="lin" valueType="num">
                                      <p:cBhvr additive="base">
                                        <p:cTn id="1180" dur="500"/>
                                        <p:tgtEl>
                                          <p:spTgt spid="295"/>
                                        </p:tgtEl>
                                        <p:attrNameLst>
                                          <p:attrName>ppt_y</p:attrName>
                                        </p:attrNameLst>
                                      </p:cBhvr>
                                      <p:tavLst>
                                        <p:tav tm="0">
                                          <p:val>
                                            <p:strVal val="ppt_y"/>
                                          </p:val>
                                        </p:tav>
                                        <p:tav tm="100000">
                                          <p:val>
                                            <p:strVal val="1+ppt_h/2"/>
                                          </p:val>
                                        </p:tav>
                                      </p:tavLst>
                                    </p:anim>
                                    <p:set>
                                      <p:cBhvr>
                                        <p:cTn id="1181" dur="1" fill="hold">
                                          <p:stCondLst>
                                            <p:cond delay="499"/>
                                          </p:stCondLst>
                                        </p:cTn>
                                        <p:tgtEl>
                                          <p:spTgt spid="295"/>
                                        </p:tgtEl>
                                        <p:attrNameLst>
                                          <p:attrName>style.visibility</p:attrName>
                                        </p:attrNameLst>
                                      </p:cBhvr>
                                      <p:to>
                                        <p:strVal val="hidden"/>
                                      </p:to>
                                    </p:set>
                                  </p:childTnLst>
                                </p:cTn>
                              </p:par>
                              <p:par>
                                <p:cTn id="1182" presetID="2" presetClass="exit" presetSubtype="4" fill="hold" grpId="4" nodeType="withEffect">
                                  <p:stCondLst>
                                    <p:cond delay="0"/>
                                  </p:stCondLst>
                                  <p:childTnLst>
                                    <p:anim calcmode="lin" valueType="num">
                                      <p:cBhvr additive="base">
                                        <p:cTn id="1183" dur="500"/>
                                        <p:tgtEl>
                                          <p:spTgt spid="294"/>
                                        </p:tgtEl>
                                        <p:attrNameLst>
                                          <p:attrName>ppt_x</p:attrName>
                                        </p:attrNameLst>
                                      </p:cBhvr>
                                      <p:tavLst>
                                        <p:tav tm="0">
                                          <p:val>
                                            <p:strVal val="ppt_x"/>
                                          </p:val>
                                        </p:tav>
                                        <p:tav tm="100000">
                                          <p:val>
                                            <p:strVal val="ppt_x"/>
                                          </p:val>
                                        </p:tav>
                                      </p:tavLst>
                                    </p:anim>
                                    <p:anim calcmode="lin" valueType="num">
                                      <p:cBhvr additive="base">
                                        <p:cTn id="1184" dur="500"/>
                                        <p:tgtEl>
                                          <p:spTgt spid="294"/>
                                        </p:tgtEl>
                                        <p:attrNameLst>
                                          <p:attrName>ppt_y</p:attrName>
                                        </p:attrNameLst>
                                      </p:cBhvr>
                                      <p:tavLst>
                                        <p:tav tm="0">
                                          <p:val>
                                            <p:strVal val="ppt_y"/>
                                          </p:val>
                                        </p:tav>
                                        <p:tav tm="100000">
                                          <p:val>
                                            <p:strVal val="1+ppt_h/2"/>
                                          </p:val>
                                        </p:tav>
                                      </p:tavLst>
                                    </p:anim>
                                    <p:set>
                                      <p:cBhvr>
                                        <p:cTn id="1185" dur="1" fill="hold">
                                          <p:stCondLst>
                                            <p:cond delay="499"/>
                                          </p:stCondLst>
                                        </p:cTn>
                                        <p:tgtEl>
                                          <p:spTgt spid="294"/>
                                        </p:tgtEl>
                                        <p:attrNameLst>
                                          <p:attrName>style.visibility</p:attrName>
                                        </p:attrNameLst>
                                      </p:cBhvr>
                                      <p:to>
                                        <p:strVal val="hidden"/>
                                      </p:to>
                                    </p:set>
                                  </p:childTnLst>
                                </p:cTn>
                              </p:par>
                              <p:par>
                                <p:cTn id="1186" presetID="2" presetClass="exit" presetSubtype="4" fill="hold" grpId="4" nodeType="withEffect">
                                  <p:stCondLst>
                                    <p:cond delay="0"/>
                                  </p:stCondLst>
                                  <p:childTnLst>
                                    <p:anim calcmode="lin" valueType="num">
                                      <p:cBhvr additive="base">
                                        <p:cTn id="1187" dur="500"/>
                                        <p:tgtEl>
                                          <p:spTgt spid="293"/>
                                        </p:tgtEl>
                                        <p:attrNameLst>
                                          <p:attrName>ppt_x</p:attrName>
                                        </p:attrNameLst>
                                      </p:cBhvr>
                                      <p:tavLst>
                                        <p:tav tm="0">
                                          <p:val>
                                            <p:strVal val="ppt_x"/>
                                          </p:val>
                                        </p:tav>
                                        <p:tav tm="100000">
                                          <p:val>
                                            <p:strVal val="ppt_x"/>
                                          </p:val>
                                        </p:tav>
                                      </p:tavLst>
                                    </p:anim>
                                    <p:anim calcmode="lin" valueType="num">
                                      <p:cBhvr additive="base">
                                        <p:cTn id="1188" dur="500"/>
                                        <p:tgtEl>
                                          <p:spTgt spid="293"/>
                                        </p:tgtEl>
                                        <p:attrNameLst>
                                          <p:attrName>ppt_y</p:attrName>
                                        </p:attrNameLst>
                                      </p:cBhvr>
                                      <p:tavLst>
                                        <p:tav tm="0">
                                          <p:val>
                                            <p:strVal val="ppt_y"/>
                                          </p:val>
                                        </p:tav>
                                        <p:tav tm="100000">
                                          <p:val>
                                            <p:strVal val="1+ppt_h/2"/>
                                          </p:val>
                                        </p:tav>
                                      </p:tavLst>
                                    </p:anim>
                                    <p:set>
                                      <p:cBhvr>
                                        <p:cTn id="1189" dur="1" fill="hold">
                                          <p:stCondLst>
                                            <p:cond delay="499"/>
                                          </p:stCondLst>
                                        </p:cTn>
                                        <p:tgtEl>
                                          <p:spTgt spid="293"/>
                                        </p:tgtEl>
                                        <p:attrNameLst>
                                          <p:attrName>style.visibility</p:attrName>
                                        </p:attrNameLst>
                                      </p:cBhvr>
                                      <p:to>
                                        <p:strVal val="hidden"/>
                                      </p:to>
                                    </p:set>
                                  </p:childTnLst>
                                </p:cTn>
                              </p:par>
                              <p:par>
                                <p:cTn id="1190" presetID="2" presetClass="exit" presetSubtype="4" fill="hold" grpId="4" nodeType="withEffect">
                                  <p:stCondLst>
                                    <p:cond delay="0"/>
                                  </p:stCondLst>
                                  <p:childTnLst>
                                    <p:anim calcmode="lin" valueType="num">
                                      <p:cBhvr additive="base">
                                        <p:cTn id="1191" dur="500"/>
                                        <p:tgtEl>
                                          <p:spTgt spid="292"/>
                                        </p:tgtEl>
                                        <p:attrNameLst>
                                          <p:attrName>ppt_x</p:attrName>
                                        </p:attrNameLst>
                                      </p:cBhvr>
                                      <p:tavLst>
                                        <p:tav tm="0">
                                          <p:val>
                                            <p:strVal val="ppt_x"/>
                                          </p:val>
                                        </p:tav>
                                        <p:tav tm="100000">
                                          <p:val>
                                            <p:strVal val="ppt_x"/>
                                          </p:val>
                                        </p:tav>
                                      </p:tavLst>
                                    </p:anim>
                                    <p:anim calcmode="lin" valueType="num">
                                      <p:cBhvr additive="base">
                                        <p:cTn id="1192" dur="500"/>
                                        <p:tgtEl>
                                          <p:spTgt spid="292"/>
                                        </p:tgtEl>
                                        <p:attrNameLst>
                                          <p:attrName>ppt_y</p:attrName>
                                        </p:attrNameLst>
                                      </p:cBhvr>
                                      <p:tavLst>
                                        <p:tav tm="0">
                                          <p:val>
                                            <p:strVal val="ppt_y"/>
                                          </p:val>
                                        </p:tav>
                                        <p:tav tm="100000">
                                          <p:val>
                                            <p:strVal val="1+ppt_h/2"/>
                                          </p:val>
                                        </p:tav>
                                      </p:tavLst>
                                    </p:anim>
                                    <p:set>
                                      <p:cBhvr>
                                        <p:cTn id="1193" dur="1" fill="hold">
                                          <p:stCondLst>
                                            <p:cond delay="499"/>
                                          </p:stCondLst>
                                        </p:cTn>
                                        <p:tgtEl>
                                          <p:spTgt spid="292"/>
                                        </p:tgtEl>
                                        <p:attrNameLst>
                                          <p:attrName>style.visibility</p:attrName>
                                        </p:attrNameLst>
                                      </p:cBhvr>
                                      <p:to>
                                        <p:strVal val="hidden"/>
                                      </p:to>
                                    </p:set>
                                  </p:childTnLst>
                                </p:cTn>
                              </p:par>
                              <p:par>
                                <p:cTn id="1194" presetID="2" presetClass="exit" presetSubtype="4" fill="hold" grpId="4" nodeType="withEffect">
                                  <p:stCondLst>
                                    <p:cond delay="0"/>
                                  </p:stCondLst>
                                  <p:childTnLst>
                                    <p:anim calcmode="lin" valueType="num">
                                      <p:cBhvr additive="base">
                                        <p:cTn id="1195" dur="500"/>
                                        <p:tgtEl>
                                          <p:spTgt spid="291"/>
                                        </p:tgtEl>
                                        <p:attrNameLst>
                                          <p:attrName>ppt_x</p:attrName>
                                        </p:attrNameLst>
                                      </p:cBhvr>
                                      <p:tavLst>
                                        <p:tav tm="0">
                                          <p:val>
                                            <p:strVal val="ppt_x"/>
                                          </p:val>
                                        </p:tav>
                                        <p:tav tm="100000">
                                          <p:val>
                                            <p:strVal val="ppt_x"/>
                                          </p:val>
                                        </p:tav>
                                      </p:tavLst>
                                    </p:anim>
                                    <p:anim calcmode="lin" valueType="num">
                                      <p:cBhvr additive="base">
                                        <p:cTn id="1196" dur="500"/>
                                        <p:tgtEl>
                                          <p:spTgt spid="291"/>
                                        </p:tgtEl>
                                        <p:attrNameLst>
                                          <p:attrName>ppt_y</p:attrName>
                                        </p:attrNameLst>
                                      </p:cBhvr>
                                      <p:tavLst>
                                        <p:tav tm="0">
                                          <p:val>
                                            <p:strVal val="ppt_y"/>
                                          </p:val>
                                        </p:tav>
                                        <p:tav tm="100000">
                                          <p:val>
                                            <p:strVal val="1+ppt_h/2"/>
                                          </p:val>
                                        </p:tav>
                                      </p:tavLst>
                                    </p:anim>
                                    <p:set>
                                      <p:cBhvr>
                                        <p:cTn id="1197" dur="1" fill="hold">
                                          <p:stCondLst>
                                            <p:cond delay="499"/>
                                          </p:stCondLst>
                                        </p:cTn>
                                        <p:tgtEl>
                                          <p:spTgt spid="291"/>
                                        </p:tgtEl>
                                        <p:attrNameLst>
                                          <p:attrName>style.visibility</p:attrName>
                                        </p:attrNameLst>
                                      </p:cBhvr>
                                      <p:to>
                                        <p:strVal val="hidden"/>
                                      </p:to>
                                    </p:set>
                                  </p:childTnLst>
                                </p:cTn>
                              </p:par>
                              <p:par>
                                <p:cTn id="1198" presetID="2" presetClass="exit" presetSubtype="4" fill="hold" nodeType="withEffect">
                                  <p:stCondLst>
                                    <p:cond delay="0"/>
                                  </p:stCondLst>
                                  <p:childTnLst>
                                    <p:anim calcmode="lin" valueType="num">
                                      <p:cBhvr additive="base">
                                        <p:cTn id="1199" dur="500"/>
                                        <p:tgtEl>
                                          <p:spTgt spid="290"/>
                                        </p:tgtEl>
                                        <p:attrNameLst>
                                          <p:attrName>ppt_x</p:attrName>
                                        </p:attrNameLst>
                                      </p:cBhvr>
                                      <p:tavLst>
                                        <p:tav tm="0">
                                          <p:val>
                                            <p:strVal val="ppt_x"/>
                                          </p:val>
                                        </p:tav>
                                        <p:tav tm="100000">
                                          <p:val>
                                            <p:strVal val="ppt_x"/>
                                          </p:val>
                                        </p:tav>
                                      </p:tavLst>
                                    </p:anim>
                                    <p:anim calcmode="lin" valueType="num">
                                      <p:cBhvr additive="base">
                                        <p:cTn id="1200" dur="500"/>
                                        <p:tgtEl>
                                          <p:spTgt spid="290"/>
                                        </p:tgtEl>
                                        <p:attrNameLst>
                                          <p:attrName>ppt_y</p:attrName>
                                        </p:attrNameLst>
                                      </p:cBhvr>
                                      <p:tavLst>
                                        <p:tav tm="0">
                                          <p:val>
                                            <p:strVal val="ppt_y"/>
                                          </p:val>
                                        </p:tav>
                                        <p:tav tm="100000">
                                          <p:val>
                                            <p:strVal val="1+ppt_h/2"/>
                                          </p:val>
                                        </p:tav>
                                      </p:tavLst>
                                    </p:anim>
                                    <p:set>
                                      <p:cBhvr>
                                        <p:cTn id="1201" dur="1" fill="hold">
                                          <p:stCondLst>
                                            <p:cond delay="499"/>
                                          </p:stCondLst>
                                        </p:cTn>
                                        <p:tgtEl>
                                          <p:spTgt spid="290"/>
                                        </p:tgtEl>
                                        <p:attrNameLst>
                                          <p:attrName>style.visibility</p:attrName>
                                        </p:attrNameLst>
                                      </p:cBhvr>
                                      <p:to>
                                        <p:strVal val="hidden"/>
                                      </p:to>
                                    </p:set>
                                  </p:childTnLst>
                                </p:cTn>
                              </p:par>
                              <p:par>
                                <p:cTn id="1202" presetID="10" presetClass="exit" presetSubtype="0" fill="hold" nodeType="withEffect">
                                  <p:stCondLst>
                                    <p:cond delay="0"/>
                                  </p:stCondLst>
                                  <p:childTnLst>
                                    <p:animEffect transition="out" filter="fade">
                                      <p:cBhvr>
                                        <p:cTn id="1203" dur="500"/>
                                        <p:tgtEl>
                                          <p:spTgt spid="1026"/>
                                        </p:tgtEl>
                                      </p:cBhvr>
                                    </p:animEffect>
                                    <p:set>
                                      <p:cBhvr>
                                        <p:cTn id="1204"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4"/>
                  </p:tgtEl>
                </p:cond>
              </p:nextCondLst>
            </p:seq>
            <p:seq concurrent="1" nextAc="seek">
              <p:cTn id="1205" restart="whenNotActive" fill="hold" evtFilter="cancelBubble" nodeType="interactiveSeq">
                <p:stCondLst>
                  <p:cond evt="onClick" delay="0">
                    <p:tgtEl>
                      <p:spTgt spid="292"/>
                    </p:tgtEl>
                  </p:cond>
                </p:stCondLst>
                <p:endSync evt="end" delay="0">
                  <p:rtn val="all"/>
                </p:endSync>
                <p:childTnLst>
                  <p:par>
                    <p:cTn id="1206" fill="hold">
                      <p:stCondLst>
                        <p:cond delay="0"/>
                      </p:stCondLst>
                      <p:childTnLst>
                        <p:par>
                          <p:cTn id="1207" fill="hold">
                            <p:stCondLst>
                              <p:cond delay="0"/>
                            </p:stCondLst>
                            <p:childTnLst>
                              <p:par>
                                <p:cTn id="1208" presetID="1" presetClass="mediacall" presetSubtype="0" fill="hold" nodeType="withEffect">
                                  <p:stCondLst>
                                    <p:cond delay="0"/>
                                  </p:stCondLst>
                                  <p:childTnLst>
                                    <p:cmd type="call" cmd="playFrom(0.0)">
                                      <p:cBhvr>
                                        <p:cTn id="1209" dur="1813" fill="hold"/>
                                        <p:tgtEl>
                                          <p:spTgt spid="296"/>
                                        </p:tgtEl>
                                      </p:cBhvr>
                                    </p:cmd>
                                  </p:childTnLst>
                                </p:cTn>
                              </p:par>
                              <p:par>
                                <p:cTn id="1210" presetID="2" presetClass="exit" presetSubtype="1" fill="hold" nodeType="withEffect">
                                  <p:stCondLst>
                                    <p:cond delay="500"/>
                                  </p:stCondLst>
                                  <p:childTnLst>
                                    <p:anim calcmode="lin" valueType="num">
                                      <p:cBhvr additive="base">
                                        <p:cTn id="1211" dur="500"/>
                                        <p:tgtEl>
                                          <p:spTgt spid="4"/>
                                        </p:tgtEl>
                                        <p:attrNameLst>
                                          <p:attrName>ppt_x</p:attrName>
                                        </p:attrNameLst>
                                      </p:cBhvr>
                                      <p:tavLst>
                                        <p:tav tm="0">
                                          <p:val>
                                            <p:strVal val="ppt_x"/>
                                          </p:val>
                                        </p:tav>
                                        <p:tav tm="100000">
                                          <p:val>
                                            <p:strVal val="ppt_x"/>
                                          </p:val>
                                        </p:tav>
                                      </p:tavLst>
                                    </p:anim>
                                    <p:anim calcmode="lin" valueType="num">
                                      <p:cBhvr additive="base">
                                        <p:cTn id="1212" dur="500"/>
                                        <p:tgtEl>
                                          <p:spTgt spid="4"/>
                                        </p:tgtEl>
                                        <p:attrNameLst>
                                          <p:attrName>ppt_y</p:attrName>
                                        </p:attrNameLst>
                                      </p:cBhvr>
                                      <p:tavLst>
                                        <p:tav tm="0">
                                          <p:val>
                                            <p:strVal val="ppt_y"/>
                                          </p:val>
                                        </p:tav>
                                        <p:tav tm="100000">
                                          <p:val>
                                            <p:strVal val="0-ppt_h/2"/>
                                          </p:val>
                                        </p:tav>
                                      </p:tavLst>
                                    </p:anim>
                                    <p:set>
                                      <p:cBhvr>
                                        <p:cTn id="1213" dur="1" fill="hold">
                                          <p:stCondLst>
                                            <p:cond delay="499"/>
                                          </p:stCondLst>
                                        </p:cTn>
                                        <p:tgtEl>
                                          <p:spTgt spid="4"/>
                                        </p:tgtEl>
                                        <p:attrNameLst>
                                          <p:attrName>style.visibility</p:attrName>
                                        </p:attrNameLst>
                                      </p:cBhvr>
                                      <p:to>
                                        <p:strVal val="hidden"/>
                                      </p:to>
                                    </p:set>
                                  </p:childTnLst>
                                </p:cTn>
                              </p:par>
                            </p:childTnLst>
                          </p:cTn>
                        </p:par>
                        <p:par>
                          <p:cTn id="1214" fill="hold">
                            <p:stCondLst>
                              <p:cond delay="1813"/>
                            </p:stCondLst>
                            <p:childTnLst>
                              <p:par>
                                <p:cTn id="1215" presetID="1" presetClass="mediacall" presetSubtype="0" fill="hold" nodeType="afterEffect">
                                  <p:stCondLst>
                                    <p:cond delay="0"/>
                                  </p:stCondLst>
                                  <p:childTnLst>
                                    <p:cmd type="call" cmd="playFrom(0.0)">
                                      <p:cBhvr>
                                        <p:cTn id="1216" dur="1541" fill="hold"/>
                                        <p:tgtEl>
                                          <p:spTgt spid="297"/>
                                        </p:tgtEl>
                                      </p:cBhvr>
                                    </p:cmd>
                                  </p:childTnLst>
                                </p:cTn>
                              </p:par>
                              <p:par>
                                <p:cTn id="1217" presetID="47" presetClass="exit" presetSubtype="0" fill="hold" grpId="1" nodeType="withEffect">
                                  <p:stCondLst>
                                    <p:cond delay="0"/>
                                  </p:stCondLst>
                                  <p:childTnLst>
                                    <p:animEffect transition="out" filter="fade">
                                      <p:cBhvr>
                                        <p:cTn id="1218" dur="1000"/>
                                        <p:tgtEl>
                                          <p:spTgt spid="294"/>
                                        </p:tgtEl>
                                      </p:cBhvr>
                                    </p:animEffect>
                                    <p:anim calcmode="lin" valueType="num">
                                      <p:cBhvr>
                                        <p:cTn id="1219" dur="1000"/>
                                        <p:tgtEl>
                                          <p:spTgt spid="294"/>
                                        </p:tgtEl>
                                        <p:attrNameLst>
                                          <p:attrName>ppt_x</p:attrName>
                                        </p:attrNameLst>
                                      </p:cBhvr>
                                      <p:tavLst>
                                        <p:tav tm="0">
                                          <p:val>
                                            <p:strVal val="ppt_x"/>
                                          </p:val>
                                        </p:tav>
                                        <p:tav tm="100000">
                                          <p:val>
                                            <p:strVal val="ppt_x"/>
                                          </p:val>
                                        </p:tav>
                                      </p:tavLst>
                                    </p:anim>
                                    <p:anim calcmode="lin" valueType="num">
                                      <p:cBhvr>
                                        <p:cTn id="1220" dur="1000"/>
                                        <p:tgtEl>
                                          <p:spTgt spid="294"/>
                                        </p:tgtEl>
                                        <p:attrNameLst>
                                          <p:attrName>ppt_y</p:attrName>
                                        </p:attrNameLst>
                                      </p:cBhvr>
                                      <p:tavLst>
                                        <p:tav tm="0">
                                          <p:val>
                                            <p:strVal val="ppt_y"/>
                                          </p:val>
                                        </p:tav>
                                        <p:tav tm="100000">
                                          <p:val>
                                            <p:strVal val="ppt_y-.1"/>
                                          </p:val>
                                        </p:tav>
                                      </p:tavLst>
                                    </p:anim>
                                    <p:set>
                                      <p:cBhvr>
                                        <p:cTn id="1221" dur="1" fill="hold">
                                          <p:stCondLst>
                                            <p:cond delay="999"/>
                                          </p:stCondLst>
                                        </p:cTn>
                                        <p:tgtEl>
                                          <p:spTgt spid="294"/>
                                        </p:tgtEl>
                                        <p:attrNameLst>
                                          <p:attrName>style.visibility</p:attrName>
                                        </p:attrNameLst>
                                      </p:cBhvr>
                                      <p:to>
                                        <p:strVal val="hidden"/>
                                      </p:to>
                                    </p:set>
                                  </p:childTnLst>
                                </p:cTn>
                              </p:par>
                              <p:par>
                                <p:cTn id="1222" presetID="47" presetClass="exit" presetSubtype="0" fill="hold" grpId="1" nodeType="withEffect">
                                  <p:stCondLst>
                                    <p:cond delay="0"/>
                                  </p:stCondLst>
                                  <p:childTnLst>
                                    <p:animEffect transition="out" filter="fade">
                                      <p:cBhvr>
                                        <p:cTn id="1223" dur="1000"/>
                                        <p:tgtEl>
                                          <p:spTgt spid="293"/>
                                        </p:tgtEl>
                                      </p:cBhvr>
                                    </p:animEffect>
                                    <p:anim calcmode="lin" valueType="num">
                                      <p:cBhvr>
                                        <p:cTn id="1224" dur="1000"/>
                                        <p:tgtEl>
                                          <p:spTgt spid="293"/>
                                        </p:tgtEl>
                                        <p:attrNameLst>
                                          <p:attrName>ppt_x</p:attrName>
                                        </p:attrNameLst>
                                      </p:cBhvr>
                                      <p:tavLst>
                                        <p:tav tm="0">
                                          <p:val>
                                            <p:strVal val="ppt_x"/>
                                          </p:val>
                                        </p:tav>
                                        <p:tav tm="100000">
                                          <p:val>
                                            <p:strVal val="ppt_x"/>
                                          </p:val>
                                        </p:tav>
                                      </p:tavLst>
                                    </p:anim>
                                    <p:anim calcmode="lin" valueType="num">
                                      <p:cBhvr>
                                        <p:cTn id="1225" dur="1000"/>
                                        <p:tgtEl>
                                          <p:spTgt spid="293"/>
                                        </p:tgtEl>
                                        <p:attrNameLst>
                                          <p:attrName>ppt_y</p:attrName>
                                        </p:attrNameLst>
                                      </p:cBhvr>
                                      <p:tavLst>
                                        <p:tav tm="0">
                                          <p:val>
                                            <p:strVal val="ppt_y"/>
                                          </p:val>
                                        </p:tav>
                                        <p:tav tm="100000">
                                          <p:val>
                                            <p:strVal val="ppt_y-.1"/>
                                          </p:val>
                                        </p:tav>
                                      </p:tavLst>
                                    </p:anim>
                                    <p:set>
                                      <p:cBhvr>
                                        <p:cTn id="1226" dur="1" fill="hold">
                                          <p:stCondLst>
                                            <p:cond delay="999"/>
                                          </p:stCondLst>
                                        </p:cTn>
                                        <p:tgtEl>
                                          <p:spTgt spid="293"/>
                                        </p:tgtEl>
                                        <p:attrNameLst>
                                          <p:attrName>style.visibility</p:attrName>
                                        </p:attrNameLst>
                                      </p:cBhvr>
                                      <p:to>
                                        <p:strVal val="hidden"/>
                                      </p:to>
                                    </p:set>
                                  </p:childTnLst>
                                </p:cTn>
                              </p:par>
                              <p:par>
                                <p:cTn id="1227" presetID="47" presetClass="exit" presetSubtype="0" fill="hold" grpId="1" nodeType="withEffect">
                                  <p:stCondLst>
                                    <p:cond delay="0"/>
                                  </p:stCondLst>
                                  <p:childTnLst>
                                    <p:animEffect transition="out" filter="fade">
                                      <p:cBhvr>
                                        <p:cTn id="1228" dur="1000"/>
                                        <p:tgtEl>
                                          <p:spTgt spid="292"/>
                                        </p:tgtEl>
                                      </p:cBhvr>
                                    </p:animEffect>
                                    <p:anim calcmode="lin" valueType="num">
                                      <p:cBhvr>
                                        <p:cTn id="1229" dur="1000"/>
                                        <p:tgtEl>
                                          <p:spTgt spid="292"/>
                                        </p:tgtEl>
                                        <p:attrNameLst>
                                          <p:attrName>ppt_x</p:attrName>
                                        </p:attrNameLst>
                                      </p:cBhvr>
                                      <p:tavLst>
                                        <p:tav tm="0">
                                          <p:val>
                                            <p:strVal val="ppt_x"/>
                                          </p:val>
                                        </p:tav>
                                        <p:tav tm="100000">
                                          <p:val>
                                            <p:strVal val="ppt_x"/>
                                          </p:val>
                                        </p:tav>
                                      </p:tavLst>
                                    </p:anim>
                                    <p:anim calcmode="lin" valueType="num">
                                      <p:cBhvr>
                                        <p:cTn id="1230" dur="1000"/>
                                        <p:tgtEl>
                                          <p:spTgt spid="292"/>
                                        </p:tgtEl>
                                        <p:attrNameLst>
                                          <p:attrName>ppt_y</p:attrName>
                                        </p:attrNameLst>
                                      </p:cBhvr>
                                      <p:tavLst>
                                        <p:tav tm="0">
                                          <p:val>
                                            <p:strVal val="ppt_y"/>
                                          </p:val>
                                        </p:tav>
                                        <p:tav tm="100000">
                                          <p:val>
                                            <p:strVal val="ppt_y-.1"/>
                                          </p:val>
                                        </p:tav>
                                      </p:tavLst>
                                    </p:anim>
                                    <p:set>
                                      <p:cBhvr>
                                        <p:cTn id="1231" dur="1" fill="hold">
                                          <p:stCondLst>
                                            <p:cond delay="999"/>
                                          </p:stCondLst>
                                        </p:cTn>
                                        <p:tgtEl>
                                          <p:spTgt spid="292"/>
                                        </p:tgtEl>
                                        <p:attrNameLst>
                                          <p:attrName>style.visibility</p:attrName>
                                        </p:attrNameLst>
                                      </p:cBhvr>
                                      <p:to>
                                        <p:strVal val="hidden"/>
                                      </p:to>
                                    </p:set>
                                  </p:childTnLst>
                                </p:cTn>
                              </p:par>
                              <p:par>
                                <p:cTn id="1232" presetID="47" presetClass="exit" presetSubtype="0" fill="hold" grpId="1" nodeType="withEffect">
                                  <p:stCondLst>
                                    <p:cond delay="0"/>
                                  </p:stCondLst>
                                  <p:childTnLst>
                                    <p:animEffect transition="out" filter="fade">
                                      <p:cBhvr>
                                        <p:cTn id="1233" dur="1000"/>
                                        <p:tgtEl>
                                          <p:spTgt spid="291"/>
                                        </p:tgtEl>
                                      </p:cBhvr>
                                    </p:animEffect>
                                    <p:anim calcmode="lin" valueType="num">
                                      <p:cBhvr>
                                        <p:cTn id="1234" dur="1000"/>
                                        <p:tgtEl>
                                          <p:spTgt spid="291"/>
                                        </p:tgtEl>
                                        <p:attrNameLst>
                                          <p:attrName>ppt_x</p:attrName>
                                        </p:attrNameLst>
                                      </p:cBhvr>
                                      <p:tavLst>
                                        <p:tav tm="0">
                                          <p:val>
                                            <p:strVal val="ppt_x"/>
                                          </p:val>
                                        </p:tav>
                                        <p:tav tm="100000">
                                          <p:val>
                                            <p:strVal val="ppt_x"/>
                                          </p:val>
                                        </p:tav>
                                      </p:tavLst>
                                    </p:anim>
                                    <p:anim calcmode="lin" valueType="num">
                                      <p:cBhvr>
                                        <p:cTn id="1235" dur="1000"/>
                                        <p:tgtEl>
                                          <p:spTgt spid="291"/>
                                        </p:tgtEl>
                                        <p:attrNameLst>
                                          <p:attrName>ppt_y</p:attrName>
                                        </p:attrNameLst>
                                      </p:cBhvr>
                                      <p:tavLst>
                                        <p:tav tm="0">
                                          <p:val>
                                            <p:strVal val="ppt_y"/>
                                          </p:val>
                                        </p:tav>
                                        <p:tav tm="100000">
                                          <p:val>
                                            <p:strVal val="ppt_y-.1"/>
                                          </p:val>
                                        </p:tav>
                                      </p:tavLst>
                                    </p:anim>
                                    <p:set>
                                      <p:cBhvr>
                                        <p:cTn id="1236" dur="1" fill="hold">
                                          <p:stCondLst>
                                            <p:cond delay="999"/>
                                          </p:stCondLst>
                                        </p:cTn>
                                        <p:tgtEl>
                                          <p:spTgt spid="291"/>
                                        </p:tgtEl>
                                        <p:attrNameLst>
                                          <p:attrName>style.visibility</p:attrName>
                                        </p:attrNameLst>
                                      </p:cBhvr>
                                      <p:to>
                                        <p:strVal val="hidden"/>
                                      </p:to>
                                    </p:set>
                                  </p:childTnLst>
                                </p:cTn>
                              </p:par>
                              <p:par>
                                <p:cTn id="1237" presetID="47" presetClass="exit" presetSubtype="0" fill="hold" nodeType="withEffect">
                                  <p:stCondLst>
                                    <p:cond delay="0"/>
                                  </p:stCondLst>
                                  <p:childTnLst>
                                    <p:animEffect transition="out" filter="fade">
                                      <p:cBhvr>
                                        <p:cTn id="1238" dur="1000"/>
                                        <p:tgtEl>
                                          <p:spTgt spid="290"/>
                                        </p:tgtEl>
                                      </p:cBhvr>
                                    </p:animEffect>
                                    <p:anim calcmode="lin" valueType="num">
                                      <p:cBhvr>
                                        <p:cTn id="1239" dur="1000"/>
                                        <p:tgtEl>
                                          <p:spTgt spid="290"/>
                                        </p:tgtEl>
                                        <p:attrNameLst>
                                          <p:attrName>ppt_x</p:attrName>
                                        </p:attrNameLst>
                                      </p:cBhvr>
                                      <p:tavLst>
                                        <p:tav tm="0">
                                          <p:val>
                                            <p:strVal val="ppt_x"/>
                                          </p:val>
                                        </p:tav>
                                        <p:tav tm="100000">
                                          <p:val>
                                            <p:strVal val="ppt_x"/>
                                          </p:val>
                                        </p:tav>
                                      </p:tavLst>
                                    </p:anim>
                                    <p:anim calcmode="lin" valueType="num">
                                      <p:cBhvr>
                                        <p:cTn id="1240" dur="1000"/>
                                        <p:tgtEl>
                                          <p:spTgt spid="290"/>
                                        </p:tgtEl>
                                        <p:attrNameLst>
                                          <p:attrName>ppt_y</p:attrName>
                                        </p:attrNameLst>
                                      </p:cBhvr>
                                      <p:tavLst>
                                        <p:tav tm="0">
                                          <p:val>
                                            <p:strVal val="ppt_y"/>
                                          </p:val>
                                        </p:tav>
                                        <p:tav tm="100000">
                                          <p:val>
                                            <p:strVal val="ppt_y-.1"/>
                                          </p:val>
                                        </p:tav>
                                      </p:tavLst>
                                    </p:anim>
                                    <p:set>
                                      <p:cBhvr>
                                        <p:cTn id="1241" dur="1" fill="hold">
                                          <p:stCondLst>
                                            <p:cond delay="999"/>
                                          </p:stCondLst>
                                        </p:cTn>
                                        <p:tgtEl>
                                          <p:spTgt spid="290"/>
                                        </p:tgtEl>
                                        <p:attrNameLst>
                                          <p:attrName>style.visibility</p:attrName>
                                        </p:attrNameLst>
                                      </p:cBhvr>
                                      <p:to>
                                        <p:strVal val="hidden"/>
                                      </p:to>
                                    </p:set>
                                  </p:childTnLst>
                                </p:cTn>
                              </p:par>
                              <p:par>
                                <p:cTn id="1242" presetID="47" presetClass="exit" presetSubtype="0" fill="hold" grpId="1" nodeType="withEffect">
                                  <p:stCondLst>
                                    <p:cond delay="0"/>
                                  </p:stCondLst>
                                  <p:childTnLst>
                                    <p:animEffect transition="out" filter="fade">
                                      <p:cBhvr>
                                        <p:cTn id="1243" dur="1000"/>
                                        <p:tgtEl>
                                          <p:spTgt spid="295"/>
                                        </p:tgtEl>
                                      </p:cBhvr>
                                    </p:animEffect>
                                    <p:anim calcmode="lin" valueType="num">
                                      <p:cBhvr>
                                        <p:cTn id="1244" dur="1000"/>
                                        <p:tgtEl>
                                          <p:spTgt spid="295"/>
                                        </p:tgtEl>
                                        <p:attrNameLst>
                                          <p:attrName>ppt_x</p:attrName>
                                        </p:attrNameLst>
                                      </p:cBhvr>
                                      <p:tavLst>
                                        <p:tav tm="0">
                                          <p:val>
                                            <p:strVal val="ppt_x"/>
                                          </p:val>
                                        </p:tav>
                                        <p:tav tm="100000">
                                          <p:val>
                                            <p:strVal val="ppt_x"/>
                                          </p:val>
                                        </p:tav>
                                      </p:tavLst>
                                    </p:anim>
                                    <p:anim calcmode="lin" valueType="num">
                                      <p:cBhvr>
                                        <p:cTn id="1245" dur="1000"/>
                                        <p:tgtEl>
                                          <p:spTgt spid="295"/>
                                        </p:tgtEl>
                                        <p:attrNameLst>
                                          <p:attrName>ppt_y</p:attrName>
                                        </p:attrNameLst>
                                      </p:cBhvr>
                                      <p:tavLst>
                                        <p:tav tm="0">
                                          <p:val>
                                            <p:strVal val="ppt_y"/>
                                          </p:val>
                                        </p:tav>
                                        <p:tav tm="100000">
                                          <p:val>
                                            <p:strVal val="ppt_y-.1"/>
                                          </p:val>
                                        </p:tav>
                                      </p:tavLst>
                                    </p:anim>
                                    <p:set>
                                      <p:cBhvr>
                                        <p:cTn id="1246" dur="1" fill="hold">
                                          <p:stCondLst>
                                            <p:cond delay="999"/>
                                          </p:stCondLst>
                                        </p:cTn>
                                        <p:tgtEl>
                                          <p:spTgt spid="295"/>
                                        </p:tgtEl>
                                        <p:attrNameLst>
                                          <p:attrName>style.visibility</p:attrName>
                                        </p:attrNameLst>
                                      </p:cBhvr>
                                      <p:to>
                                        <p:strVal val="hidden"/>
                                      </p:to>
                                    </p:set>
                                  </p:childTnLst>
                                </p:cTn>
                              </p:par>
                            </p:childTnLst>
                          </p:cTn>
                        </p:par>
                      </p:childTnLst>
                    </p:cTn>
                  </p:par>
                </p:childTnLst>
              </p:cTn>
              <p:nextCondLst>
                <p:cond evt="onClick" delay="0">
                  <p:tgtEl>
                    <p:spTgt spid="292"/>
                  </p:tgtEl>
                </p:cond>
              </p:nextCondLst>
            </p:seq>
            <p:seq concurrent="1" nextAc="seek">
              <p:cTn id="1247" restart="whenNotActive" fill="hold" evtFilter="cancelBubble" nodeType="interactiveSeq">
                <p:stCondLst>
                  <p:cond evt="onClick" delay="0">
                    <p:tgtEl>
                      <p:spTgt spid="293"/>
                    </p:tgtEl>
                  </p:cond>
                </p:stCondLst>
                <p:endSync evt="end" delay="0">
                  <p:rtn val="all"/>
                </p:endSync>
                <p:childTnLst>
                  <p:par>
                    <p:cTn id="1248" fill="hold">
                      <p:stCondLst>
                        <p:cond delay="0"/>
                      </p:stCondLst>
                      <p:childTnLst>
                        <p:par>
                          <p:cTn id="1249" fill="hold">
                            <p:stCondLst>
                              <p:cond delay="0"/>
                            </p:stCondLst>
                            <p:childTnLst>
                              <p:par>
                                <p:cTn id="1250" presetID="2" presetClass="exit" presetSubtype="4" fill="hold" grpId="3" nodeType="clickEffect">
                                  <p:stCondLst>
                                    <p:cond delay="0"/>
                                  </p:stCondLst>
                                  <p:childTnLst>
                                    <p:anim calcmode="lin" valueType="num">
                                      <p:cBhvr additive="base">
                                        <p:cTn id="1251" dur="500"/>
                                        <p:tgtEl>
                                          <p:spTgt spid="295"/>
                                        </p:tgtEl>
                                        <p:attrNameLst>
                                          <p:attrName>ppt_x</p:attrName>
                                        </p:attrNameLst>
                                      </p:cBhvr>
                                      <p:tavLst>
                                        <p:tav tm="0">
                                          <p:val>
                                            <p:strVal val="ppt_x"/>
                                          </p:val>
                                        </p:tav>
                                        <p:tav tm="100000">
                                          <p:val>
                                            <p:strVal val="ppt_x"/>
                                          </p:val>
                                        </p:tav>
                                      </p:tavLst>
                                    </p:anim>
                                    <p:anim calcmode="lin" valueType="num">
                                      <p:cBhvr additive="base">
                                        <p:cTn id="1252" dur="500"/>
                                        <p:tgtEl>
                                          <p:spTgt spid="295"/>
                                        </p:tgtEl>
                                        <p:attrNameLst>
                                          <p:attrName>ppt_y</p:attrName>
                                        </p:attrNameLst>
                                      </p:cBhvr>
                                      <p:tavLst>
                                        <p:tav tm="0">
                                          <p:val>
                                            <p:strVal val="ppt_y"/>
                                          </p:val>
                                        </p:tav>
                                        <p:tav tm="100000">
                                          <p:val>
                                            <p:strVal val="1+ppt_h/2"/>
                                          </p:val>
                                        </p:tav>
                                      </p:tavLst>
                                    </p:anim>
                                    <p:set>
                                      <p:cBhvr>
                                        <p:cTn id="1253" dur="1" fill="hold">
                                          <p:stCondLst>
                                            <p:cond delay="499"/>
                                          </p:stCondLst>
                                        </p:cTn>
                                        <p:tgtEl>
                                          <p:spTgt spid="295"/>
                                        </p:tgtEl>
                                        <p:attrNameLst>
                                          <p:attrName>style.visibility</p:attrName>
                                        </p:attrNameLst>
                                      </p:cBhvr>
                                      <p:to>
                                        <p:strVal val="hidden"/>
                                      </p:to>
                                    </p:set>
                                  </p:childTnLst>
                                </p:cTn>
                              </p:par>
                              <p:par>
                                <p:cTn id="1254" presetID="2" presetClass="exit" presetSubtype="4" fill="hold" grpId="3" nodeType="withEffect">
                                  <p:stCondLst>
                                    <p:cond delay="0"/>
                                  </p:stCondLst>
                                  <p:childTnLst>
                                    <p:anim calcmode="lin" valueType="num">
                                      <p:cBhvr additive="base">
                                        <p:cTn id="1255" dur="500"/>
                                        <p:tgtEl>
                                          <p:spTgt spid="294"/>
                                        </p:tgtEl>
                                        <p:attrNameLst>
                                          <p:attrName>ppt_x</p:attrName>
                                        </p:attrNameLst>
                                      </p:cBhvr>
                                      <p:tavLst>
                                        <p:tav tm="0">
                                          <p:val>
                                            <p:strVal val="ppt_x"/>
                                          </p:val>
                                        </p:tav>
                                        <p:tav tm="100000">
                                          <p:val>
                                            <p:strVal val="ppt_x"/>
                                          </p:val>
                                        </p:tav>
                                      </p:tavLst>
                                    </p:anim>
                                    <p:anim calcmode="lin" valueType="num">
                                      <p:cBhvr additive="base">
                                        <p:cTn id="1256" dur="500"/>
                                        <p:tgtEl>
                                          <p:spTgt spid="294"/>
                                        </p:tgtEl>
                                        <p:attrNameLst>
                                          <p:attrName>ppt_y</p:attrName>
                                        </p:attrNameLst>
                                      </p:cBhvr>
                                      <p:tavLst>
                                        <p:tav tm="0">
                                          <p:val>
                                            <p:strVal val="ppt_y"/>
                                          </p:val>
                                        </p:tav>
                                        <p:tav tm="100000">
                                          <p:val>
                                            <p:strVal val="1+ppt_h/2"/>
                                          </p:val>
                                        </p:tav>
                                      </p:tavLst>
                                    </p:anim>
                                    <p:set>
                                      <p:cBhvr>
                                        <p:cTn id="1257" dur="1" fill="hold">
                                          <p:stCondLst>
                                            <p:cond delay="499"/>
                                          </p:stCondLst>
                                        </p:cTn>
                                        <p:tgtEl>
                                          <p:spTgt spid="294"/>
                                        </p:tgtEl>
                                        <p:attrNameLst>
                                          <p:attrName>style.visibility</p:attrName>
                                        </p:attrNameLst>
                                      </p:cBhvr>
                                      <p:to>
                                        <p:strVal val="hidden"/>
                                      </p:to>
                                    </p:set>
                                  </p:childTnLst>
                                </p:cTn>
                              </p:par>
                              <p:par>
                                <p:cTn id="1258" presetID="2" presetClass="exit" presetSubtype="4" fill="hold" grpId="3" nodeType="withEffect">
                                  <p:stCondLst>
                                    <p:cond delay="0"/>
                                  </p:stCondLst>
                                  <p:childTnLst>
                                    <p:anim calcmode="lin" valueType="num">
                                      <p:cBhvr additive="base">
                                        <p:cTn id="1259" dur="500"/>
                                        <p:tgtEl>
                                          <p:spTgt spid="293"/>
                                        </p:tgtEl>
                                        <p:attrNameLst>
                                          <p:attrName>ppt_x</p:attrName>
                                        </p:attrNameLst>
                                      </p:cBhvr>
                                      <p:tavLst>
                                        <p:tav tm="0">
                                          <p:val>
                                            <p:strVal val="ppt_x"/>
                                          </p:val>
                                        </p:tav>
                                        <p:tav tm="100000">
                                          <p:val>
                                            <p:strVal val="ppt_x"/>
                                          </p:val>
                                        </p:tav>
                                      </p:tavLst>
                                    </p:anim>
                                    <p:anim calcmode="lin" valueType="num">
                                      <p:cBhvr additive="base">
                                        <p:cTn id="1260" dur="500"/>
                                        <p:tgtEl>
                                          <p:spTgt spid="293"/>
                                        </p:tgtEl>
                                        <p:attrNameLst>
                                          <p:attrName>ppt_y</p:attrName>
                                        </p:attrNameLst>
                                      </p:cBhvr>
                                      <p:tavLst>
                                        <p:tav tm="0">
                                          <p:val>
                                            <p:strVal val="ppt_y"/>
                                          </p:val>
                                        </p:tav>
                                        <p:tav tm="100000">
                                          <p:val>
                                            <p:strVal val="1+ppt_h/2"/>
                                          </p:val>
                                        </p:tav>
                                      </p:tavLst>
                                    </p:anim>
                                    <p:set>
                                      <p:cBhvr>
                                        <p:cTn id="1261" dur="1" fill="hold">
                                          <p:stCondLst>
                                            <p:cond delay="499"/>
                                          </p:stCondLst>
                                        </p:cTn>
                                        <p:tgtEl>
                                          <p:spTgt spid="293"/>
                                        </p:tgtEl>
                                        <p:attrNameLst>
                                          <p:attrName>style.visibility</p:attrName>
                                        </p:attrNameLst>
                                      </p:cBhvr>
                                      <p:to>
                                        <p:strVal val="hidden"/>
                                      </p:to>
                                    </p:set>
                                  </p:childTnLst>
                                </p:cTn>
                              </p:par>
                              <p:par>
                                <p:cTn id="1262" presetID="2" presetClass="exit" presetSubtype="4" fill="hold" grpId="3" nodeType="withEffect">
                                  <p:stCondLst>
                                    <p:cond delay="0"/>
                                  </p:stCondLst>
                                  <p:childTnLst>
                                    <p:anim calcmode="lin" valueType="num">
                                      <p:cBhvr additive="base">
                                        <p:cTn id="1263" dur="500"/>
                                        <p:tgtEl>
                                          <p:spTgt spid="292"/>
                                        </p:tgtEl>
                                        <p:attrNameLst>
                                          <p:attrName>ppt_x</p:attrName>
                                        </p:attrNameLst>
                                      </p:cBhvr>
                                      <p:tavLst>
                                        <p:tav tm="0">
                                          <p:val>
                                            <p:strVal val="ppt_x"/>
                                          </p:val>
                                        </p:tav>
                                        <p:tav tm="100000">
                                          <p:val>
                                            <p:strVal val="ppt_x"/>
                                          </p:val>
                                        </p:tav>
                                      </p:tavLst>
                                    </p:anim>
                                    <p:anim calcmode="lin" valueType="num">
                                      <p:cBhvr additive="base">
                                        <p:cTn id="1264" dur="500"/>
                                        <p:tgtEl>
                                          <p:spTgt spid="292"/>
                                        </p:tgtEl>
                                        <p:attrNameLst>
                                          <p:attrName>ppt_y</p:attrName>
                                        </p:attrNameLst>
                                      </p:cBhvr>
                                      <p:tavLst>
                                        <p:tav tm="0">
                                          <p:val>
                                            <p:strVal val="ppt_y"/>
                                          </p:val>
                                        </p:tav>
                                        <p:tav tm="100000">
                                          <p:val>
                                            <p:strVal val="1+ppt_h/2"/>
                                          </p:val>
                                        </p:tav>
                                      </p:tavLst>
                                    </p:anim>
                                    <p:set>
                                      <p:cBhvr>
                                        <p:cTn id="1265" dur="1" fill="hold">
                                          <p:stCondLst>
                                            <p:cond delay="499"/>
                                          </p:stCondLst>
                                        </p:cTn>
                                        <p:tgtEl>
                                          <p:spTgt spid="292"/>
                                        </p:tgtEl>
                                        <p:attrNameLst>
                                          <p:attrName>style.visibility</p:attrName>
                                        </p:attrNameLst>
                                      </p:cBhvr>
                                      <p:to>
                                        <p:strVal val="hidden"/>
                                      </p:to>
                                    </p:set>
                                  </p:childTnLst>
                                </p:cTn>
                              </p:par>
                              <p:par>
                                <p:cTn id="1266" presetID="2" presetClass="exit" presetSubtype="4" fill="hold" grpId="3" nodeType="withEffect">
                                  <p:stCondLst>
                                    <p:cond delay="0"/>
                                  </p:stCondLst>
                                  <p:childTnLst>
                                    <p:anim calcmode="lin" valueType="num">
                                      <p:cBhvr additive="base">
                                        <p:cTn id="1267" dur="500"/>
                                        <p:tgtEl>
                                          <p:spTgt spid="291"/>
                                        </p:tgtEl>
                                        <p:attrNameLst>
                                          <p:attrName>ppt_x</p:attrName>
                                        </p:attrNameLst>
                                      </p:cBhvr>
                                      <p:tavLst>
                                        <p:tav tm="0">
                                          <p:val>
                                            <p:strVal val="ppt_x"/>
                                          </p:val>
                                        </p:tav>
                                        <p:tav tm="100000">
                                          <p:val>
                                            <p:strVal val="ppt_x"/>
                                          </p:val>
                                        </p:tav>
                                      </p:tavLst>
                                    </p:anim>
                                    <p:anim calcmode="lin" valueType="num">
                                      <p:cBhvr additive="base">
                                        <p:cTn id="1268" dur="500"/>
                                        <p:tgtEl>
                                          <p:spTgt spid="291"/>
                                        </p:tgtEl>
                                        <p:attrNameLst>
                                          <p:attrName>ppt_y</p:attrName>
                                        </p:attrNameLst>
                                      </p:cBhvr>
                                      <p:tavLst>
                                        <p:tav tm="0">
                                          <p:val>
                                            <p:strVal val="ppt_y"/>
                                          </p:val>
                                        </p:tav>
                                        <p:tav tm="100000">
                                          <p:val>
                                            <p:strVal val="1+ppt_h/2"/>
                                          </p:val>
                                        </p:tav>
                                      </p:tavLst>
                                    </p:anim>
                                    <p:set>
                                      <p:cBhvr>
                                        <p:cTn id="1269" dur="1" fill="hold">
                                          <p:stCondLst>
                                            <p:cond delay="499"/>
                                          </p:stCondLst>
                                        </p:cTn>
                                        <p:tgtEl>
                                          <p:spTgt spid="291"/>
                                        </p:tgtEl>
                                        <p:attrNameLst>
                                          <p:attrName>style.visibility</p:attrName>
                                        </p:attrNameLst>
                                      </p:cBhvr>
                                      <p:to>
                                        <p:strVal val="hidden"/>
                                      </p:to>
                                    </p:set>
                                  </p:childTnLst>
                                </p:cTn>
                              </p:par>
                              <p:par>
                                <p:cTn id="1270" presetID="2" presetClass="exit" presetSubtype="4" fill="hold" nodeType="withEffect">
                                  <p:stCondLst>
                                    <p:cond delay="0"/>
                                  </p:stCondLst>
                                  <p:childTnLst>
                                    <p:anim calcmode="lin" valueType="num">
                                      <p:cBhvr additive="base">
                                        <p:cTn id="1271" dur="500"/>
                                        <p:tgtEl>
                                          <p:spTgt spid="290"/>
                                        </p:tgtEl>
                                        <p:attrNameLst>
                                          <p:attrName>ppt_x</p:attrName>
                                        </p:attrNameLst>
                                      </p:cBhvr>
                                      <p:tavLst>
                                        <p:tav tm="0">
                                          <p:val>
                                            <p:strVal val="ppt_x"/>
                                          </p:val>
                                        </p:tav>
                                        <p:tav tm="100000">
                                          <p:val>
                                            <p:strVal val="ppt_x"/>
                                          </p:val>
                                        </p:tav>
                                      </p:tavLst>
                                    </p:anim>
                                    <p:anim calcmode="lin" valueType="num">
                                      <p:cBhvr additive="base">
                                        <p:cTn id="1272" dur="500"/>
                                        <p:tgtEl>
                                          <p:spTgt spid="290"/>
                                        </p:tgtEl>
                                        <p:attrNameLst>
                                          <p:attrName>ppt_y</p:attrName>
                                        </p:attrNameLst>
                                      </p:cBhvr>
                                      <p:tavLst>
                                        <p:tav tm="0">
                                          <p:val>
                                            <p:strVal val="ppt_y"/>
                                          </p:val>
                                        </p:tav>
                                        <p:tav tm="100000">
                                          <p:val>
                                            <p:strVal val="1+ppt_h/2"/>
                                          </p:val>
                                        </p:tav>
                                      </p:tavLst>
                                    </p:anim>
                                    <p:set>
                                      <p:cBhvr>
                                        <p:cTn id="1273" dur="1" fill="hold">
                                          <p:stCondLst>
                                            <p:cond delay="499"/>
                                          </p:stCondLst>
                                        </p:cTn>
                                        <p:tgtEl>
                                          <p:spTgt spid="290"/>
                                        </p:tgtEl>
                                        <p:attrNameLst>
                                          <p:attrName>style.visibility</p:attrName>
                                        </p:attrNameLst>
                                      </p:cBhvr>
                                      <p:to>
                                        <p:strVal val="hidden"/>
                                      </p:to>
                                    </p:set>
                                  </p:childTnLst>
                                </p:cTn>
                              </p:par>
                              <p:par>
                                <p:cTn id="1274" presetID="10" presetClass="exit" presetSubtype="0" fill="hold" nodeType="withEffect">
                                  <p:stCondLst>
                                    <p:cond delay="0"/>
                                  </p:stCondLst>
                                  <p:childTnLst>
                                    <p:animEffect transition="out" filter="fade">
                                      <p:cBhvr>
                                        <p:cTn id="1275" dur="500"/>
                                        <p:tgtEl>
                                          <p:spTgt spid="1026"/>
                                        </p:tgtEl>
                                      </p:cBhvr>
                                    </p:animEffect>
                                    <p:set>
                                      <p:cBhvr>
                                        <p:cTn id="1276"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3"/>
                  </p:tgtEl>
                </p:cond>
              </p:nextCondLst>
            </p:seq>
            <p:seq concurrent="1" nextAc="seek">
              <p:cTn id="1277" restart="whenNotActive" fill="hold" evtFilter="cancelBubble" nodeType="interactiveSeq">
                <p:stCondLst>
                  <p:cond evt="onClick" delay="0">
                    <p:tgtEl>
                      <p:spTgt spid="295"/>
                    </p:tgtEl>
                  </p:cond>
                </p:stCondLst>
                <p:endSync evt="end" delay="0">
                  <p:rtn val="all"/>
                </p:endSync>
                <p:childTnLst>
                  <p:par>
                    <p:cTn id="1278" fill="hold">
                      <p:stCondLst>
                        <p:cond delay="0"/>
                      </p:stCondLst>
                      <p:childTnLst>
                        <p:par>
                          <p:cTn id="1279" fill="hold">
                            <p:stCondLst>
                              <p:cond delay="0"/>
                            </p:stCondLst>
                            <p:childTnLst>
                              <p:par>
                                <p:cTn id="1280" presetID="2" presetClass="exit" presetSubtype="4" fill="hold" grpId="2" nodeType="clickEffect">
                                  <p:stCondLst>
                                    <p:cond delay="0"/>
                                  </p:stCondLst>
                                  <p:childTnLst>
                                    <p:anim calcmode="lin" valueType="num">
                                      <p:cBhvr additive="base">
                                        <p:cTn id="1281" dur="500"/>
                                        <p:tgtEl>
                                          <p:spTgt spid="295"/>
                                        </p:tgtEl>
                                        <p:attrNameLst>
                                          <p:attrName>ppt_x</p:attrName>
                                        </p:attrNameLst>
                                      </p:cBhvr>
                                      <p:tavLst>
                                        <p:tav tm="0">
                                          <p:val>
                                            <p:strVal val="ppt_x"/>
                                          </p:val>
                                        </p:tav>
                                        <p:tav tm="100000">
                                          <p:val>
                                            <p:strVal val="ppt_x"/>
                                          </p:val>
                                        </p:tav>
                                      </p:tavLst>
                                    </p:anim>
                                    <p:anim calcmode="lin" valueType="num">
                                      <p:cBhvr additive="base">
                                        <p:cTn id="1282" dur="500"/>
                                        <p:tgtEl>
                                          <p:spTgt spid="295"/>
                                        </p:tgtEl>
                                        <p:attrNameLst>
                                          <p:attrName>ppt_y</p:attrName>
                                        </p:attrNameLst>
                                      </p:cBhvr>
                                      <p:tavLst>
                                        <p:tav tm="0">
                                          <p:val>
                                            <p:strVal val="ppt_y"/>
                                          </p:val>
                                        </p:tav>
                                        <p:tav tm="100000">
                                          <p:val>
                                            <p:strVal val="1+ppt_h/2"/>
                                          </p:val>
                                        </p:tav>
                                      </p:tavLst>
                                    </p:anim>
                                    <p:set>
                                      <p:cBhvr>
                                        <p:cTn id="1283" dur="1" fill="hold">
                                          <p:stCondLst>
                                            <p:cond delay="499"/>
                                          </p:stCondLst>
                                        </p:cTn>
                                        <p:tgtEl>
                                          <p:spTgt spid="295"/>
                                        </p:tgtEl>
                                        <p:attrNameLst>
                                          <p:attrName>style.visibility</p:attrName>
                                        </p:attrNameLst>
                                      </p:cBhvr>
                                      <p:to>
                                        <p:strVal val="hidden"/>
                                      </p:to>
                                    </p:set>
                                  </p:childTnLst>
                                </p:cTn>
                              </p:par>
                              <p:par>
                                <p:cTn id="1284" presetID="2" presetClass="exit" presetSubtype="4" fill="hold" grpId="2" nodeType="withEffect">
                                  <p:stCondLst>
                                    <p:cond delay="0"/>
                                  </p:stCondLst>
                                  <p:childTnLst>
                                    <p:anim calcmode="lin" valueType="num">
                                      <p:cBhvr additive="base">
                                        <p:cTn id="1285" dur="500"/>
                                        <p:tgtEl>
                                          <p:spTgt spid="294"/>
                                        </p:tgtEl>
                                        <p:attrNameLst>
                                          <p:attrName>ppt_x</p:attrName>
                                        </p:attrNameLst>
                                      </p:cBhvr>
                                      <p:tavLst>
                                        <p:tav tm="0">
                                          <p:val>
                                            <p:strVal val="ppt_x"/>
                                          </p:val>
                                        </p:tav>
                                        <p:tav tm="100000">
                                          <p:val>
                                            <p:strVal val="ppt_x"/>
                                          </p:val>
                                        </p:tav>
                                      </p:tavLst>
                                    </p:anim>
                                    <p:anim calcmode="lin" valueType="num">
                                      <p:cBhvr additive="base">
                                        <p:cTn id="1286" dur="500"/>
                                        <p:tgtEl>
                                          <p:spTgt spid="294"/>
                                        </p:tgtEl>
                                        <p:attrNameLst>
                                          <p:attrName>ppt_y</p:attrName>
                                        </p:attrNameLst>
                                      </p:cBhvr>
                                      <p:tavLst>
                                        <p:tav tm="0">
                                          <p:val>
                                            <p:strVal val="ppt_y"/>
                                          </p:val>
                                        </p:tav>
                                        <p:tav tm="100000">
                                          <p:val>
                                            <p:strVal val="1+ppt_h/2"/>
                                          </p:val>
                                        </p:tav>
                                      </p:tavLst>
                                    </p:anim>
                                    <p:set>
                                      <p:cBhvr>
                                        <p:cTn id="1287" dur="1" fill="hold">
                                          <p:stCondLst>
                                            <p:cond delay="499"/>
                                          </p:stCondLst>
                                        </p:cTn>
                                        <p:tgtEl>
                                          <p:spTgt spid="294"/>
                                        </p:tgtEl>
                                        <p:attrNameLst>
                                          <p:attrName>style.visibility</p:attrName>
                                        </p:attrNameLst>
                                      </p:cBhvr>
                                      <p:to>
                                        <p:strVal val="hidden"/>
                                      </p:to>
                                    </p:set>
                                  </p:childTnLst>
                                </p:cTn>
                              </p:par>
                              <p:par>
                                <p:cTn id="1288" presetID="2" presetClass="exit" presetSubtype="4" fill="hold" grpId="2" nodeType="withEffect">
                                  <p:stCondLst>
                                    <p:cond delay="0"/>
                                  </p:stCondLst>
                                  <p:childTnLst>
                                    <p:anim calcmode="lin" valueType="num">
                                      <p:cBhvr additive="base">
                                        <p:cTn id="1289" dur="500"/>
                                        <p:tgtEl>
                                          <p:spTgt spid="293"/>
                                        </p:tgtEl>
                                        <p:attrNameLst>
                                          <p:attrName>ppt_x</p:attrName>
                                        </p:attrNameLst>
                                      </p:cBhvr>
                                      <p:tavLst>
                                        <p:tav tm="0">
                                          <p:val>
                                            <p:strVal val="ppt_x"/>
                                          </p:val>
                                        </p:tav>
                                        <p:tav tm="100000">
                                          <p:val>
                                            <p:strVal val="ppt_x"/>
                                          </p:val>
                                        </p:tav>
                                      </p:tavLst>
                                    </p:anim>
                                    <p:anim calcmode="lin" valueType="num">
                                      <p:cBhvr additive="base">
                                        <p:cTn id="1290" dur="500"/>
                                        <p:tgtEl>
                                          <p:spTgt spid="293"/>
                                        </p:tgtEl>
                                        <p:attrNameLst>
                                          <p:attrName>ppt_y</p:attrName>
                                        </p:attrNameLst>
                                      </p:cBhvr>
                                      <p:tavLst>
                                        <p:tav tm="0">
                                          <p:val>
                                            <p:strVal val="ppt_y"/>
                                          </p:val>
                                        </p:tav>
                                        <p:tav tm="100000">
                                          <p:val>
                                            <p:strVal val="1+ppt_h/2"/>
                                          </p:val>
                                        </p:tav>
                                      </p:tavLst>
                                    </p:anim>
                                    <p:set>
                                      <p:cBhvr>
                                        <p:cTn id="1291" dur="1" fill="hold">
                                          <p:stCondLst>
                                            <p:cond delay="499"/>
                                          </p:stCondLst>
                                        </p:cTn>
                                        <p:tgtEl>
                                          <p:spTgt spid="293"/>
                                        </p:tgtEl>
                                        <p:attrNameLst>
                                          <p:attrName>style.visibility</p:attrName>
                                        </p:attrNameLst>
                                      </p:cBhvr>
                                      <p:to>
                                        <p:strVal val="hidden"/>
                                      </p:to>
                                    </p:set>
                                  </p:childTnLst>
                                </p:cTn>
                              </p:par>
                              <p:par>
                                <p:cTn id="1292" presetID="2" presetClass="exit" presetSubtype="4" fill="hold" grpId="2" nodeType="withEffect">
                                  <p:stCondLst>
                                    <p:cond delay="0"/>
                                  </p:stCondLst>
                                  <p:childTnLst>
                                    <p:anim calcmode="lin" valueType="num">
                                      <p:cBhvr additive="base">
                                        <p:cTn id="1293" dur="500"/>
                                        <p:tgtEl>
                                          <p:spTgt spid="292"/>
                                        </p:tgtEl>
                                        <p:attrNameLst>
                                          <p:attrName>ppt_x</p:attrName>
                                        </p:attrNameLst>
                                      </p:cBhvr>
                                      <p:tavLst>
                                        <p:tav tm="0">
                                          <p:val>
                                            <p:strVal val="ppt_x"/>
                                          </p:val>
                                        </p:tav>
                                        <p:tav tm="100000">
                                          <p:val>
                                            <p:strVal val="ppt_x"/>
                                          </p:val>
                                        </p:tav>
                                      </p:tavLst>
                                    </p:anim>
                                    <p:anim calcmode="lin" valueType="num">
                                      <p:cBhvr additive="base">
                                        <p:cTn id="1294" dur="500"/>
                                        <p:tgtEl>
                                          <p:spTgt spid="292"/>
                                        </p:tgtEl>
                                        <p:attrNameLst>
                                          <p:attrName>ppt_y</p:attrName>
                                        </p:attrNameLst>
                                      </p:cBhvr>
                                      <p:tavLst>
                                        <p:tav tm="0">
                                          <p:val>
                                            <p:strVal val="ppt_y"/>
                                          </p:val>
                                        </p:tav>
                                        <p:tav tm="100000">
                                          <p:val>
                                            <p:strVal val="1+ppt_h/2"/>
                                          </p:val>
                                        </p:tav>
                                      </p:tavLst>
                                    </p:anim>
                                    <p:set>
                                      <p:cBhvr>
                                        <p:cTn id="1295" dur="1" fill="hold">
                                          <p:stCondLst>
                                            <p:cond delay="499"/>
                                          </p:stCondLst>
                                        </p:cTn>
                                        <p:tgtEl>
                                          <p:spTgt spid="292"/>
                                        </p:tgtEl>
                                        <p:attrNameLst>
                                          <p:attrName>style.visibility</p:attrName>
                                        </p:attrNameLst>
                                      </p:cBhvr>
                                      <p:to>
                                        <p:strVal val="hidden"/>
                                      </p:to>
                                    </p:set>
                                  </p:childTnLst>
                                </p:cTn>
                              </p:par>
                              <p:par>
                                <p:cTn id="1296" presetID="2" presetClass="exit" presetSubtype="4" fill="hold" grpId="2" nodeType="withEffect">
                                  <p:stCondLst>
                                    <p:cond delay="0"/>
                                  </p:stCondLst>
                                  <p:childTnLst>
                                    <p:anim calcmode="lin" valueType="num">
                                      <p:cBhvr additive="base">
                                        <p:cTn id="1297" dur="500"/>
                                        <p:tgtEl>
                                          <p:spTgt spid="291"/>
                                        </p:tgtEl>
                                        <p:attrNameLst>
                                          <p:attrName>ppt_x</p:attrName>
                                        </p:attrNameLst>
                                      </p:cBhvr>
                                      <p:tavLst>
                                        <p:tav tm="0">
                                          <p:val>
                                            <p:strVal val="ppt_x"/>
                                          </p:val>
                                        </p:tav>
                                        <p:tav tm="100000">
                                          <p:val>
                                            <p:strVal val="ppt_x"/>
                                          </p:val>
                                        </p:tav>
                                      </p:tavLst>
                                    </p:anim>
                                    <p:anim calcmode="lin" valueType="num">
                                      <p:cBhvr additive="base">
                                        <p:cTn id="1298" dur="500"/>
                                        <p:tgtEl>
                                          <p:spTgt spid="291"/>
                                        </p:tgtEl>
                                        <p:attrNameLst>
                                          <p:attrName>ppt_y</p:attrName>
                                        </p:attrNameLst>
                                      </p:cBhvr>
                                      <p:tavLst>
                                        <p:tav tm="0">
                                          <p:val>
                                            <p:strVal val="ppt_y"/>
                                          </p:val>
                                        </p:tav>
                                        <p:tav tm="100000">
                                          <p:val>
                                            <p:strVal val="1+ppt_h/2"/>
                                          </p:val>
                                        </p:tav>
                                      </p:tavLst>
                                    </p:anim>
                                    <p:set>
                                      <p:cBhvr>
                                        <p:cTn id="1299" dur="1" fill="hold">
                                          <p:stCondLst>
                                            <p:cond delay="499"/>
                                          </p:stCondLst>
                                        </p:cTn>
                                        <p:tgtEl>
                                          <p:spTgt spid="291"/>
                                        </p:tgtEl>
                                        <p:attrNameLst>
                                          <p:attrName>style.visibility</p:attrName>
                                        </p:attrNameLst>
                                      </p:cBhvr>
                                      <p:to>
                                        <p:strVal val="hidden"/>
                                      </p:to>
                                    </p:set>
                                  </p:childTnLst>
                                </p:cTn>
                              </p:par>
                              <p:par>
                                <p:cTn id="1300" presetID="2" presetClass="exit" presetSubtype="4" fill="hold" nodeType="withEffect">
                                  <p:stCondLst>
                                    <p:cond delay="0"/>
                                  </p:stCondLst>
                                  <p:childTnLst>
                                    <p:anim calcmode="lin" valueType="num">
                                      <p:cBhvr additive="base">
                                        <p:cTn id="1301" dur="500"/>
                                        <p:tgtEl>
                                          <p:spTgt spid="290"/>
                                        </p:tgtEl>
                                        <p:attrNameLst>
                                          <p:attrName>ppt_x</p:attrName>
                                        </p:attrNameLst>
                                      </p:cBhvr>
                                      <p:tavLst>
                                        <p:tav tm="0">
                                          <p:val>
                                            <p:strVal val="ppt_x"/>
                                          </p:val>
                                        </p:tav>
                                        <p:tav tm="100000">
                                          <p:val>
                                            <p:strVal val="ppt_x"/>
                                          </p:val>
                                        </p:tav>
                                      </p:tavLst>
                                    </p:anim>
                                    <p:anim calcmode="lin" valueType="num">
                                      <p:cBhvr additive="base">
                                        <p:cTn id="1302" dur="500"/>
                                        <p:tgtEl>
                                          <p:spTgt spid="290"/>
                                        </p:tgtEl>
                                        <p:attrNameLst>
                                          <p:attrName>ppt_y</p:attrName>
                                        </p:attrNameLst>
                                      </p:cBhvr>
                                      <p:tavLst>
                                        <p:tav tm="0">
                                          <p:val>
                                            <p:strVal val="ppt_y"/>
                                          </p:val>
                                        </p:tav>
                                        <p:tav tm="100000">
                                          <p:val>
                                            <p:strVal val="1+ppt_h/2"/>
                                          </p:val>
                                        </p:tav>
                                      </p:tavLst>
                                    </p:anim>
                                    <p:set>
                                      <p:cBhvr>
                                        <p:cTn id="1303" dur="1" fill="hold">
                                          <p:stCondLst>
                                            <p:cond delay="499"/>
                                          </p:stCondLst>
                                        </p:cTn>
                                        <p:tgtEl>
                                          <p:spTgt spid="290"/>
                                        </p:tgtEl>
                                        <p:attrNameLst>
                                          <p:attrName>style.visibility</p:attrName>
                                        </p:attrNameLst>
                                      </p:cBhvr>
                                      <p:to>
                                        <p:strVal val="hidden"/>
                                      </p:to>
                                    </p:set>
                                  </p:childTnLst>
                                </p:cTn>
                              </p:par>
                              <p:par>
                                <p:cTn id="1304" presetID="10" presetClass="exit" presetSubtype="0" fill="hold" nodeType="withEffect">
                                  <p:stCondLst>
                                    <p:cond delay="0"/>
                                  </p:stCondLst>
                                  <p:childTnLst>
                                    <p:animEffect transition="out" filter="fade">
                                      <p:cBhvr>
                                        <p:cTn id="1305" dur="500"/>
                                        <p:tgtEl>
                                          <p:spTgt spid="1026"/>
                                        </p:tgtEl>
                                      </p:cBhvr>
                                    </p:animEffect>
                                    <p:set>
                                      <p:cBhvr>
                                        <p:cTn id="1306"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5"/>
                  </p:tgtEl>
                </p:cond>
              </p:nextCondLst>
            </p:seq>
          </p:childTnLst>
        </p:cTn>
      </p:par>
    </p:tnLst>
    <p:bldLst>
      <p:bldP spid="20" grpId="0"/>
      <p:bldP spid="20" grpId="1"/>
      <p:bldP spid="64" grpId="0"/>
      <p:bldP spid="64" grpId="1"/>
      <p:bldP spid="77" grpId="0"/>
      <p:bldP spid="77" grpId="1"/>
      <p:bldP spid="92" grpId="0"/>
      <p:bldP spid="92" grpId="1"/>
      <p:bldP spid="107" grpId="0"/>
      <p:bldP spid="107" grpId="1"/>
      <p:bldP spid="149" grpId="0"/>
      <p:bldP spid="149" grpId="1"/>
      <p:bldP spid="164" grpId="0"/>
      <p:bldP spid="164" grpId="1"/>
      <p:bldP spid="179" grpId="0"/>
      <p:bldP spid="179" grpId="1"/>
      <p:bldP spid="194" grpId="0"/>
      <p:bldP spid="194" grpId="1"/>
      <p:bldP spid="209" grpId="0"/>
      <p:bldP spid="209" grpId="1"/>
      <p:bldP spid="242" grpId="0"/>
      <p:bldP spid="242" grpId="1"/>
      <p:bldP spid="257" grpId="0"/>
      <p:bldP spid="257" grpId="1"/>
      <p:bldP spid="272" grpId="0"/>
      <p:bldP spid="272" grpId="1"/>
      <p:bldP spid="287" grpId="0"/>
      <p:bldP spid="287" grpId="1"/>
      <p:bldP spid="312" grpId="0"/>
      <p:bldP spid="312" grpId="1"/>
      <p:bldP spid="291" grpId="0" animBg="1"/>
      <p:bldP spid="291" grpId="1" animBg="1"/>
      <p:bldP spid="291" grpId="2" animBg="1"/>
      <p:bldP spid="291" grpId="3" animBg="1"/>
      <p:bldP spid="291" grpId="4" animBg="1"/>
      <p:bldP spid="292" grpId="0" animBg="1"/>
      <p:bldP spid="292" grpId="1" animBg="1"/>
      <p:bldP spid="292" grpId="2" animBg="1"/>
      <p:bldP spid="292" grpId="3" animBg="1"/>
      <p:bldP spid="292" grpId="4" animBg="1"/>
      <p:bldP spid="293" grpId="0" animBg="1"/>
      <p:bldP spid="293" grpId="1" animBg="1"/>
      <p:bldP spid="293" grpId="2" animBg="1"/>
      <p:bldP spid="293" grpId="3" animBg="1"/>
      <p:bldP spid="293" grpId="4" animBg="1"/>
      <p:bldP spid="294" grpId="0" animBg="1"/>
      <p:bldP spid="294" grpId="1" animBg="1"/>
      <p:bldP spid="294" grpId="2" animBg="1"/>
      <p:bldP spid="294" grpId="3" animBg="1"/>
      <p:bldP spid="294" grpId="4" animBg="1"/>
      <p:bldP spid="295" grpId="0" animBg="1"/>
      <p:bldP spid="295" grpId="1" animBg="1"/>
      <p:bldP spid="295" grpId="2" animBg="1"/>
      <p:bldP spid="295" grpId="3" animBg="1"/>
      <p:bldP spid="295" grpId="4"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560" y="0"/>
            <a:ext cx="7507429" cy="6858000"/>
          </a:xfrm>
          <a:prstGeom prst="rect">
            <a:avLst/>
          </a:prstGeom>
        </p:spPr>
      </p:pic>
      <p:pic>
        <p:nvPicPr>
          <p:cNvPr id="1026" name="Picture 2" descr="http://www.northviewcavaliers.com/images/chest_of_gold_openin.gif"/>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2590711" y="2624137"/>
            <a:ext cx="1609725" cy="160972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064893" y="-1802357"/>
            <a:ext cx="2831899" cy="6575815"/>
            <a:chOff x="2248084" y="-1187386"/>
            <a:chExt cx="2307990" cy="5943407"/>
          </a:xfrm>
        </p:grpSpPr>
        <p:pic>
          <p:nvPicPr>
            <p:cNvPr id="2" name="Picture 2" descr="http://nobacks.com/wp-content/uploads/2014/11/Chain-20.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5400000">
              <a:off x="1244666" y="741427"/>
              <a:ext cx="431482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decan.dk/Cage.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248084" y="2448031"/>
              <a:ext cx="2307990" cy="230799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6" name="Picture 12" descr="http://www.animatedimages.org/data/media/516/animated-shark-image-0028.gif"/>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2823063" y="-152853"/>
            <a:ext cx="2823063" cy="152445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p:cNvPicPr>
            <a:picLocks/>
          </p:cNvPicPr>
          <p:nvPr>
            <p:custDataLst>
              <p:tags r:id="rId1"/>
            </p:custDataLst>
          </p:nvPr>
        </p:nvPicPr>
        <p:blipFill>
          <a:blip r:embed="rId2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21341690">
            <a:off x="-1947360" y="1738501"/>
            <a:ext cx="1520754" cy="941949"/>
          </a:xfrm>
          <a:prstGeom prst="rect">
            <a:avLst/>
          </a:prstGeom>
        </p:spPr>
      </p:pic>
      <p:pic>
        <p:nvPicPr>
          <p:cNvPr id="1044" name="Picture 20" descr="http://ian.umces.edu/imagelibrary/albums/userpics/12865/normal_ian-symbol-hermit-crab.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93690" y="4089648"/>
            <a:ext cx="988029" cy="98302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img12.deviantart.net/d995/i/2013/295/8/c/rock_formation_by_collect_and_creat-d6reprc.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56909" y="2508596"/>
            <a:ext cx="2219252" cy="275131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www.htooos.com/crab_hide_under_rocks_lc.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5615700" y="3658673"/>
            <a:ext cx="1857375" cy="9906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3.bp.blogspot.com/-vcWXSXYeAcU/Td8aAbW098I/AAAAAAAAARc/lHzDHVlPkdw/s1600/dolphin.gif"/>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2026111" y="2843433"/>
            <a:ext cx="17526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p:cNvPicPr>
            <a:picLocks/>
          </p:cNvPicPr>
          <p:nvPr>
            <p:custDataLst>
              <p:tags r:id="rId2"/>
            </p:custDataLst>
          </p:nvPr>
        </p:nvPicPr>
        <p:blipFill>
          <a:blip r:embed="rId2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flipH="1">
            <a:off x="9478875" y="2784799"/>
            <a:ext cx="3628132" cy="1747748"/>
          </a:xfrm>
          <a:prstGeom prst="rect">
            <a:avLst/>
          </a:prstGeom>
        </p:spPr>
      </p:pic>
      <p:pic>
        <p:nvPicPr>
          <p:cNvPr id="1050" name="Picture 26" descr="http://www.gifs.net/Animation11/Animals/Other_Reptiles/Sea_turtle.gif"/>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rot="1610292">
            <a:off x="9531624" y="409824"/>
            <a:ext cx="10668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www.sevenoaksart.co.uk/images/clownfish2.gif"/>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976509" y="1445576"/>
            <a:ext cx="819037" cy="419387"/>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4.bp.blogspot.com/-tLGNDimaT9c/VS9QALSA6hI/AAAAAAABKbE/swDcBhRDAsA/s1600/fish-school-of-tropical-fish-animated-gif-clr.gif"/>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9886213" y="1336719"/>
            <a:ext cx="160972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kidsthemebedrooms.com/whales/orca.gif"/>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4256574" y="2822619"/>
            <a:ext cx="3322246" cy="3322246"/>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4.bp.blogspot.com/--gnheJgxwKY/T32twmaW2kI/AAAAAAAAHSE/tKDoiGf5_LU/s1600/fish73.gif"/>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a:off x="9301472" y="4465875"/>
            <a:ext cx="104775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http://img2.wikia.nocookie.net/__cb20130725162107/degrassi/images/3/30/Seahorse.gif"/>
          <p:cNvPicPr>
            <a:picLocks noChangeAspect="1" noChangeArrowheads="1" noCrop="1"/>
          </p:cNvPicPr>
          <p:nvPr/>
        </p:nvPicPr>
        <p:blipFill>
          <a:blip r:embed="rId30">
            <a:extLst>
              <a:ext uri="{28A0092B-C50C-407E-A947-70E740481C1C}">
                <a14:useLocalDpi xmlns:a14="http://schemas.microsoft.com/office/drawing/2010/main" val="0"/>
              </a:ext>
            </a:extLst>
          </a:blip>
          <a:srcRect/>
          <a:stretch>
            <a:fillRect/>
          </a:stretch>
        </p:blipFill>
        <p:spPr bwMode="auto">
          <a:xfrm>
            <a:off x="8831990" y="4756021"/>
            <a:ext cx="1293770" cy="1725027"/>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http://whozoo.org/Anlife2001/anthesto/bigfish_swimming_md_clr.jpg"/>
          <p:cNvPicPr>
            <a:picLocks noChangeAspect="1" noChangeArrowheads="1" noCrop="1"/>
          </p:cNvPicPr>
          <p:nvPr/>
        </p:nvPicPr>
        <p:blipFill>
          <a:blip r:embed="rId31">
            <a:extLst>
              <a:ext uri="{28A0092B-C50C-407E-A947-70E740481C1C}">
                <a14:useLocalDpi xmlns:a14="http://schemas.microsoft.com/office/drawing/2010/main" val="0"/>
              </a:ext>
            </a:extLst>
          </a:blip>
          <a:srcRect/>
          <a:stretch>
            <a:fillRect/>
          </a:stretch>
        </p:blipFill>
        <p:spPr bwMode="auto">
          <a:xfrm>
            <a:off x="10379754" y="4336921"/>
            <a:ext cx="895350" cy="83820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410027" y="846828"/>
            <a:ext cx="1511820" cy="1778612"/>
          </a:xfrm>
          <a:prstGeom prst="rect">
            <a:avLst/>
          </a:prstGeom>
        </p:spPr>
      </p:pic>
      <p:pic>
        <p:nvPicPr>
          <p:cNvPr id="49" name="Picture 48"/>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rot="21372128">
            <a:off x="-2569209" y="5245021"/>
            <a:ext cx="2143125" cy="981075"/>
          </a:xfrm>
          <a:prstGeom prst="rect">
            <a:avLst/>
          </a:prstGeom>
        </p:spPr>
      </p:pic>
      <p:sp>
        <p:nvSpPr>
          <p:cNvPr id="5" name="Rectangle 4"/>
          <p:cNvSpPr/>
          <p:nvPr/>
        </p:nvSpPr>
        <p:spPr>
          <a:xfrm>
            <a:off x="7490869" y="0"/>
            <a:ext cx="1653131" cy="6858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991132" y="210047"/>
            <a:ext cx="1123553" cy="307777"/>
          </a:xfrm>
          <a:prstGeom prst="rect">
            <a:avLst/>
          </a:prstGeom>
          <a:noFill/>
        </p:spPr>
        <p:txBody>
          <a:bodyPr wrap="square" rtlCol="0">
            <a:spAutoFit/>
          </a:bodyPr>
          <a:lstStyle/>
          <a:p>
            <a:r>
              <a:rPr lang="en-US" sz="1400" b="1" dirty="0" smtClean="0"/>
              <a:t>My Progress</a:t>
            </a:r>
            <a:endParaRPr lang="en-US" sz="1400" b="1" dirty="0"/>
          </a:p>
        </p:txBody>
      </p:sp>
      <p:pic>
        <p:nvPicPr>
          <p:cNvPr id="103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797722"/>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797722"/>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1709928" y="210312"/>
            <a:ext cx="4485959" cy="7048953"/>
            <a:chOff x="1712441" y="207823"/>
            <a:chExt cx="4485959" cy="7048953"/>
          </a:xfrm>
        </p:grpSpPr>
        <p:pic>
          <p:nvPicPr>
            <p:cNvPr id="1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p:nvPr/>
          </p:nvPicPr>
          <p:blipFill>
            <a:blip r:embed="rId37" cstate="print">
              <a:extLst>
                <a:ext uri="{28A0092B-C50C-407E-A947-70E740481C1C}">
                  <a14:useLocalDpi xmlns:a14="http://schemas.microsoft.com/office/drawing/2010/main" val="0"/>
                </a:ext>
              </a:extLst>
            </a:blip>
            <a:stretch>
              <a:fillRect/>
            </a:stretch>
          </p:blipFill>
          <p:spPr>
            <a:xfrm>
              <a:off x="3544097" y="3541606"/>
              <a:ext cx="1189380" cy="1189380"/>
            </a:xfrm>
            <a:prstGeom prst="rect">
              <a:avLst/>
            </a:prstGeom>
          </p:spPr>
        </p:pic>
        <p:sp>
          <p:nvSpPr>
            <p:cNvPr id="13" name="TextBox 12"/>
            <p:cNvSpPr txBox="1"/>
            <p:nvPr/>
          </p:nvSpPr>
          <p:spPr>
            <a:xfrm>
              <a:off x="2773275" y="1256457"/>
              <a:ext cx="2649256" cy="1200329"/>
            </a:xfrm>
            <a:prstGeom prst="rect">
              <a:avLst/>
            </a:prstGeom>
            <a:noFill/>
          </p:spPr>
          <p:txBody>
            <a:bodyPr wrap="square" rtlCol="0">
              <a:spAutoFit/>
            </a:bodyPr>
            <a:lstStyle/>
            <a:p>
              <a:r>
                <a:rPr lang="en-US" b="1" dirty="0">
                  <a:latin typeface="Arial Narrow" panose="020B0606020202030204" pitchFamily="34" charset="0"/>
                </a:rPr>
                <a:t>Something that you say or write in a formal or official way.  He made a _________ to the police.</a:t>
              </a:r>
            </a:p>
          </p:txBody>
        </p:sp>
      </p:grpSp>
      <p:grpSp>
        <p:nvGrpSpPr>
          <p:cNvPr id="17" name="Group 16"/>
          <p:cNvGrpSpPr/>
          <p:nvPr/>
        </p:nvGrpSpPr>
        <p:grpSpPr>
          <a:xfrm>
            <a:off x="1613248" y="957288"/>
            <a:ext cx="1188209" cy="1399242"/>
            <a:chOff x="1703160" y="1053846"/>
            <a:chExt cx="1188209" cy="1399242"/>
          </a:xfrm>
        </p:grpSpPr>
        <p:sp>
          <p:nvSpPr>
            <p:cNvPr id="4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rot="18704414">
              <a:off x="1583402" y="1498082"/>
              <a:ext cx="1245094" cy="369332"/>
            </a:xfrm>
            <a:prstGeom prst="rect">
              <a:avLst/>
            </a:prstGeom>
            <a:noFill/>
          </p:spPr>
          <p:txBody>
            <a:bodyPr wrap="square" rtlCol="0">
              <a:spAutoFit/>
            </a:bodyPr>
            <a:lstStyle/>
            <a:p>
              <a:r>
                <a:rPr lang="en-US" b="1" dirty="0" smtClean="0">
                  <a:solidFill>
                    <a:schemeClr val="bg1"/>
                  </a:solidFill>
                </a:rPr>
                <a:t>Statement</a:t>
              </a:r>
              <a:endParaRPr lang="en-US" b="1" dirty="0">
                <a:solidFill>
                  <a:schemeClr val="bg1"/>
                </a:solidFill>
              </a:endParaRPr>
            </a:p>
          </p:txBody>
        </p:sp>
      </p:grpSp>
      <p:grpSp>
        <p:nvGrpSpPr>
          <p:cNvPr id="16" name="Group 15"/>
          <p:cNvGrpSpPr/>
          <p:nvPr/>
        </p:nvGrpSpPr>
        <p:grpSpPr>
          <a:xfrm>
            <a:off x="5166462" y="879202"/>
            <a:ext cx="1113527" cy="1399242"/>
            <a:chOff x="5102948" y="913896"/>
            <a:chExt cx="1113527" cy="1399242"/>
          </a:xfrm>
        </p:grpSpPr>
        <p:sp>
          <p:nvSpPr>
            <p:cNvPr id="14"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rot="18704414">
              <a:off x="5266767" y="1263301"/>
              <a:ext cx="1055274" cy="646331"/>
            </a:xfrm>
            <a:prstGeom prst="rect">
              <a:avLst/>
            </a:prstGeom>
            <a:noFill/>
          </p:spPr>
          <p:txBody>
            <a:bodyPr wrap="square" rtlCol="0">
              <a:spAutoFit/>
            </a:bodyPr>
            <a:lstStyle/>
            <a:p>
              <a:r>
                <a:rPr lang="en-US" b="1" dirty="0" err="1" smtClean="0">
                  <a:solidFill>
                    <a:schemeClr val="bg1"/>
                  </a:solidFill>
                </a:rPr>
                <a:t>Shtort</a:t>
              </a:r>
              <a:endParaRPr lang="en-US" b="1" dirty="0" smtClean="0">
                <a:solidFill>
                  <a:schemeClr val="bg1"/>
                </a:solidFill>
              </a:endParaRPr>
            </a:p>
            <a:p>
              <a:r>
                <a:rPr lang="en-US" b="1" dirty="0" smtClean="0">
                  <a:solidFill>
                    <a:schemeClr val="bg1"/>
                  </a:solidFill>
                </a:rPr>
                <a:t>Story</a:t>
              </a:r>
              <a:endParaRPr lang="en-US" b="1" dirty="0">
                <a:solidFill>
                  <a:schemeClr val="bg1"/>
                </a:solidFill>
              </a:endParaRPr>
            </a:p>
          </p:txBody>
        </p:sp>
      </p:grpSp>
      <p:sp>
        <p:nvSpPr>
          <p:cNvPr id="20" name="TextBox 19"/>
          <p:cNvSpPr txBox="1"/>
          <p:nvPr/>
        </p:nvSpPr>
        <p:spPr>
          <a:xfrm>
            <a:off x="7781499" y="719705"/>
            <a:ext cx="1068706"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Statement</a:t>
            </a:r>
            <a:endParaRPr lang="en-US" sz="1600" b="1" dirty="0">
              <a:solidFill>
                <a:schemeClr val="bg1"/>
              </a:solidFill>
              <a:latin typeface="Arial Narrow" panose="020B0606020202030204" pitchFamily="34" charset="0"/>
            </a:endParaRPr>
          </a:p>
        </p:txBody>
      </p:sp>
      <p:pic>
        <p:nvPicPr>
          <p:cNvPr id="21"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7943308" y="7104611"/>
            <a:ext cx="609600" cy="609600"/>
          </a:xfrm>
          <a:prstGeom prst="rect">
            <a:avLst/>
          </a:prstGeom>
        </p:spPr>
      </p:pic>
      <p:pic>
        <p:nvPicPr>
          <p:cNvPr id="22"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770092" y="7043870"/>
            <a:ext cx="609600" cy="609600"/>
          </a:xfrm>
          <a:prstGeom prst="rect">
            <a:avLst/>
          </a:prstGeom>
        </p:spPr>
      </p:pic>
      <p:sp>
        <p:nvSpPr>
          <p:cNvPr id="23" name="TextBox 22"/>
          <p:cNvSpPr txBox="1"/>
          <p:nvPr/>
        </p:nvSpPr>
        <p:spPr>
          <a:xfrm>
            <a:off x="64114" y="-980693"/>
            <a:ext cx="2220480" cy="923330"/>
          </a:xfrm>
          <a:prstGeom prst="rect">
            <a:avLst/>
          </a:prstGeom>
          <a:noFill/>
        </p:spPr>
        <p:txBody>
          <a:bodyPr wrap="none" rtlCol="0">
            <a:spAutoFit/>
          </a:bodyPr>
          <a:lstStyle/>
          <a:p>
            <a:r>
              <a:rPr lang="en-US" dirty="0"/>
              <a:t>Jelly Fish 1.87 and .23</a:t>
            </a:r>
          </a:p>
          <a:p>
            <a:r>
              <a:rPr lang="en-US" dirty="0"/>
              <a:t>Green .64 and 1.12 </a:t>
            </a:r>
          </a:p>
          <a:p>
            <a:r>
              <a:rPr lang="en-US"/>
              <a:t>Red 6.65 and 1.45</a:t>
            </a:r>
            <a:endParaRPr lang="en-US" dirty="0"/>
          </a:p>
        </p:txBody>
      </p:sp>
      <p:grpSp>
        <p:nvGrpSpPr>
          <p:cNvPr id="51" name="Group 50"/>
          <p:cNvGrpSpPr/>
          <p:nvPr/>
        </p:nvGrpSpPr>
        <p:grpSpPr>
          <a:xfrm>
            <a:off x="1709928" y="210312"/>
            <a:ext cx="4485959" cy="7048953"/>
            <a:chOff x="1712441" y="207823"/>
            <a:chExt cx="4485959" cy="7048953"/>
          </a:xfrm>
        </p:grpSpPr>
        <p:pic>
          <p:nvPicPr>
            <p:cNvPr id="52"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p:cNvPicPr/>
            <p:nvPr/>
          </p:nvPicPr>
          <p:blipFill>
            <a:blip r:embed="rId39">
              <a:extLst>
                <a:ext uri="{28A0092B-C50C-407E-A947-70E740481C1C}">
                  <a14:useLocalDpi xmlns:a14="http://schemas.microsoft.com/office/drawing/2010/main" val="0"/>
                </a:ext>
              </a:extLst>
            </a:blip>
            <a:stretch>
              <a:fillRect/>
            </a:stretch>
          </p:blipFill>
          <p:spPr>
            <a:xfrm>
              <a:off x="3511540" y="3608486"/>
              <a:ext cx="1119482" cy="1289506"/>
            </a:xfrm>
            <a:prstGeom prst="rect">
              <a:avLst/>
            </a:prstGeom>
          </p:spPr>
        </p:pic>
        <p:sp>
          <p:nvSpPr>
            <p:cNvPr id="54" name="TextBox 53"/>
            <p:cNvSpPr txBox="1"/>
            <p:nvPr/>
          </p:nvSpPr>
          <p:spPr>
            <a:xfrm>
              <a:off x="2771713" y="963618"/>
              <a:ext cx="2649256" cy="1661993"/>
            </a:xfrm>
            <a:prstGeom prst="rect">
              <a:avLst/>
            </a:prstGeom>
            <a:noFill/>
          </p:spPr>
          <p:txBody>
            <a:bodyPr wrap="square" rtlCol="0">
              <a:spAutoFit/>
            </a:bodyPr>
            <a:lstStyle/>
            <a:p>
              <a:r>
                <a:rPr lang="en-US" sz="1700" b="1" dirty="0">
                  <a:latin typeface="Arial Narrow" panose="020B0606020202030204" pitchFamily="34" charset="0"/>
                </a:rPr>
                <a:t>A letter or a group of letters that is added to the end of a word to change its meaning or to form a different word. Less in the word helpless is the _________.</a:t>
              </a:r>
            </a:p>
          </p:txBody>
        </p:sp>
      </p:grpSp>
      <p:grpSp>
        <p:nvGrpSpPr>
          <p:cNvPr id="56" name="Group 55"/>
          <p:cNvGrpSpPr/>
          <p:nvPr/>
        </p:nvGrpSpPr>
        <p:grpSpPr>
          <a:xfrm>
            <a:off x="1601216" y="993384"/>
            <a:ext cx="1188209" cy="1399242"/>
            <a:chOff x="1703160" y="1053846"/>
            <a:chExt cx="1188209" cy="1399242"/>
          </a:xfrm>
        </p:grpSpPr>
        <p:sp>
          <p:nvSpPr>
            <p:cNvPr id="57"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rot="18704414">
              <a:off x="1798768" y="1533053"/>
              <a:ext cx="1055274" cy="369332"/>
            </a:xfrm>
            <a:prstGeom prst="rect">
              <a:avLst/>
            </a:prstGeom>
            <a:noFill/>
          </p:spPr>
          <p:txBody>
            <a:bodyPr wrap="square" rtlCol="0">
              <a:spAutoFit/>
            </a:bodyPr>
            <a:lstStyle/>
            <a:p>
              <a:r>
                <a:rPr lang="en-US" b="1" dirty="0" smtClean="0">
                  <a:solidFill>
                    <a:schemeClr val="bg1"/>
                  </a:solidFill>
                </a:rPr>
                <a:t>Prefix</a:t>
              </a:r>
              <a:endParaRPr lang="en-US" b="1" dirty="0">
                <a:solidFill>
                  <a:schemeClr val="bg1"/>
                </a:solidFill>
              </a:endParaRPr>
            </a:p>
          </p:txBody>
        </p:sp>
      </p:grpSp>
      <p:grpSp>
        <p:nvGrpSpPr>
          <p:cNvPr id="59" name="Group 58"/>
          <p:cNvGrpSpPr/>
          <p:nvPr/>
        </p:nvGrpSpPr>
        <p:grpSpPr>
          <a:xfrm>
            <a:off x="5223236" y="891711"/>
            <a:ext cx="1113527" cy="1399242"/>
            <a:chOff x="5102948" y="913896"/>
            <a:chExt cx="1113527" cy="1399242"/>
          </a:xfrm>
        </p:grpSpPr>
        <p:sp>
          <p:nvSpPr>
            <p:cNvPr id="60"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rot="18704414">
              <a:off x="5202332" y="1485902"/>
              <a:ext cx="1055274" cy="369332"/>
            </a:xfrm>
            <a:prstGeom prst="rect">
              <a:avLst/>
            </a:prstGeom>
            <a:noFill/>
          </p:spPr>
          <p:txBody>
            <a:bodyPr wrap="square" rtlCol="0">
              <a:spAutoFit/>
            </a:bodyPr>
            <a:lstStyle/>
            <a:p>
              <a:r>
                <a:rPr lang="en-US" b="1" dirty="0" smtClean="0">
                  <a:solidFill>
                    <a:schemeClr val="bg1"/>
                  </a:solidFill>
                </a:rPr>
                <a:t>Suffix</a:t>
              </a:r>
              <a:endParaRPr lang="en-US" b="1" dirty="0">
                <a:solidFill>
                  <a:schemeClr val="bg1"/>
                </a:solidFill>
              </a:endParaRPr>
            </a:p>
          </p:txBody>
        </p:sp>
      </p:grpSp>
      <p:pic>
        <p:nvPicPr>
          <p:cNvPr id="6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192971"/>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192971"/>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7991132" y="1123346"/>
            <a:ext cx="1008734"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Suffix</a:t>
            </a:r>
            <a:endParaRPr lang="en-US" sz="1600" b="1" dirty="0">
              <a:solidFill>
                <a:schemeClr val="bg1"/>
              </a:solidFill>
              <a:latin typeface="Arial Narrow" panose="020B0606020202030204" pitchFamily="34" charset="0"/>
            </a:endParaRPr>
          </a:p>
        </p:txBody>
      </p:sp>
      <p:pic>
        <p:nvPicPr>
          <p:cNvPr id="24" name="Underwater sound effect">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38"/>
          <a:stretch>
            <a:fillRect/>
          </a:stretch>
        </p:blipFill>
        <p:spPr>
          <a:xfrm>
            <a:off x="5099563" y="6989386"/>
            <a:ext cx="609600" cy="609600"/>
          </a:xfrm>
          <a:prstGeom prst="rect">
            <a:avLst/>
          </a:prstGeom>
        </p:spPr>
      </p:pic>
      <p:grpSp>
        <p:nvGrpSpPr>
          <p:cNvPr id="65" name="Group 64"/>
          <p:cNvGrpSpPr/>
          <p:nvPr/>
        </p:nvGrpSpPr>
        <p:grpSpPr>
          <a:xfrm>
            <a:off x="1709928" y="210312"/>
            <a:ext cx="4485959" cy="7048953"/>
            <a:chOff x="1712441" y="207823"/>
            <a:chExt cx="4485959" cy="7048953"/>
          </a:xfrm>
        </p:grpSpPr>
        <p:pic>
          <p:nvPicPr>
            <p:cNvPr id="6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p:cNvPicPr/>
            <p:nvPr/>
          </p:nvPicPr>
          <p:blipFill>
            <a:blip r:embed="rId40" cstate="print">
              <a:extLst>
                <a:ext uri="{28A0092B-C50C-407E-A947-70E740481C1C}">
                  <a14:useLocalDpi xmlns:a14="http://schemas.microsoft.com/office/drawing/2010/main" val="0"/>
                </a:ext>
              </a:extLst>
            </a:blip>
            <a:stretch>
              <a:fillRect/>
            </a:stretch>
          </p:blipFill>
          <p:spPr>
            <a:xfrm>
              <a:off x="3345453" y="3751190"/>
              <a:ext cx="1562265" cy="920263"/>
            </a:xfrm>
            <a:prstGeom prst="rect">
              <a:avLst/>
            </a:prstGeom>
          </p:spPr>
        </p:pic>
        <p:sp>
          <p:nvSpPr>
            <p:cNvPr id="68" name="TextBox 67"/>
            <p:cNvSpPr txBox="1"/>
            <p:nvPr/>
          </p:nvSpPr>
          <p:spPr>
            <a:xfrm>
              <a:off x="2772490" y="777664"/>
              <a:ext cx="2649256" cy="1754326"/>
            </a:xfrm>
            <a:prstGeom prst="rect">
              <a:avLst/>
            </a:prstGeom>
            <a:noFill/>
          </p:spPr>
          <p:txBody>
            <a:bodyPr wrap="square" rtlCol="0">
              <a:spAutoFit/>
            </a:bodyPr>
            <a:lstStyle/>
            <a:p>
              <a:r>
                <a:rPr lang="en-US" b="1" dirty="0">
                  <a:latin typeface="Arial Narrow" panose="020B0606020202030204" pitchFamily="34" charset="0"/>
                </a:rPr>
                <a:t>A story that uses exaggerations (hyperboles) and is very difficult to believe. Paul Bunyan swung an ax and chopped down a whole forest.</a:t>
              </a:r>
            </a:p>
          </p:txBody>
        </p:sp>
      </p:grpSp>
      <p:grpSp>
        <p:nvGrpSpPr>
          <p:cNvPr id="69" name="Group 68"/>
          <p:cNvGrpSpPr/>
          <p:nvPr/>
        </p:nvGrpSpPr>
        <p:grpSpPr>
          <a:xfrm>
            <a:off x="1728216" y="951936"/>
            <a:ext cx="1188209" cy="1484868"/>
            <a:chOff x="1703160" y="968220"/>
            <a:chExt cx="1188209" cy="1484868"/>
          </a:xfrm>
        </p:grpSpPr>
        <p:sp>
          <p:nvSpPr>
            <p:cNvPr id="7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p:cNvSpPr txBox="1"/>
            <p:nvPr/>
          </p:nvSpPr>
          <p:spPr>
            <a:xfrm rot="17266779">
              <a:off x="1624499" y="1456311"/>
              <a:ext cx="1345514" cy="369332"/>
            </a:xfrm>
            <a:prstGeom prst="rect">
              <a:avLst/>
            </a:prstGeom>
            <a:noFill/>
          </p:spPr>
          <p:txBody>
            <a:bodyPr wrap="square" rtlCol="0">
              <a:spAutoFit/>
            </a:bodyPr>
            <a:lstStyle/>
            <a:p>
              <a:r>
                <a:rPr lang="en-US" b="1" dirty="0" smtClean="0">
                  <a:solidFill>
                    <a:schemeClr val="bg1"/>
                  </a:solidFill>
                </a:rPr>
                <a:t>Fairy Tale</a:t>
              </a:r>
              <a:endParaRPr lang="en-US" b="1" dirty="0">
                <a:solidFill>
                  <a:schemeClr val="bg1"/>
                </a:solidFill>
              </a:endParaRPr>
            </a:p>
          </p:txBody>
        </p:sp>
      </p:grpSp>
      <p:grpSp>
        <p:nvGrpSpPr>
          <p:cNvPr id="72" name="Group 71"/>
          <p:cNvGrpSpPr/>
          <p:nvPr/>
        </p:nvGrpSpPr>
        <p:grpSpPr>
          <a:xfrm>
            <a:off x="5191880" y="906351"/>
            <a:ext cx="1113527" cy="1399242"/>
            <a:chOff x="5102948" y="913896"/>
            <a:chExt cx="1113527" cy="1399242"/>
          </a:xfrm>
        </p:grpSpPr>
        <p:sp>
          <p:nvSpPr>
            <p:cNvPr id="7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p:cNvSpPr txBox="1"/>
            <p:nvPr/>
          </p:nvSpPr>
          <p:spPr>
            <a:xfrm rot="18704414">
              <a:off x="5296417" y="1203745"/>
              <a:ext cx="1055274" cy="646331"/>
            </a:xfrm>
            <a:prstGeom prst="rect">
              <a:avLst/>
            </a:prstGeom>
            <a:noFill/>
          </p:spPr>
          <p:txBody>
            <a:bodyPr wrap="square" rtlCol="0">
              <a:spAutoFit/>
            </a:bodyPr>
            <a:lstStyle/>
            <a:p>
              <a:r>
                <a:rPr lang="en-US" b="1" dirty="0" smtClean="0">
                  <a:solidFill>
                    <a:schemeClr val="bg1"/>
                  </a:solidFill>
                </a:rPr>
                <a:t>Tall</a:t>
              </a:r>
            </a:p>
            <a:p>
              <a:r>
                <a:rPr lang="en-US" b="1" dirty="0" smtClean="0">
                  <a:solidFill>
                    <a:schemeClr val="bg1"/>
                  </a:solidFill>
                </a:rPr>
                <a:t>Tale</a:t>
              </a:r>
              <a:endParaRPr lang="en-US" b="1" dirty="0">
                <a:solidFill>
                  <a:schemeClr val="bg1"/>
                </a:solidFill>
              </a:endParaRPr>
            </a:p>
          </p:txBody>
        </p:sp>
      </p:grpSp>
      <p:pic>
        <p:nvPicPr>
          <p:cNvPr id="7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567069"/>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56706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p:cNvSpPr txBox="1"/>
          <p:nvPr/>
        </p:nvSpPr>
        <p:spPr>
          <a:xfrm>
            <a:off x="7851886" y="1509989"/>
            <a:ext cx="1080791"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Tall Tale</a:t>
            </a:r>
            <a:endParaRPr lang="en-US" sz="1600" b="1" dirty="0">
              <a:solidFill>
                <a:schemeClr val="bg1"/>
              </a:solidFill>
              <a:latin typeface="Arial Narrow" panose="020B0606020202030204" pitchFamily="34" charset="0"/>
            </a:endParaRPr>
          </a:p>
        </p:txBody>
      </p:sp>
      <p:pic>
        <p:nvPicPr>
          <p:cNvPr id="7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095708" y="7257011"/>
            <a:ext cx="609600" cy="609600"/>
          </a:xfrm>
          <a:prstGeom prst="rect">
            <a:avLst/>
          </a:prstGeom>
        </p:spPr>
      </p:pic>
      <p:pic>
        <p:nvPicPr>
          <p:cNvPr id="7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922492" y="7196270"/>
            <a:ext cx="609600" cy="609600"/>
          </a:xfrm>
          <a:prstGeom prst="rect">
            <a:avLst/>
          </a:prstGeom>
        </p:spPr>
      </p:pic>
      <p:grpSp>
        <p:nvGrpSpPr>
          <p:cNvPr id="80" name="Group 79"/>
          <p:cNvGrpSpPr/>
          <p:nvPr/>
        </p:nvGrpSpPr>
        <p:grpSpPr>
          <a:xfrm>
            <a:off x="1709928" y="210312"/>
            <a:ext cx="4485959" cy="7048953"/>
            <a:chOff x="1712441" y="207823"/>
            <a:chExt cx="4485959" cy="7048953"/>
          </a:xfrm>
        </p:grpSpPr>
        <p:pic>
          <p:nvPicPr>
            <p:cNvPr id="8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p:cNvPicPr/>
            <p:nvPr/>
          </p:nvPicPr>
          <p:blipFill>
            <a:blip r:embed="rId41" cstate="print">
              <a:extLst>
                <a:ext uri="{28A0092B-C50C-407E-A947-70E740481C1C}">
                  <a14:useLocalDpi xmlns:a14="http://schemas.microsoft.com/office/drawing/2010/main" val="0"/>
                </a:ext>
              </a:extLst>
            </a:blip>
            <a:stretch>
              <a:fillRect/>
            </a:stretch>
          </p:blipFill>
          <p:spPr>
            <a:xfrm>
              <a:off x="3356636" y="3533118"/>
              <a:ext cx="1436275" cy="1365804"/>
            </a:xfrm>
            <a:prstGeom prst="rect">
              <a:avLst/>
            </a:prstGeom>
          </p:spPr>
        </p:pic>
        <p:sp>
          <p:nvSpPr>
            <p:cNvPr id="83" name="TextBox 82"/>
            <p:cNvSpPr txBox="1"/>
            <p:nvPr/>
          </p:nvSpPr>
          <p:spPr>
            <a:xfrm>
              <a:off x="2848922" y="662167"/>
              <a:ext cx="2649256" cy="1754326"/>
            </a:xfrm>
            <a:prstGeom prst="rect">
              <a:avLst/>
            </a:prstGeom>
            <a:noFill/>
          </p:spPr>
          <p:txBody>
            <a:bodyPr wrap="square" rtlCol="0">
              <a:spAutoFit/>
            </a:bodyPr>
            <a:lstStyle/>
            <a:p>
              <a:r>
                <a:rPr lang="en-US" b="1" dirty="0">
                  <a:latin typeface="Arial Narrow" panose="020B0606020202030204" pitchFamily="34" charset="0"/>
                </a:rPr>
                <a:t>A type of book used in school that gives you information about a subject. We put book covers on our Math ________ today in class.</a:t>
              </a:r>
            </a:p>
          </p:txBody>
        </p:sp>
      </p:grpSp>
      <p:grpSp>
        <p:nvGrpSpPr>
          <p:cNvPr id="84" name="Group 83"/>
          <p:cNvGrpSpPr/>
          <p:nvPr/>
        </p:nvGrpSpPr>
        <p:grpSpPr>
          <a:xfrm>
            <a:off x="1570472" y="921192"/>
            <a:ext cx="1188209" cy="1472400"/>
            <a:chOff x="1703160" y="980688"/>
            <a:chExt cx="1188209" cy="1472400"/>
          </a:xfrm>
        </p:grpSpPr>
        <p:sp>
          <p:nvSpPr>
            <p:cNvPr id="8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rot="17266779">
              <a:off x="1636783" y="1484168"/>
              <a:ext cx="1345514" cy="338554"/>
            </a:xfrm>
            <a:prstGeom prst="rect">
              <a:avLst/>
            </a:prstGeom>
            <a:noFill/>
          </p:spPr>
          <p:txBody>
            <a:bodyPr wrap="square" rtlCol="0">
              <a:spAutoFit/>
            </a:bodyPr>
            <a:lstStyle/>
            <a:p>
              <a:r>
                <a:rPr lang="en-US" sz="1600" b="1" dirty="0" smtClean="0">
                  <a:solidFill>
                    <a:schemeClr val="bg1"/>
                  </a:solidFill>
                </a:rPr>
                <a:t>Short Story</a:t>
              </a:r>
              <a:endParaRPr lang="en-US" sz="1600" b="1" dirty="0">
                <a:solidFill>
                  <a:schemeClr val="bg1"/>
                </a:solidFill>
              </a:endParaRPr>
            </a:p>
          </p:txBody>
        </p:sp>
      </p:grpSp>
      <p:grpSp>
        <p:nvGrpSpPr>
          <p:cNvPr id="87" name="Group 86"/>
          <p:cNvGrpSpPr/>
          <p:nvPr/>
        </p:nvGrpSpPr>
        <p:grpSpPr>
          <a:xfrm>
            <a:off x="5215277" y="482651"/>
            <a:ext cx="1113527" cy="1826187"/>
            <a:chOff x="5102948" y="486951"/>
            <a:chExt cx="1113527" cy="1826187"/>
          </a:xfrm>
        </p:grpSpPr>
        <p:sp>
          <p:nvSpPr>
            <p:cNvPr id="8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p:cNvSpPr txBox="1"/>
            <p:nvPr/>
          </p:nvSpPr>
          <p:spPr>
            <a:xfrm rot="17733287">
              <a:off x="5042591" y="954088"/>
              <a:ext cx="1580605" cy="646331"/>
            </a:xfrm>
            <a:prstGeom prst="rect">
              <a:avLst/>
            </a:prstGeom>
            <a:noFill/>
          </p:spPr>
          <p:txBody>
            <a:bodyPr wrap="square" rtlCol="0">
              <a:spAutoFit/>
            </a:bodyPr>
            <a:lstStyle/>
            <a:p>
              <a:r>
                <a:rPr lang="en-US" b="1" dirty="0" smtClean="0">
                  <a:solidFill>
                    <a:schemeClr val="bg1"/>
                  </a:solidFill>
                </a:rPr>
                <a:t>Text</a:t>
              </a:r>
            </a:p>
            <a:p>
              <a:r>
                <a:rPr lang="en-US" b="1" dirty="0" smtClean="0">
                  <a:solidFill>
                    <a:schemeClr val="bg1"/>
                  </a:solidFill>
                </a:rPr>
                <a:t>Book</a:t>
              </a:r>
              <a:endParaRPr lang="en-US" b="1" dirty="0">
                <a:solidFill>
                  <a:schemeClr val="bg1"/>
                </a:solidFill>
              </a:endParaRPr>
            </a:p>
          </p:txBody>
        </p:sp>
      </p:grpSp>
      <p:pic>
        <p:nvPicPr>
          <p:cNvPr id="9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949342"/>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949342"/>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7701187" y="1913630"/>
            <a:ext cx="1188524"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Text Book</a:t>
            </a:r>
            <a:endParaRPr lang="en-US" sz="1400" b="1" dirty="0">
              <a:solidFill>
                <a:schemeClr val="bg1"/>
              </a:solidFill>
              <a:latin typeface="Arial Narrow" panose="020B0606020202030204" pitchFamily="34" charset="0"/>
            </a:endParaRPr>
          </a:p>
        </p:txBody>
      </p:sp>
      <p:pic>
        <p:nvPicPr>
          <p:cNvPr id="9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248108" y="7409411"/>
            <a:ext cx="609600" cy="609600"/>
          </a:xfrm>
          <a:prstGeom prst="rect">
            <a:avLst/>
          </a:prstGeom>
        </p:spPr>
      </p:pic>
      <p:pic>
        <p:nvPicPr>
          <p:cNvPr id="9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074892" y="7348670"/>
            <a:ext cx="609600" cy="609600"/>
          </a:xfrm>
          <a:prstGeom prst="rect">
            <a:avLst/>
          </a:prstGeom>
        </p:spPr>
      </p:pic>
      <p:grpSp>
        <p:nvGrpSpPr>
          <p:cNvPr id="95" name="Group 94"/>
          <p:cNvGrpSpPr/>
          <p:nvPr/>
        </p:nvGrpSpPr>
        <p:grpSpPr>
          <a:xfrm>
            <a:off x="1709928" y="210312"/>
            <a:ext cx="4485959" cy="7048953"/>
            <a:chOff x="1712441" y="207823"/>
            <a:chExt cx="4485959" cy="7048953"/>
          </a:xfrm>
        </p:grpSpPr>
        <p:pic>
          <p:nvPicPr>
            <p:cNvPr id="9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96"/>
            <p:cNvPicPr/>
            <p:nvPr/>
          </p:nvPicPr>
          <p:blipFill>
            <a:blip r:embed="rId42" cstate="print">
              <a:extLst>
                <a:ext uri="{28A0092B-C50C-407E-A947-70E740481C1C}">
                  <a14:useLocalDpi xmlns:a14="http://schemas.microsoft.com/office/drawing/2010/main" val="0"/>
                </a:ext>
              </a:extLst>
            </a:blip>
            <a:stretch>
              <a:fillRect/>
            </a:stretch>
          </p:blipFill>
          <p:spPr>
            <a:xfrm>
              <a:off x="3364397" y="3619749"/>
              <a:ext cx="1405766" cy="1282314"/>
            </a:xfrm>
            <a:prstGeom prst="rect">
              <a:avLst/>
            </a:prstGeom>
          </p:spPr>
        </p:pic>
        <p:sp>
          <p:nvSpPr>
            <p:cNvPr id="98" name="TextBox 97"/>
            <p:cNvSpPr txBox="1"/>
            <p:nvPr/>
          </p:nvSpPr>
          <p:spPr>
            <a:xfrm>
              <a:off x="2813578" y="779264"/>
              <a:ext cx="2649256" cy="1754326"/>
            </a:xfrm>
            <a:prstGeom prst="rect">
              <a:avLst/>
            </a:prstGeom>
            <a:noFill/>
          </p:spPr>
          <p:txBody>
            <a:bodyPr wrap="square" rtlCol="0">
              <a:spAutoFit/>
            </a:bodyPr>
            <a:lstStyle/>
            <a:p>
              <a:r>
                <a:rPr lang="en-US" b="1" dirty="0">
                  <a:latin typeface="Arial Narrow" panose="020B0606020202030204" pitchFamily="34" charset="0"/>
                </a:rPr>
                <a:t>The name given to something (such as a book, song, or movie) to identify or describe it. The ________ of the book is Gone With The Wind.</a:t>
              </a:r>
            </a:p>
          </p:txBody>
        </p:sp>
      </p:grpSp>
      <p:grpSp>
        <p:nvGrpSpPr>
          <p:cNvPr id="99" name="Group 98"/>
          <p:cNvGrpSpPr/>
          <p:nvPr/>
        </p:nvGrpSpPr>
        <p:grpSpPr>
          <a:xfrm>
            <a:off x="1728216" y="1029480"/>
            <a:ext cx="1188209" cy="1414830"/>
            <a:chOff x="1703160" y="1038258"/>
            <a:chExt cx="1188209" cy="1414830"/>
          </a:xfrm>
        </p:grpSpPr>
        <p:sp>
          <p:nvSpPr>
            <p:cNvPr id="10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rot="17266779">
              <a:off x="1637324" y="1526349"/>
              <a:ext cx="1345514" cy="369332"/>
            </a:xfrm>
            <a:prstGeom prst="rect">
              <a:avLst/>
            </a:prstGeom>
            <a:noFill/>
          </p:spPr>
          <p:txBody>
            <a:bodyPr wrap="square" rtlCol="0">
              <a:spAutoFit/>
            </a:bodyPr>
            <a:lstStyle/>
            <a:p>
              <a:r>
                <a:rPr lang="en-US" b="1" dirty="0" smtClean="0">
                  <a:solidFill>
                    <a:schemeClr val="bg1"/>
                  </a:solidFill>
                </a:rPr>
                <a:t>Statement</a:t>
              </a:r>
              <a:endParaRPr lang="en-US" b="1" dirty="0">
                <a:solidFill>
                  <a:schemeClr val="bg1"/>
                </a:solidFill>
              </a:endParaRPr>
            </a:p>
          </p:txBody>
        </p:sp>
      </p:grpSp>
      <p:grpSp>
        <p:nvGrpSpPr>
          <p:cNvPr id="102" name="Group 101"/>
          <p:cNvGrpSpPr/>
          <p:nvPr/>
        </p:nvGrpSpPr>
        <p:grpSpPr>
          <a:xfrm>
            <a:off x="5190427" y="580105"/>
            <a:ext cx="1113527" cy="1710341"/>
            <a:chOff x="5102948" y="602797"/>
            <a:chExt cx="1113527" cy="1710341"/>
          </a:xfrm>
        </p:grpSpPr>
        <p:sp>
          <p:nvSpPr>
            <p:cNvPr id="10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p:cNvSpPr txBox="1"/>
            <p:nvPr/>
          </p:nvSpPr>
          <p:spPr>
            <a:xfrm rot="17733287">
              <a:off x="5003405" y="1208434"/>
              <a:ext cx="1580605" cy="369332"/>
            </a:xfrm>
            <a:prstGeom prst="rect">
              <a:avLst/>
            </a:prstGeom>
            <a:noFill/>
          </p:spPr>
          <p:txBody>
            <a:bodyPr wrap="square" rtlCol="0">
              <a:spAutoFit/>
            </a:bodyPr>
            <a:lstStyle/>
            <a:p>
              <a:r>
                <a:rPr lang="en-US" b="1" dirty="0" smtClean="0">
                  <a:solidFill>
                    <a:schemeClr val="bg1"/>
                  </a:solidFill>
                </a:rPr>
                <a:t>Title</a:t>
              </a:r>
              <a:endParaRPr lang="en-US" b="1" dirty="0">
                <a:solidFill>
                  <a:schemeClr val="bg1"/>
                </a:solidFill>
              </a:endParaRPr>
            </a:p>
          </p:txBody>
        </p:sp>
      </p:grpSp>
      <p:pic>
        <p:nvPicPr>
          <p:cNvPr id="10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29632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296325"/>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106"/>
          <p:cNvSpPr txBox="1"/>
          <p:nvPr/>
        </p:nvSpPr>
        <p:spPr>
          <a:xfrm>
            <a:off x="7686915" y="2224892"/>
            <a:ext cx="1217067"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Title</a:t>
            </a:r>
            <a:endParaRPr lang="en-US" sz="1600" b="1" dirty="0">
              <a:solidFill>
                <a:schemeClr val="bg1"/>
              </a:solidFill>
              <a:latin typeface="Arial Narrow" panose="020B0606020202030204" pitchFamily="34" charset="0"/>
            </a:endParaRPr>
          </a:p>
        </p:txBody>
      </p:sp>
      <p:pic>
        <p:nvPicPr>
          <p:cNvPr id="13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665659"/>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665659"/>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39" name="Group 138"/>
          <p:cNvGrpSpPr/>
          <p:nvPr/>
        </p:nvGrpSpPr>
        <p:grpSpPr>
          <a:xfrm>
            <a:off x="1709928" y="210312"/>
            <a:ext cx="4485959" cy="7048953"/>
            <a:chOff x="1712441" y="207823"/>
            <a:chExt cx="4485959" cy="7048953"/>
          </a:xfrm>
        </p:grpSpPr>
        <p:pic>
          <p:nvPicPr>
            <p:cNvPr id="14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140"/>
            <p:cNvPicPr/>
            <p:nvPr/>
          </p:nvPicPr>
          <p:blipFill>
            <a:blip r:embed="rId43" cstate="print">
              <a:extLst>
                <a:ext uri="{28A0092B-C50C-407E-A947-70E740481C1C}">
                  <a14:useLocalDpi xmlns:a14="http://schemas.microsoft.com/office/drawing/2010/main" val="0"/>
                </a:ext>
              </a:extLst>
            </a:blip>
            <a:stretch>
              <a:fillRect/>
            </a:stretch>
          </p:blipFill>
          <p:spPr>
            <a:xfrm>
              <a:off x="3272048" y="3587498"/>
              <a:ext cx="1624113" cy="1248262"/>
            </a:xfrm>
            <a:prstGeom prst="rect">
              <a:avLst/>
            </a:prstGeom>
          </p:spPr>
        </p:pic>
        <p:sp>
          <p:nvSpPr>
            <p:cNvPr id="142" name="TextBox 141"/>
            <p:cNvSpPr txBox="1"/>
            <p:nvPr/>
          </p:nvSpPr>
          <p:spPr>
            <a:xfrm>
              <a:off x="2794147" y="1151514"/>
              <a:ext cx="2649256" cy="1138773"/>
            </a:xfrm>
            <a:prstGeom prst="rect">
              <a:avLst/>
            </a:prstGeom>
            <a:noFill/>
          </p:spPr>
          <p:txBody>
            <a:bodyPr wrap="square" rtlCol="0">
              <a:spAutoFit/>
            </a:bodyPr>
            <a:lstStyle/>
            <a:p>
              <a:r>
                <a:rPr lang="en-US" sz="1700" b="1" dirty="0">
                  <a:latin typeface="Arial Narrow" panose="020B0606020202030204" pitchFamily="34" charset="0"/>
                </a:rPr>
                <a:t>A page in the front of a book that includes the book's title. I put my name as the author in the _______ of my story.</a:t>
              </a:r>
            </a:p>
          </p:txBody>
        </p:sp>
      </p:grpSp>
      <p:grpSp>
        <p:nvGrpSpPr>
          <p:cNvPr id="143" name="Group 142"/>
          <p:cNvGrpSpPr/>
          <p:nvPr/>
        </p:nvGrpSpPr>
        <p:grpSpPr>
          <a:xfrm>
            <a:off x="1601216" y="1024128"/>
            <a:ext cx="1188209" cy="1399242"/>
            <a:chOff x="1703160" y="1053846"/>
            <a:chExt cx="1188209" cy="1399242"/>
          </a:xfrm>
        </p:grpSpPr>
        <p:sp>
          <p:nvSpPr>
            <p:cNvPr id="14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TextBox 144"/>
            <p:cNvSpPr txBox="1"/>
            <p:nvPr/>
          </p:nvSpPr>
          <p:spPr>
            <a:xfrm rot="18046997">
              <a:off x="1693329" y="1318950"/>
              <a:ext cx="1165851" cy="646331"/>
            </a:xfrm>
            <a:prstGeom prst="rect">
              <a:avLst/>
            </a:prstGeom>
            <a:noFill/>
          </p:spPr>
          <p:txBody>
            <a:bodyPr wrap="square" rtlCol="0">
              <a:spAutoFit/>
            </a:bodyPr>
            <a:lstStyle/>
            <a:p>
              <a:r>
                <a:rPr lang="en-US" b="1" dirty="0" smtClean="0">
                  <a:solidFill>
                    <a:schemeClr val="bg1"/>
                  </a:solidFill>
                </a:rPr>
                <a:t>Title</a:t>
              </a:r>
            </a:p>
            <a:p>
              <a:r>
                <a:rPr lang="en-US" b="1" dirty="0" smtClean="0">
                  <a:solidFill>
                    <a:schemeClr val="bg1"/>
                  </a:solidFill>
                </a:rPr>
                <a:t>Page</a:t>
              </a:r>
              <a:endParaRPr lang="en-US" b="1" dirty="0">
                <a:solidFill>
                  <a:schemeClr val="bg1"/>
                </a:solidFill>
              </a:endParaRPr>
            </a:p>
          </p:txBody>
        </p:sp>
      </p:grpSp>
      <p:grpSp>
        <p:nvGrpSpPr>
          <p:cNvPr id="146" name="Group 145"/>
          <p:cNvGrpSpPr/>
          <p:nvPr/>
        </p:nvGrpSpPr>
        <p:grpSpPr>
          <a:xfrm>
            <a:off x="5231407" y="904982"/>
            <a:ext cx="1113527" cy="1399242"/>
            <a:chOff x="5102948" y="913896"/>
            <a:chExt cx="1113527" cy="1399242"/>
          </a:xfrm>
        </p:grpSpPr>
        <p:sp>
          <p:nvSpPr>
            <p:cNvPr id="14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TextBox 147"/>
            <p:cNvSpPr txBox="1"/>
            <p:nvPr/>
          </p:nvSpPr>
          <p:spPr>
            <a:xfrm rot="18704414">
              <a:off x="5133119" y="1593624"/>
              <a:ext cx="1055274" cy="369332"/>
            </a:xfrm>
            <a:prstGeom prst="rect">
              <a:avLst/>
            </a:prstGeom>
            <a:noFill/>
          </p:spPr>
          <p:txBody>
            <a:bodyPr wrap="square" rtlCol="0">
              <a:spAutoFit/>
            </a:bodyPr>
            <a:lstStyle/>
            <a:p>
              <a:r>
                <a:rPr lang="en-US" b="1" dirty="0" smtClean="0">
                  <a:solidFill>
                    <a:schemeClr val="bg1"/>
                  </a:solidFill>
                </a:rPr>
                <a:t>Schedule</a:t>
              </a:r>
              <a:endParaRPr lang="en-US" b="1" dirty="0">
                <a:solidFill>
                  <a:schemeClr val="bg1"/>
                </a:solidFill>
              </a:endParaRPr>
            </a:p>
          </p:txBody>
        </p:sp>
      </p:grpSp>
      <p:sp>
        <p:nvSpPr>
          <p:cNvPr id="149" name="TextBox 148"/>
          <p:cNvSpPr txBox="1"/>
          <p:nvPr/>
        </p:nvSpPr>
        <p:spPr>
          <a:xfrm>
            <a:off x="7748434" y="2616343"/>
            <a:ext cx="1198504"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Title Page</a:t>
            </a:r>
            <a:endParaRPr lang="en-US" sz="1400" b="1" dirty="0">
              <a:solidFill>
                <a:schemeClr val="bg1"/>
              </a:solidFill>
              <a:latin typeface="Arial Narrow" panose="020B0606020202030204" pitchFamily="34" charset="0"/>
            </a:endParaRPr>
          </a:p>
        </p:txBody>
      </p:sp>
      <p:pic>
        <p:nvPicPr>
          <p:cNvPr id="150"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400508" y="7561811"/>
            <a:ext cx="609600" cy="609600"/>
          </a:xfrm>
          <a:prstGeom prst="rect">
            <a:avLst/>
          </a:prstGeom>
        </p:spPr>
      </p:pic>
      <p:pic>
        <p:nvPicPr>
          <p:cNvPr id="151"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227292" y="7501070"/>
            <a:ext cx="609600" cy="609600"/>
          </a:xfrm>
          <a:prstGeom prst="rect">
            <a:avLst/>
          </a:prstGeom>
        </p:spPr>
      </p:pic>
      <p:pic>
        <p:nvPicPr>
          <p:cNvPr id="15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98445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984450"/>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54" name="Group 153"/>
          <p:cNvGrpSpPr/>
          <p:nvPr/>
        </p:nvGrpSpPr>
        <p:grpSpPr>
          <a:xfrm>
            <a:off x="1709928" y="210312"/>
            <a:ext cx="4485959" cy="7048953"/>
            <a:chOff x="1712441" y="207823"/>
            <a:chExt cx="4485959" cy="7048953"/>
          </a:xfrm>
        </p:grpSpPr>
        <p:pic>
          <p:nvPicPr>
            <p:cNvPr id="155"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155"/>
            <p:cNvPicPr/>
            <p:nvPr/>
          </p:nvPicPr>
          <p:blipFill rotWithShape="1">
            <a:blip r:embed="rId44">
              <a:extLst>
                <a:ext uri="{28A0092B-C50C-407E-A947-70E740481C1C}">
                  <a14:useLocalDpi xmlns:a14="http://schemas.microsoft.com/office/drawing/2010/main" val="0"/>
                </a:ext>
              </a:extLst>
            </a:blip>
            <a:srcRect l="17076" r="1"/>
            <a:stretch/>
          </p:blipFill>
          <p:spPr>
            <a:xfrm>
              <a:off x="3675739" y="3568285"/>
              <a:ext cx="896094" cy="1343899"/>
            </a:xfrm>
            <a:prstGeom prst="rect">
              <a:avLst/>
            </a:prstGeom>
          </p:spPr>
        </p:pic>
        <p:sp>
          <p:nvSpPr>
            <p:cNvPr id="157" name="TextBox 156"/>
            <p:cNvSpPr txBox="1"/>
            <p:nvPr/>
          </p:nvSpPr>
          <p:spPr>
            <a:xfrm>
              <a:off x="2764059" y="898960"/>
              <a:ext cx="2649256" cy="1661993"/>
            </a:xfrm>
            <a:prstGeom prst="rect">
              <a:avLst/>
            </a:prstGeom>
            <a:noFill/>
          </p:spPr>
          <p:txBody>
            <a:bodyPr wrap="square" rtlCol="0">
              <a:spAutoFit/>
            </a:bodyPr>
            <a:lstStyle/>
            <a:p>
              <a:r>
                <a:rPr lang="en-US" sz="1700" b="1" dirty="0">
                  <a:latin typeface="Arial Narrow" panose="020B0606020202030204" pitchFamily="34" charset="0"/>
                </a:rPr>
                <a:t>A book published every year that contains detailed information on a special subject. The Farmer’s _________ says it is going to be a cold winter.</a:t>
              </a:r>
            </a:p>
          </p:txBody>
        </p:sp>
      </p:grpSp>
      <p:grpSp>
        <p:nvGrpSpPr>
          <p:cNvPr id="158" name="Group 157"/>
          <p:cNvGrpSpPr/>
          <p:nvPr/>
        </p:nvGrpSpPr>
        <p:grpSpPr>
          <a:xfrm>
            <a:off x="1601216" y="1024128"/>
            <a:ext cx="1188209" cy="1399242"/>
            <a:chOff x="1703160" y="1053846"/>
            <a:chExt cx="1188209" cy="1399242"/>
          </a:xfrm>
        </p:grpSpPr>
        <p:sp>
          <p:nvSpPr>
            <p:cNvPr id="159"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Box 159"/>
            <p:cNvSpPr txBox="1"/>
            <p:nvPr/>
          </p:nvSpPr>
          <p:spPr>
            <a:xfrm rot="18046997">
              <a:off x="1751144" y="1517502"/>
              <a:ext cx="1165851" cy="369332"/>
            </a:xfrm>
            <a:prstGeom prst="rect">
              <a:avLst/>
            </a:prstGeom>
            <a:noFill/>
          </p:spPr>
          <p:txBody>
            <a:bodyPr wrap="square" rtlCol="0">
              <a:spAutoFit/>
            </a:bodyPr>
            <a:lstStyle/>
            <a:p>
              <a:r>
                <a:rPr lang="en-US" b="1" dirty="0" smtClean="0">
                  <a:solidFill>
                    <a:schemeClr val="bg1"/>
                  </a:solidFill>
                </a:rPr>
                <a:t>Almanac</a:t>
              </a:r>
              <a:endParaRPr lang="en-US" b="1" dirty="0">
                <a:solidFill>
                  <a:schemeClr val="bg1"/>
                </a:solidFill>
              </a:endParaRPr>
            </a:p>
          </p:txBody>
        </p:sp>
      </p:grpSp>
      <p:grpSp>
        <p:nvGrpSpPr>
          <p:cNvPr id="161" name="Group 160"/>
          <p:cNvGrpSpPr/>
          <p:nvPr/>
        </p:nvGrpSpPr>
        <p:grpSpPr>
          <a:xfrm>
            <a:off x="5215276" y="910659"/>
            <a:ext cx="1113527" cy="1399242"/>
            <a:chOff x="5102948" y="913896"/>
            <a:chExt cx="1113527" cy="1399242"/>
          </a:xfrm>
        </p:grpSpPr>
        <p:sp>
          <p:nvSpPr>
            <p:cNvPr id="162"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Box 162"/>
            <p:cNvSpPr txBox="1"/>
            <p:nvPr/>
          </p:nvSpPr>
          <p:spPr>
            <a:xfrm rot="18704414">
              <a:off x="5181519" y="1580117"/>
              <a:ext cx="1055274" cy="369332"/>
            </a:xfrm>
            <a:prstGeom prst="rect">
              <a:avLst/>
            </a:prstGeom>
            <a:noFill/>
          </p:spPr>
          <p:txBody>
            <a:bodyPr wrap="square" rtlCol="0">
              <a:spAutoFit/>
            </a:bodyPr>
            <a:lstStyle/>
            <a:p>
              <a:r>
                <a:rPr lang="en-US" b="1" dirty="0" smtClean="0">
                  <a:solidFill>
                    <a:schemeClr val="bg1"/>
                  </a:solidFill>
                </a:rPr>
                <a:t>Diagram</a:t>
              </a:r>
              <a:endParaRPr lang="en-US" b="1" dirty="0">
                <a:solidFill>
                  <a:schemeClr val="bg1"/>
                </a:solidFill>
              </a:endParaRPr>
            </a:p>
          </p:txBody>
        </p:sp>
      </p:grpSp>
      <p:sp>
        <p:nvSpPr>
          <p:cNvPr id="164" name="TextBox 163"/>
          <p:cNvSpPr txBox="1"/>
          <p:nvPr/>
        </p:nvSpPr>
        <p:spPr>
          <a:xfrm>
            <a:off x="7878080" y="2915676"/>
            <a:ext cx="1198504"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Almanac</a:t>
            </a:r>
            <a:endParaRPr lang="en-US" sz="1600" b="1" dirty="0">
              <a:solidFill>
                <a:schemeClr val="bg1"/>
              </a:solidFill>
              <a:latin typeface="Arial Narrow" panose="020B0606020202030204" pitchFamily="34" charset="0"/>
            </a:endParaRPr>
          </a:p>
        </p:txBody>
      </p:sp>
      <p:pic>
        <p:nvPicPr>
          <p:cNvPr id="165"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552908" y="7714211"/>
            <a:ext cx="609600" cy="609600"/>
          </a:xfrm>
          <a:prstGeom prst="rect">
            <a:avLst/>
          </a:prstGeom>
        </p:spPr>
      </p:pic>
      <p:pic>
        <p:nvPicPr>
          <p:cNvPr id="166"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379692" y="7653470"/>
            <a:ext cx="609600" cy="609600"/>
          </a:xfrm>
          <a:prstGeom prst="rect">
            <a:avLst/>
          </a:prstGeom>
        </p:spPr>
      </p:pic>
      <p:pic>
        <p:nvPicPr>
          <p:cNvPr id="16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3318493"/>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3318493"/>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69" name="Group 168"/>
          <p:cNvGrpSpPr/>
          <p:nvPr/>
        </p:nvGrpSpPr>
        <p:grpSpPr>
          <a:xfrm>
            <a:off x="1709928" y="210312"/>
            <a:ext cx="4485959" cy="7048953"/>
            <a:chOff x="1712441" y="207823"/>
            <a:chExt cx="4485959" cy="7048953"/>
          </a:xfrm>
        </p:grpSpPr>
        <p:pic>
          <p:nvPicPr>
            <p:cNvPr id="17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170"/>
            <p:cNvPicPr/>
            <p:nvPr/>
          </p:nvPicPr>
          <p:blipFill>
            <a:blip r:embed="rId45" cstate="print">
              <a:extLst>
                <a:ext uri="{28A0092B-C50C-407E-A947-70E740481C1C}">
                  <a14:useLocalDpi xmlns:a14="http://schemas.microsoft.com/office/drawing/2010/main" val="0"/>
                </a:ext>
              </a:extLst>
            </a:blip>
            <a:stretch>
              <a:fillRect/>
            </a:stretch>
          </p:blipFill>
          <p:spPr>
            <a:xfrm>
              <a:off x="3209839" y="3585150"/>
              <a:ext cx="1711209" cy="1129012"/>
            </a:xfrm>
            <a:prstGeom prst="rect">
              <a:avLst/>
            </a:prstGeom>
          </p:spPr>
        </p:pic>
        <p:sp>
          <p:nvSpPr>
            <p:cNvPr id="172" name="TextBox 171"/>
            <p:cNvSpPr txBox="1"/>
            <p:nvPr/>
          </p:nvSpPr>
          <p:spPr>
            <a:xfrm>
              <a:off x="2944766" y="1076602"/>
              <a:ext cx="2311767" cy="1400383"/>
            </a:xfrm>
            <a:prstGeom prst="rect">
              <a:avLst/>
            </a:prstGeom>
            <a:noFill/>
          </p:spPr>
          <p:txBody>
            <a:bodyPr wrap="square" rtlCol="0">
              <a:spAutoFit/>
            </a:bodyPr>
            <a:lstStyle/>
            <a:p>
              <a:r>
                <a:rPr lang="en-US" sz="1700" b="1" dirty="0">
                  <a:latin typeface="Arial Narrow" panose="020B0606020202030204" pitchFamily="34" charset="0"/>
                </a:rPr>
                <a:t>A word with a meaning that is opposite to the meaning of another word. Hot is a/an _____________ of cold.</a:t>
              </a:r>
            </a:p>
          </p:txBody>
        </p:sp>
      </p:grpSp>
      <p:grpSp>
        <p:nvGrpSpPr>
          <p:cNvPr id="173" name="Group 172"/>
          <p:cNvGrpSpPr/>
          <p:nvPr/>
        </p:nvGrpSpPr>
        <p:grpSpPr>
          <a:xfrm>
            <a:off x="1601216" y="1024128"/>
            <a:ext cx="1188209" cy="1399242"/>
            <a:chOff x="1703160" y="1053846"/>
            <a:chExt cx="1188209" cy="1399242"/>
          </a:xfrm>
        </p:grpSpPr>
        <p:sp>
          <p:nvSpPr>
            <p:cNvPr id="17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TextBox 174"/>
            <p:cNvSpPr txBox="1"/>
            <p:nvPr/>
          </p:nvSpPr>
          <p:spPr>
            <a:xfrm rot="18046997">
              <a:off x="1769356" y="1629430"/>
              <a:ext cx="1165851" cy="369332"/>
            </a:xfrm>
            <a:prstGeom prst="rect">
              <a:avLst/>
            </a:prstGeom>
            <a:noFill/>
          </p:spPr>
          <p:txBody>
            <a:bodyPr wrap="square" rtlCol="0">
              <a:spAutoFit/>
            </a:bodyPr>
            <a:lstStyle/>
            <a:p>
              <a:r>
                <a:rPr lang="en-US" b="1" dirty="0" smtClean="0">
                  <a:solidFill>
                    <a:schemeClr val="bg1"/>
                  </a:solidFill>
                </a:rPr>
                <a:t>Antonym</a:t>
              </a:r>
              <a:endParaRPr lang="en-US" b="1" dirty="0">
                <a:solidFill>
                  <a:schemeClr val="bg1"/>
                </a:solidFill>
              </a:endParaRPr>
            </a:p>
          </p:txBody>
        </p:sp>
      </p:grpSp>
      <p:grpSp>
        <p:nvGrpSpPr>
          <p:cNvPr id="176" name="Group 175"/>
          <p:cNvGrpSpPr/>
          <p:nvPr/>
        </p:nvGrpSpPr>
        <p:grpSpPr>
          <a:xfrm>
            <a:off x="5191584" y="893012"/>
            <a:ext cx="1113527" cy="1399242"/>
            <a:chOff x="5102948" y="913896"/>
            <a:chExt cx="1113527" cy="1399242"/>
          </a:xfrm>
        </p:grpSpPr>
        <p:sp>
          <p:nvSpPr>
            <p:cNvPr id="17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TextBox 177"/>
            <p:cNvSpPr txBox="1"/>
            <p:nvPr/>
          </p:nvSpPr>
          <p:spPr>
            <a:xfrm rot="18704414">
              <a:off x="5238182" y="1500119"/>
              <a:ext cx="1055274" cy="369332"/>
            </a:xfrm>
            <a:prstGeom prst="rect">
              <a:avLst/>
            </a:prstGeom>
            <a:noFill/>
          </p:spPr>
          <p:txBody>
            <a:bodyPr wrap="square" rtlCol="0">
              <a:spAutoFit/>
            </a:bodyPr>
            <a:lstStyle/>
            <a:p>
              <a:r>
                <a:rPr lang="en-US" b="1" dirty="0" smtClean="0">
                  <a:solidFill>
                    <a:schemeClr val="bg1"/>
                  </a:solidFill>
                </a:rPr>
                <a:t>Prefix</a:t>
              </a:r>
              <a:endParaRPr lang="en-US" b="1" dirty="0">
                <a:solidFill>
                  <a:schemeClr val="bg1"/>
                </a:solidFill>
              </a:endParaRPr>
            </a:p>
          </p:txBody>
        </p:sp>
      </p:grpSp>
      <p:sp>
        <p:nvSpPr>
          <p:cNvPr id="179" name="TextBox 178"/>
          <p:cNvSpPr txBox="1"/>
          <p:nvPr/>
        </p:nvSpPr>
        <p:spPr>
          <a:xfrm>
            <a:off x="7851886" y="3252760"/>
            <a:ext cx="947347"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Antonym</a:t>
            </a:r>
            <a:endParaRPr lang="en-US" sz="1600" b="1" dirty="0">
              <a:solidFill>
                <a:schemeClr val="bg1"/>
              </a:solidFill>
              <a:latin typeface="Arial Narrow" panose="020B0606020202030204" pitchFamily="34" charset="0"/>
            </a:endParaRPr>
          </a:p>
        </p:txBody>
      </p:sp>
      <p:pic>
        <p:nvPicPr>
          <p:cNvPr id="180"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552908" y="7714211"/>
            <a:ext cx="609600" cy="609600"/>
          </a:xfrm>
          <a:prstGeom prst="rect">
            <a:avLst/>
          </a:prstGeom>
        </p:spPr>
      </p:pic>
      <p:pic>
        <p:nvPicPr>
          <p:cNvPr id="181"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532092" y="7805870"/>
            <a:ext cx="609600" cy="609600"/>
          </a:xfrm>
          <a:prstGeom prst="rect">
            <a:avLst/>
          </a:prstGeom>
        </p:spPr>
      </p:pic>
      <p:pic>
        <p:nvPicPr>
          <p:cNvPr id="18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370612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3706125"/>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84" name="Group 183"/>
          <p:cNvGrpSpPr/>
          <p:nvPr/>
        </p:nvGrpSpPr>
        <p:grpSpPr>
          <a:xfrm>
            <a:off x="1709928" y="210312"/>
            <a:ext cx="4485959" cy="7048953"/>
            <a:chOff x="1712441" y="207823"/>
            <a:chExt cx="4485959" cy="7048953"/>
          </a:xfrm>
        </p:grpSpPr>
        <p:pic>
          <p:nvPicPr>
            <p:cNvPr id="185"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85"/>
            <p:cNvPicPr/>
            <p:nvPr/>
          </p:nvPicPr>
          <p:blipFill>
            <a:blip r:embed="rId46" cstate="print">
              <a:extLst>
                <a:ext uri="{28A0092B-C50C-407E-A947-70E740481C1C}">
                  <a14:useLocalDpi xmlns:a14="http://schemas.microsoft.com/office/drawing/2010/main" val="0"/>
                </a:ext>
              </a:extLst>
            </a:blip>
            <a:stretch>
              <a:fillRect/>
            </a:stretch>
          </p:blipFill>
          <p:spPr>
            <a:xfrm>
              <a:off x="3184912" y="3729468"/>
              <a:ext cx="1761063" cy="840376"/>
            </a:xfrm>
            <a:prstGeom prst="rect">
              <a:avLst/>
            </a:prstGeom>
          </p:spPr>
        </p:pic>
        <p:sp>
          <p:nvSpPr>
            <p:cNvPr id="187" name="TextBox 186"/>
            <p:cNvSpPr txBox="1"/>
            <p:nvPr/>
          </p:nvSpPr>
          <p:spPr>
            <a:xfrm>
              <a:off x="2824510" y="881772"/>
              <a:ext cx="2311767" cy="1661993"/>
            </a:xfrm>
            <a:prstGeom prst="rect">
              <a:avLst/>
            </a:prstGeom>
            <a:noFill/>
          </p:spPr>
          <p:txBody>
            <a:bodyPr wrap="square" rtlCol="0">
              <a:spAutoFit/>
            </a:bodyPr>
            <a:lstStyle/>
            <a:p>
              <a:r>
                <a:rPr lang="en-US" sz="1700" b="1" dirty="0">
                  <a:latin typeface="Arial Narrow" panose="020B0606020202030204" pitchFamily="34" charset="0"/>
                </a:rPr>
                <a:t>A list of books, magazines, articles, etc., that are mentioned in a text. The author of the article was mentioned in the ______________.</a:t>
              </a:r>
            </a:p>
          </p:txBody>
        </p:sp>
      </p:grpSp>
      <p:grpSp>
        <p:nvGrpSpPr>
          <p:cNvPr id="188" name="Group 187"/>
          <p:cNvGrpSpPr/>
          <p:nvPr/>
        </p:nvGrpSpPr>
        <p:grpSpPr>
          <a:xfrm>
            <a:off x="1728216" y="897128"/>
            <a:ext cx="1188209" cy="1484547"/>
            <a:chOff x="1703160" y="968541"/>
            <a:chExt cx="1188209" cy="1484547"/>
          </a:xfrm>
        </p:grpSpPr>
        <p:sp>
          <p:nvSpPr>
            <p:cNvPr id="189"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TextBox 189"/>
            <p:cNvSpPr txBox="1"/>
            <p:nvPr/>
          </p:nvSpPr>
          <p:spPr>
            <a:xfrm rot="17279512">
              <a:off x="1556957" y="1483346"/>
              <a:ext cx="1398941" cy="369332"/>
            </a:xfrm>
            <a:prstGeom prst="rect">
              <a:avLst/>
            </a:prstGeom>
            <a:noFill/>
          </p:spPr>
          <p:txBody>
            <a:bodyPr wrap="square" rtlCol="0">
              <a:spAutoFit/>
            </a:bodyPr>
            <a:lstStyle/>
            <a:p>
              <a:r>
                <a:rPr lang="en-US" b="1" dirty="0" smtClean="0">
                  <a:solidFill>
                    <a:schemeClr val="bg1"/>
                  </a:solidFill>
                </a:rPr>
                <a:t>Bibliography</a:t>
              </a:r>
              <a:endParaRPr lang="en-US" b="1" dirty="0">
                <a:solidFill>
                  <a:schemeClr val="bg1"/>
                </a:solidFill>
              </a:endParaRPr>
            </a:p>
          </p:txBody>
        </p:sp>
      </p:grpSp>
      <p:grpSp>
        <p:nvGrpSpPr>
          <p:cNvPr id="191" name="Group 190"/>
          <p:cNvGrpSpPr/>
          <p:nvPr/>
        </p:nvGrpSpPr>
        <p:grpSpPr>
          <a:xfrm>
            <a:off x="5186419" y="905207"/>
            <a:ext cx="1113527" cy="1399242"/>
            <a:chOff x="5102948" y="913896"/>
            <a:chExt cx="1113527" cy="1399242"/>
          </a:xfrm>
        </p:grpSpPr>
        <p:sp>
          <p:nvSpPr>
            <p:cNvPr id="192"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TextBox 192"/>
            <p:cNvSpPr txBox="1"/>
            <p:nvPr/>
          </p:nvSpPr>
          <p:spPr>
            <a:xfrm rot="18704414">
              <a:off x="5276519" y="1484931"/>
              <a:ext cx="1055274" cy="369332"/>
            </a:xfrm>
            <a:prstGeom prst="rect">
              <a:avLst/>
            </a:prstGeom>
            <a:noFill/>
          </p:spPr>
          <p:txBody>
            <a:bodyPr wrap="square" rtlCol="0">
              <a:spAutoFit/>
            </a:bodyPr>
            <a:lstStyle/>
            <a:p>
              <a:r>
                <a:rPr lang="en-US" b="1" dirty="0" smtClean="0">
                  <a:solidFill>
                    <a:schemeClr val="bg1"/>
                  </a:solidFill>
                </a:rPr>
                <a:t>Index</a:t>
              </a:r>
              <a:endParaRPr lang="en-US" b="1" dirty="0">
                <a:solidFill>
                  <a:schemeClr val="bg1"/>
                </a:solidFill>
              </a:endParaRPr>
            </a:p>
          </p:txBody>
        </p:sp>
      </p:grpSp>
      <p:sp>
        <p:nvSpPr>
          <p:cNvPr id="194" name="TextBox 193"/>
          <p:cNvSpPr txBox="1"/>
          <p:nvPr/>
        </p:nvSpPr>
        <p:spPr>
          <a:xfrm>
            <a:off x="7766684" y="3689372"/>
            <a:ext cx="1083694" cy="307777"/>
          </a:xfrm>
          <a:prstGeom prst="rect">
            <a:avLst/>
          </a:prstGeom>
          <a:noFill/>
        </p:spPr>
        <p:txBody>
          <a:bodyPr wrap="square" rtlCol="0">
            <a:spAutoFit/>
          </a:bodyPr>
          <a:lstStyle/>
          <a:p>
            <a:r>
              <a:rPr lang="en-US" sz="1400" b="1" dirty="0" smtClean="0">
                <a:solidFill>
                  <a:schemeClr val="bg1"/>
                </a:solidFill>
                <a:latin typeface="Arial Narrow" panose="020B0606020202030204" pitchFamily="34" charset="0"/>
              </a:rPr>
              <a:t>Bibliography</a:t>
            </a:r>
            <a:endParaRPr lang="en-US" sz="1400" b="1" dirty="0">
              <a:solidFill>
                <a:schemeClr val="bg1"/>
              </a:solidFill>
              <a:latin typeface="Arial Narrow" panose="020B0606020202030204" pitchFamily="34" charset="0"/>
            </a:endParaRPr>
          </a:p>
        </p:txBody>
      </p:sp>
      <p:pic>
        <p:nvPicPr>
          <p:cNvPr id="195"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705308" y="7866611"/>
            <a:ext cx="609600" cy="609600"/>
          </a:xfrm>
          <a:prstGeom prst="rect">
            <a:avLst/>
          </a:prstGeom>
        </p:spPr>
      </p:pic>
      <p:pic>
        <p:nvPicPr>
          <p:cNvPr id="196"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684492" y="7958270"/>
            <a:ext cx="609600" cy="609600"/>
          </a:xfrm>
          <a:prstGeom prst="rect">
            <a:avLst/>
          </a:prstGeom>
        </p:spPr>
      </p:pic>
      <p:pic>
        <p:nvPicPr>
          <p:cNvPr id="19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4091543"/>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4091543"/>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99" name="Group 198"/>
          <p:cNvGrpSpPr/>
          <p:nvPr/>
        </p:nvGrpSpPr>
        <p:grpSpPr>
          <a:xfrm>
            <a:off x="1709928" y="210312"/>
            <a:ext cx="4485959" cy="7048953"/>
            <a:chOff x="1712441" y="207823"/>
            <a:chExt cx="4485959" cy="7048953"/>
          </a:xfrm>
        </p:grpSpPr>
        <p:pic>
          <p:nvPicPr>
            <p:cNvPr id="20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200"/>
            <p:cNvPicPr/>
            <p:nvPr/>
          </p:nvPicPr>
          <p:blipFill>
            <a:blip r:embed="rId47" cstate="print">
              <a:extLst>
                <a:ext uri="{28A0092B-C50C-407E-A947-70E740481C1C}">
                  <a14:useLocalDpi xmlns:a14="http://schemas.microsoft.com/office/drawing/2010/main" val="0"/>
                </a:ext>
              </a:extLst>
            </a:blip>
            <a:stretch>
              <a:fillRect/>
            </a:stretch>
          </p:blipFill>
          <p:spPr>
            <a:xfrm>
              <a:off x="3324787" y="3658430"/>
              <a:ext cx="1453613" cy="1113559"/>
            </a:xfrm>
            <a:prstGeom prst="rect">
              <a:avLst/>
            </a:prstGeom>
          </p:spPr>
        </p:pic>
        <p:sp>
          <p:nvSpPr>
            <p:cNvPr id="202" name="TextBox 201"/>
            <p:cNvSpPr txBox="1"/>
            <p:nvPr/>
          </p:nvSpPr>
          <p:spPr>
            <a:xfrm>
              <a:off x="2879345" y="1135061"/>
              <a:ext cx="2311767" cy="1400383"/>
            </a:xfrm>
            <a:prstGeom prst="rect">
              <a:avLst/>
            </a:prstGeom>
            <a:noFill/>
          </p:spPr>
          <p:txBody>
            <a:bodyPr wrap="square" rtlCol="0">
              <a:spAutoFit/>
            </a:bodyPr>
            <a:lstStyle/>
            <a:p>
              <a:r>
                <a:rPr lang="en-US" sz="1700" b="1" dirty="0">
                  <a:latin typeface="Arial Narrow" panose="020B0606020202030204" pitchFamily="34" charset="0"/>
                </a:rPr>
                <a:t>Something or someone that makes something else happen. Texting was the  __________ of the car accident.</a:t>
              </a:r>
            </a:p>
          </p:txBody>
        </p:sp>
      </p:grpSp>
      <p:grpSp>
        <p:nvGrpSpPr>
          <p:cNvPr id="203" name="Group 202"/>
          <p:cNvGrpSpPr/>
          <p:nvPr/>
        </p:nvGrpSpPr>
        <p:grpSpPr>
          <a:xfrm>
            <a:off x="1611920" y="770128"/>
            <a:ext cx="1188209" cy="1636635"/>
            <a:chOff x="1703160" y="816453"/>
            <a:chExt cx="1188209" cy="1636635"/>
          </a:xfrm>
        </p:grpSpPr>
        <p:sp>
          <p:nvSpPr>
            <p:cNvPr id="20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TextBox 204"/>
            <p:cNvSpPr txBox="1"/>
            <p:nvPr/>
          </p:nvSpPr>
          <p:spPr>
            <a:xfrm rot="18046997">
              <a:off x="1684350" y="1310873"/>
              <a:ext cx="1358172" cy="369332"/>
            </a:xfrm>
            <a:prstGeom prst="rect">
              <a:avLst/>
            </a:prstGeom>
            <a:noFill/>
          </p:spPr>
          <p:txBody>
            <a:bodyPr wrap="square" rtlCol="0">
              <a:spAutoFit/>
            </a:bodyPr>
            <a:lstStyle/>
            <a:p>
              <a:r>
                <a:rPr lang="en-US" b="1" dirty="0" smtClean="0">
                  <a:solidFill>
                    <a:schemeClr val="bg1"/>
                  </a:solidFill>
                </a:rPr>
                <a:t>Cause</a:t>
              </a:r>
              <a:endParaRPr lang="en-US" b="1" dirty="0">
                <a:solidFill>
                  <a:schemeClr val="bg1"/>
                </a:solidFill>
              </a:endParaRPr>
            </a:p>
          </p:txBody>
        </p:sp>
      </p:grpSp>
      <p:grpSp>
        <p:nvGrpSpPr>
          <p:cNvPr id="206" name="Group 205"/>
          <p:cNvGrpSpPr/>
          <p:nvPr/>
        </p:nvGrpSpPr>
        <p:grpSpPr>
          <a:xfrm>
            <a:off x="5040520" y="904780"/>
            <a:ext cx="1113527" cy="1399242"/>
            <a:chOff x="5102948" y="913896"/>
            <a:chExt cx="1113527" cy="1399242"/>
          </a:xfrm>
        </p:grpSpPr>
        <p:sp>
          <p:nvSpPr>
            <p:cNvPr id="20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TextBox 207"/>
            <p:cNvSpPr txBox="1"/>
            <p:nvPr/>
          </p:nvSpPr>
          <p:spPr>
            <a:xfrm rot="18704414">
              <a:off x="5279511" y="1446584"/>
              <a:ext cx="1055274" cy="369332"/>
            </a:xfrm>
            <a:prstGeom prst="rect">
              <a:avLst/>
            </a:prstGeom>
            <a:noFill/>
          </p:spPr>
          <p:txBody>
            <a:bodyPr wrap="square" rtlCol="0">
              <a:spAutoFit/>
            </a:bodyPr>
            <a:lstStyle/>
            <a:p>
              <a:r>
                <a:rPr lang="en-US" b="1" dirty="0" smtClean="0">
                  <a:solidFill>
                    <a:schemeClr val="bg1"/>
                  </a:solidFill>
                </a:rPr>
                <a:t>Effect</a:t>
              </a:r>
              <a:endParaRPr lang="en-US" b="1" dirty="0">
                <a:solidFill>
                  <a:schemeClr val="bg1"/>
                </a:solidFill>
              </a:endParaRPr>
            </a:p>
          </p:txBody>
        </p:sp>
      </p:grpSp>
      <p:sp>
        <p:nvSpPr>
          <p:cNvPr id="209" name="TextBox 208"/>
          <p:cNvSpPr txBox="1"/>
          <p:nvPr/>
        </p:nvSpPr>
        <p:spPr>
          <a:xfrm>
            <a:off x="7787303" y="4043789"/>
            <a:ext cx="1083694"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Cause</a:t>
            </a:r>
            <a:endParaRPr lang="en-US" sz="1600" b="1" dirty="0">
              <a:solidFill>
                <a:schemeClr val="bg1"/>
              </a:solidFill>
              <a:latin typeface="Arial Narrow" panose="020B0606020202030204" pitchFamily="34" charset="0"/>
            </a:endParaRPr>
          </a:p>
        </p:txBody>
      </p:sp>
      <p:grpSp>
        <p:nvGrpSpPr>
          <p:cNvPr id="230" name="Group 229"/>
          <p:cNvGrpSpPr/>
          <p:nvPr/>
        </p:nvGrpSpPr>
        <p:grpSpPr>
          <a:xfrm>
            <a:off x="1709928" y="210312"/>
            <a:ext cx="4485959" cy="7048953"/>
            <a:chOff x="1712441" y="207823"/>
            <a:chExt cx="4485959" cy="7048953"/>
          </a:xfrm>
        </p:grpSpPr>
        <p:pic>
          <p:nvPicPr>
            <p:cNvPr id="23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32" name="Picture 231"/>
            <p:cNvPicPr/>
            <p:nvPr/>
          </p:nvPicPr>
          <p:blipFill>
            <a:blip r:embed="rId48" cstate="print">
              <a:extLst>
                <a:ext uri="{28A0092B-C50C-407E-A947-70E740481C1C}">
                  <a14:useLocalDpi xmlns:a14="http://schemas.microsoft.com/office/drawing/2010/main" val="0"/>
                </a:ext>
              </a:extLst>
            </a:blip>
            <a:stretch>
              <a:fillRect/>
            </a:stretch>
          </p:blipFill>
          <p:spPr>
            <a:xfrm>
              <a:off x="3312929" y="3683025"/>
              <a:ext cx="1508703" cy="1155761"/>
            </a:xfrm>
            <a:prstGeom prst="rect">
              <a:avLst/>
            </a:prstGeom>
          </p:spPr>
        </p:pic>
        <p:sp>
          <p:nvSpPr>
            <p:cNvPr id="233" name="TextBox 232"/>
            <p:cNvSpPr txBox="1"/>
            <p:nvPr/>
          </p:nvSpPr>
          <p:spPr>
            <a:xfrm>
              <a:off x="2748435" y="797479"/>
              <a:ext cx="2649256" cy="1754326"/>
            </a:xfrm>
            <a:prstGeom prst="rect">
              <a:avLst/>
            </a:prstGeom>
            <a:noFill/>
          </p:spPr>
          <p:txBody>
            <a:bodyPr wrap="square" rtlCol="0">
              <a:spAutoFit/>
            </a:bodyPr>
            <a:lstStyle/>
            <a:p>
              <a:r>
                <a:rPr lang="en-US" b="1" dirty="0">
                  <a:latin typeface="Arial Narrow" panose="020B0606020202030204" pitchFamily="34" charset="0"/>
                </a:rPr>
                <a:t>This happens because something caused it to happen. The _____________ of the tornado was that the family had to find a new home.</a:t>
              </a:r>
            </a:p>
          </p:txBody>
        </p:sp>
      </p:grpSp>
      <p:grpSp>
        <p:nvGrpSpPr>
          <p:cNvPr id="234" name="Group 233"/>
          <p:cNvGrpSpPr/>
          <p:nvPr/>
        </p:nvGrpSpPr>
        <p:grpSpPr>
          <a:xfrm>
            <a:off x="1613238" y="807615"/>
            <a:ext cx="1188209" cy="1603419"/>
            <a:chOff x="1703160" y="849669"/>
            <a:chExt cx="1188209" cy="1603419"/>
          </a:xfrm>
        </p:grpSpPr>
        <p:sp>
          <p:nvSpPr>
            <p:cNvPr id="23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TextBox 235"/>
            <p:cNvSpPr txBox="1"/>
            <p:nvPr/>
          </p:nvSpPr>
          <p:spPr>
            <a:xfrm rot="17266779">
              <a:off x="1615938" y="1337760"/>
              <a:ext cx="1345514" cy="369332"/>
            </a:xfrm>
            <a:prstGeom prst="rect">
              <a:avLst/>
            </a:prstGeom>
            <a:noFill/>
          </p:spPr>
          <p:txBody>
            <a:bodyPr wrap="square" rtlCol="0">
              <a:spAutoFit/>
            </a:bodyPr>
            <a:lstStyle/>
            <a:p>
              <a:r>
                <a:rPr lang="en-US" b="1" dirty="0" smtClean="0">
                  <a:solidFill>
                    <a:schemeClr val="bg1"/>
                  </a:solidFill>
                </a:rPr>
                <a:t>Cause</a:t>
              </a:r>
              <a:endParaRPr lang="en-US" b="1" dirty="0">
                <a:solidFill>
                  <a:schemeClr val="bg1"/>
                </a:solidFill>
              </a:endParaRPr>
            </a:p>
          </p:txBody>
        </p:sp>
      </p:grpSp>
      <p:grpSp>
        <p:nvGrpSpPr>
          <p:cNvPr id="237" name="Group 236"/>
          <p:cNvGrpSpPr/>
          <p:nvPr/>
        </p:nvGrpSpPr>
        <p:grpSpPr>
          <a:xfrm>
            <a:off x="5064604" y="596677"/>
            <a:ext cx="1113527" cy="1757422"/>
            <a:chOff x="5102948" y="555716"/>
            <a:chExt cx="1113527" cy="1757422"/>
          </a:xfrm>
        </p:grpSpPr>
        <p:sp>
          <p:nvSpPr>
            <p:cNvPr id="23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 name="TextBox 238"/>
            <p:cNvSpPr txBox="1"/>
            <p:nvPr/>
          </p:nvSpPr>
          <p:spPr>
            <a:xfrm rot="17733287">
              <a:off x="5046236" y="1176742"/>
              <a:ext cx="1580605" cy="338554"/>
            </a:xfrm>
            <a:prstGeom prst="rect">
              <a:avLst/>
            </a:prstGeom>
            <a:noFill/>
          </p:spPr>
          <p:txBody>
            <a:bodyPr wrap="square" rtlCol="0">
              <a:spAutoFit/>
            </a:bodyPr>
            <a:lstStyle/>
            <a:p>
              <a:r>
                <a:rPr lang="en-US" sz="1600" b="1" dirty="0" smtClean="0">
                  <a:solidFill>
                    <a:schemeClr val="bg1"/>
                  </a:solidFill>
                </a:rPr>
                <a:t>Effect</a:t>
              </a:r>
              <a:endParaRPr lang="en-US" sz="1600" b="1" dirty="0">
                <a:solidFill>
                  <a:schemeClr val="bg1"/>
                </a:solidFill>
              </a:endParaRPr>
            </a:p>
          </p:txBody>
        </p:sp>
      </p:grpSp>
      <p:pic>
        <p:nvPicPr>
          <p:cNvPr id="24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462590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4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462547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242" name="TextBox 241"/>
          <p:cNvSpPr txBox="1"/>
          <p:nvPr/>
        </p:nvSpPr>
        <p:spPr>
          <a:xfrm>
            <a:off x="7688473" y="4541077"/>
            <a:ext cx="1217067"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Effect</a:t>
            </a:r>
            <a:endParaRPr lang="en-US" sz="1600" b="1" dirty="0">
              <a:solidFill>
                <a:schemeClr val="bg1"/>
              </a:solidFill>
              <a:latin typeface="Arial Narrow" panose="020B0606020202030204" pitchFamily="34" charset="0"/>
            </a:endParaRPr>
          </a:p>
        </p:txBody>
      </p:sp>
      <p:pic>
        <p:nvPicPr>
          <p:cNvPr id="24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857708" y="8069002"/>
            <a:ext cx="609600" cy="609600"/>
          </a:xfrm>
          <a:prstGeom prst="rect">
            <a:avLst/>
          </a:prstGeom>
        </p:spPr>
      </p:pic>
      <p:pic>
        <p:nvPicPr>
          <p:cNvPr id="24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836892" y="8160661"/>
            <a:ext cx="609600" cy="609600"/>
          </a:xfrm>
          <a:prstGeom prst="rect">
            <a:avLst/>
          </a:prstGeom>
        </p:spPr>
      </p:pic>
      <p:grpSp>
        <p:nvGrpSpPr>
          <p:cNvPr id="245" name="Group 244"/>
          <p:cNvGrpSpPr/>
          <p:nvPr/>
        </p:nvGrpSpPr>
        <p:grpSpPr>
          <a:xfrm>
            <a:off x="1709928" y="210312"/>
            <a:ext cx="4485959" cy="7048953"/>
            <a:chOff x="1712441" y="207823"/>
            <a:chExt cx="4485959" cy="7048953"/>
          </a:xfrm>
        </p:grpSpPr>
        <p:pic>
          <p:nvPicPr>
            <p:cNvPr id="24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47" name="Picture 246"/>
            <p:cNvPicPr/>
            <p:nvPr/>
          </p:nvPicPr>
          <p:blipFill>
            <a:blip r:embed="rId49" cstate="print">
              <a:extLst>
                <a:ext uri="{28A0092B-C50C-407E-A947-70E740481C1C}">
                  <a14:useLocalDpi xmlns:a14="http://schemas.microsoft.com/office/drawing/2010/main" val="0"/>
                </a:ext>
              </a:extLst>
            </a:blip>
            <a:stretch>
              <a:fillRect/>
            </a:stretch>
          </p:blipFill>
          <p:spPr>
            <a:xfrm>
              <a:off x="3494244" y="3648687"/>
              <a:ext cx="1146073" cy="1224437"/>
            </a:xfrm>
            <a:prstGeom prst="rect">
              <a:avLst/>
            </a:prstGeom>
          </p:spPr>
        </p:pic>
        <p:sp>
          <p:nvSpPr>
            <p:cNvPr id="248" name="TextBox 247"/>
            <p:cNvSpPr txBox="1"/>
            <p:nvPr/>
          </p:nvSpPr>
          <p:spPr>
            <a:xfrm>
              <a:off x="2809355" y="979157"/>
              <a:ext cx="2649256" cy="1477328"/>
            </a:xfrm>
            <a:prstGeom prst="rect">
              <a:avLst/>
            </a:prstGeom>
            <a:noFill/>
          </p:spPr>
          <p:txBody>
            <a:bodyPr wrap="square" rtlCol="0">
              <a:spAutoFit/>
            </a:bodyPr>
            <a:lstStyle/>
            <a:p>
              <a:r>
                <a:rPr lang="en-US" b="1" dirty="0">
                  <a:latin typeface="Arial Narrow" panose="020B0606020202030204" pitchFamily="34" charset="0"/>
                </a:rPr>
                <a:t>Written stories about people and events that are not real. The short story about zombies is ____________.</a:t>
              </a:r>
            </a:p>
          </p:txBody>
        </p:sp>
      </p:grpSp>
      <p:grpSp>
        <p:nvGrpSpPr>
          <p:cNvPr id="249" name="Group 248"/>
          <p:cNvGrpSpPr/>
          <p:nvPr/>
        </p:nvGrpSpPr>
        <p:grpSpPr>
          <a:xfrm>
            <a:off x="1627515" y="722706"/>
            <a:ext cx="1188209" cy="1703438"/>
            <a:chOff x="1703160" y="749650"/>
            <a:chExt cx="1188209" cy="1703438"/>
          </a:xfrm>
        </p:grpSpPr>
        <p:sp>
          <p:nvSpPr>
            <p:cNvPr id="25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TextBox 250"/>
            <p:cNvSpPr txBox="1"/>
            <p:nvPr/>
          </p:nvSpPr>
          <p:spPr>
            <a:xfrm rot="18159989">
              <a:off x="1546018" y="1381477"/>
              <a:ext cx="1602208" cy="338554"/>
            </a:xfrm>
            <a:prstGeom prst="rect">
              <a:avLst/>
            </a:prstGeom>
            <a:noFill/>
          </p:spPr>
          <p:txBody>
            <a:bodyPr wrap="square" rtlCol="0">
              <a:spAutoFit/>
            </a:bodyPr>
            <a:lstStyle/>
            <a:p>
              <a:r>
                <a:rPr lang="en-US" sz="1600" b="1" dirty="0" smtClean="0">
                  <a:solidFill>
                    <a:schemeClr val="bg1"/>
                  </a:solidFill>
                </a:rPr>
                <a:t>Non Fiction</a:t>
              </a:r>
              <a:endParaRPr lang="en-US" sz="1600" b="1" dirty="0">
                <a:solidFill>
                  <a:schemeClr val="bg1"/>
                </a:solidFill>
              </a:endParaRPr>
            </a:p>
          </p:txBody>
        </p:sp>
      </p:grpSp>
      <p:grpSp>
        <p:nvGrpSpPr>
          <p:cNvPr id="252" name="Group 251"/>
          <p:cNvGrpSpPr/>
          <p:nvPr/>
        </p:nvGrpSpPr>
        <p:grpSpPr>
          <a:xfrm>
            <a:off x="5191184" y="652057"/>
            <a:ext cx="1113527" cy="1663547"/>
            <a:chOff x="5102948" y="649591"/>
            <a:chExt cx="1113527" cy="1663547"/>
          </a:xfrm>
        </p:grpSpPr>
        <p:sp>
          <p:nvSpPr>
            <p:cNvPr id="25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 name="TextBox 253"/>
            <p:cNvSpPr txBox="1"/>
            <p:nvPr/>
          </p:nvSpPr>
          <p:spPr>
            <a:xfrm rot="17733287">
              <a:off x="5016280" y="1255228"/>
              <a:ext cx="1580605" cy="369332"/>
            </a:xfrm>
            <a:prstGeom prst="rect">
              <a:avLst/>
            </a:prstGeom>
            <a:noFill/>
          </p:spPr>
          <p:txBody>
            <a:bodyPr wrap="square" rtlCol="0">
              <a:spAutoFit/>
            </a:bodyPr>
            <a:lstStyle/>
            <a:p>
              <a:r>
                <a:rPr lang="en-US" b="1" dirty="0" smtClean="0">
                  <a:solidFill>
                    <a:schemeClr val="bg1"/>
                  </a:solidFill>
                </a:rPr>
                <a:t>Fiction</a:t>
              </a:r>
              <a:endParaRPr lang="en-US" b="1" dirty="0">
                <a:solidFill>
                  <a:schemeClr val="bg1"/>
                </a:solidFill>
              </a:endParaRPr>
            </a:p>
          </p:txBody>
        </p:sp>
      </p:grpSp>
      <p:pic>
        <p:nvPicPr>
          <p:cNvPr id="25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507602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5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509518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257" name="TextBox 256"/>
          <p:cNvSpPr txBox="1"/>
          <p:nvPr/>
        </p:nvSpPr>
        <p:spPr>
          <a:xfrm>
            <a:off x="7714620" y="5045135"/>
            <a:ext cx="1143088"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Fiction</a:t>
            </a:r>
            <a:endParaRPr lang="en-US" sz="1400" b="1" dirty="0">
              <a:solidFill>
                <a:schemeClr val="bg1"/>
              </a:solidFill>
              <a:latin typeface="Arial Narrow" panose="020B0606020202030204" pitchFamily="34" charset="0"/>
            </a:endParaRPr>
          </a:p>
        </p:txBody>
      </p:sp>
      <p:pic>
        <p:nvPicPr>
          <p:cNvPr id="25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010108" y="8221402"/>
            <a:ext cx="609600" cy="609600"/>
          </a:xfrm>
          <a:prstGeom prst="rect">
            <a:avLst/>
          </a:prstGeom>
        </p:spPr>
      </p:pic>
      <p:pic>
        <p:nvPicPr>
          <p:cNvPr id="25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989292" y="8313061"/>
            <a:ext cx="609600" cy="609600"/>
          </a:xfrm>
          <a:prstGeom prst="rect">
            <a:avLst/>
          </a:prstGeom>
        </p:spPr>
      </p:pic>
      <p:pic>
        <p:nvPicPr>
          <p:cNvPr id="26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3822" y="549147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6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927926" y="5490925"/>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262" name="Group 261"/>
          <p:cNvGrpSpPr/>
          <p:nvPr/>
        </p:nvGrpSpPr>
        <p:grpSpPr>
          <a:xfrm>
            <a:off x="1709928" y="210312"/>
            <a:ext cx="4485959" cy="7048953"/>
            <a:chOff x="1710091" y="191669"/>
            <a:chExt cx="4485959" cy="7048953"/>
          </a:xfrm>
        </p:grpSpPr>
        <p:pic>
          <p:nvPicPr>
            <p:cNvPr id="263"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0091" y="191669"/>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64" name="Picture 263"/>
            <p:cNvPicPr/>
            <p:nvPr/>
          </p:nvPicPr>
          <p:blipFill>
            <a:blip r:embed="rId50" cstate="print">
              <a:extLst>
                <a:ext uri="{28A0092B-C50C-407E-A947-70E740481C1C}">
                  <a14:useLocalDpi xmlns:a14="http://schemas.microsoft.com/office/drawing/2010/main" val="0"/>
                </a:ext>
              </a:extLst>
            </a:blip>
            <a:stretch>
              <a:fillRect/>
            </a:stretch>
          </p:blipFill>
          <p:spPr>
            <a:xfrm>
              <a:off x="3159720" y="3610612"/>
              <a:ext cx="1808294" cy="1349003"/>
            </a:xfrm>
            <a:prstGeom prst="rect">
              <a:avLst/>
            </a:prstGeom>
          </p:spPr>
        </p:pic>
        <p:sp>
          <p:nvSpPr>
            <p:cNvPr id="265" name="TextBox 264"/>
            <p:cNvSpPr txBox="1"/>
            <p:nvPr/>
          </p:nvSpPr>
          <p:spPr>
            <a:xfrm>
              <a:off x="2870554" y="1101801"/>
              <a:ext cx="2311767" cy="1077218"/>
            </a:xfrm>
            <a:prstGeom prst="rect">
              <a:avLst/>
            </a:prstGeom>
            <a:noFill/>
          </p:spPr>
          <p:txBody>
            <a:bodyPr wrap="square" rtlCol="0">
              <a:spAutoFit/>
            </a:bodyPr>
            <a:lstStyle/>
            <a:p>
              <a:r>
                <a:rPr lang="en-US" sz="1600" b="1" dirty="0">
                  <a:latin typeface="Arial Narrow" panose="020B0606020202030204" pitchFamily="34" charset="0"/>
                </a:rPr>
                <a:t>Different types of stories and writings. My favorite ___________ to read is fantasy.</a:t>
              </a:r>
            </a:p>
          </p:txBody>
        </p:sp>
      </p:grpSp>
      <p:grpSp>
        <p:nvGrpSpPr>
          <p:cNvPr id="266" name="Group 265"/>
          <p:cNvGrpSpPr/>
          <p:nvPr/>
        </p:nvGrpSpPr>
        <p:grpSpPr>
          <a:xfrm>
            <a:off x="1601207" y="336190"/>
            <a:ext cx="1188209" cy="2123041"/>
            <a:chOff x="1703160" y="330047"/>
            <a:chExt cx="1188209" cy="2123041"/>
          </a:xfrm>
        </p:grpSpPr>
        <p:sp>
          <p:nvSpPr>
            <p:cNvPr id="267"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 name="TextBox 267"/>
            <p:cNvSpPr txBox="1"/>
            <p:nvPr/>
          </p:nvSpPr>
          <p:spPr>
            <a:xfrm rot="18249722">
              <a:off x="1628685" y="1091009"/>
              <a:ext cx="1891255" cy="369332"/>
            </a:xfrm>
            <a:prstGeom prst="rect">
              <a:avLst/>
            </a:prstGeom>
            <a:noFill/>
          </p:spPr>
          <p:txBody>
            <a:bodyPr wrap="square" rtlCol="0">
              <a:spAutoFit/>
            </a:bodyPr>
            <a:lstStyle/>
            <a:p>
              <a:r>
                <a:rPr lang="en-US" b="1" dirty="0" smtClean="0">
                  <a:solidFill>
                    <a:schemeClr val="bg1"/>
                  </a:solidFill>
                </a:rPr>
                <a:t>Genre</a:t>
              </a:r>
              <a:endParaRPr lang="en-US" b="1" dirty="0">
                <a:solidFill>
                  <a:schemeClr val="bg1"/>
                </a:solidFill>
              </a:endParaRPr>
            </a:p>
          </p:txBody>
        </p:sp>
      </p:grpSp>
      <p:grpSp>
        <p:nvGrpSpPr>
          <p:cNvPr id="269" name="Group 268"/>
          <p:cNvGrpSpPr/>
          <p:nvPr/>
        </p:nvGrpSpPr>
        <p:grpSpPr>
          <a:xfrm>
            <a:off x="5166872" y="908342"/>
            <a:ext cx="1113527" cy="1399242"/>
            <a:chOff x="5102948" y="913896"/>
            <a:chExt cx="1113527" cy="1399242"/>
          </a:xfrm>
        </p:grpSpPr>
        <p:sp>
          <p:nvSpPr>
            <p:cNvPr id="270"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 name="TextBox 270"/>
            <p:cNvSpPr txBox="1"/>
            <p:nvPr/>
          </p:nvSpPr>
          <p:spPr>
            <a:xfrm rot="18704414">
              <a:off x="5145124" y="1476181"/>
              <a:ext cx="1249870" cy="369332"/>
            </a:xfrm>
            <a:prstGeom prst="rect">
              <a:avLst/>
            </a:prstGeom>
            <a:noFill/>
          </p:spPr>
          <p:txBody>
            <a:bodyPr wrap="square" rtlCol="0">
              <a:spAutoFit/>
            </a:bodyPr>
            <a:lstStyle/>
            <a:p>
              <a:r>
                <a:rPr lang="en-US" b="1" dirty="0" smtClean="0">
                  <a:solidFill>
                    <a:schemeClr val="bg1"/>
                  </a:solidFill>
                </a:rPr>
                <a:t>Fiction</a:t>
              </a:r>
              <a:endParaRPr lang="en-US" b="1" dirty="0">
                <a:solidFill>
                  <a:schemeClr val="bg1"/>
                </a:solidFill>
              </a:endParaRPr>
            </a:p>
          </p:txBody>
        </p:sp>
      </p:grpSp>
      <p:sp>
        <p:nvSpPr>
          <p:cNvPr id="272" name="TextBox 271"/>
          <p:cNvSpPr txBox="1"/>
          <p:nvPr/>
        </p:nvSpPr>
        <p:spPr>
          <a:xfrm>
            <a:off x="7720802" y="5444146"/>
            <a:ext cx="1288973"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Genre</a:t>
            </a:r>
            <a:endParaRPr lang="en-US" sz="1400" b="1" dirty="0">
              <a:solidFill>
                <a:schemeClr val="bg1"/>
              </a:solidFill>
              <a:latin typeface="Arial Narrow" panose="020B0606020202030204" pitchFamily="34" charset="0"/>
            </a:endParaRPr>
          </a:p>
        </p:txBody>
      </p:sp>
      <p:pic>
        <p:nvPicPr>
          <p:cNvPr id="27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162508" y="8373802"/>
            <a:ext cx="609600" cy="609600"/>
          </a:xfrm>
          <a:prstGeom prst="rect">
            <a:avLst/>
          </a:prstGeom>
        </p:spPr>
      </p:pic>
      <p:pic>
        <p:nvPicPr>
          <p:cNvPr id="27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141692" y="8465461"/>
            <a:ext cx="609600" cy="609600"/>
          </a:xfrm>
          <a:prstGeom prst="rect">
            <a:avLst/>
          </a:prstGeom>
        </p:spPr>
      </p:pic>
      <p:pic>
        <p:nvPicPr>
          <p:cNvPr id="27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46788" y="6042777"/>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7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47268" y="6043106"/>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277" name="Group 276"/>
          <p:cNvGrpSpPr/>
          <p:nvPr/>
        </p:nvGrpSpPr>
        <p:grpSpPr>
          <a:xfrm>
            <a:off x="1709928" y="210312"/>
            <a:ext cx="4485959" cy="7048953"/>
            <a:chOff x="1710091" y="191669"/>
            <a:chExt cx="4485959" cy="7048953"/>
          </a:xfrm>
        </p:grpSpPr>
        <p:pic>
          <p:nvPicPr>
            <p:cNvPr id="278"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0091" y="191669"/>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79" name="Picture 278"/>
            <p:cNvPicPr/>
            <p:nvPr/>
          </p:nvPicPr>
          <p:blipFill>
            <a:blip r:embed="rId51" cstate="print">
              <a:extLst>
                <a:ext uri="{28A0092B-C50C-407E-A947-70E740481C1C}">
                  <a14:useLocalDpi xmlns:a14="http://schemas.microsoft.com/office/drawing/2010/main" val="0"/>
                </a:ext>
              </a:extLst>
            </a:blip>
            <a:stretch>
              <a:fillRect/>
            </a:stretch>
          </p:blipFill>
          <p:spPr>
            <a:xfrm>
              <a:off x="3296613" y="3378007"/>
              <a:ext cx="1425418" cy="1607280"/>
            </a:xfrm>
            <a:prstGeom prst="rect">
              <a:avLst/>
            </a:prstGeom>
          </p:spPr>
        </p:pic>
        <p:sp>
          <p:nvSpPr>
            <p:cNvPr id="280" name="TextBox 279"/>
            <p:cNvSpPr txBox="1"/>
            <p:nvPr/>
          </p:nvSpPr>
          <p:spPr>
            <a:xfrm>
              <a:off x="2890602" y="891788"/>
              <a:ext cx="2456191" cy="1815882"/>
            </a:xfrm>
            <a:prstGeom prst="rect">
              <a:avLst/>
            </a:prstGeom>
            <a:noFill/>
          </p:spPr>
          <p:txBody>
            <a:bodyPr wrap="square" rtlCol="0">
              <a:spAutoFit/>
            </a:bodyPr>
            <a:lstStyle/>
            <a:p>
              <a:r>
                <a:rPr lang="en-US" sz="1600" b="1" dirty="0">
                  <a:latin typeface="Arial Narrow" panose="020B0606020202030204" pitchFamily="34" charset="0"/>
                </a:rPr>
                <a:t>A list that gives definitions of the hard or unusual words found in a book. I looked up the definition of the word found in my textbook in the _____________.</a:t>
              </a:r>
            </a:p>
          </p:txBody>
        </p:sp>
      </p:grpSp>
      <p:grpSp>
        <p:nvGrpSpPr>
          <p:cNvPr id="281" name="Group 280"/>
          <p:cNvGrpSpPr/>
          <p:nvPr/>
        </p:nvGrpSpPr>
        <p:grpSpPr>
          <a:xfrm>
            <a:off x="1694170" y="480370"/>
            <a:ext cx="1188209" cy="1946257"/>
            <a:chOff x="1703160" y="506831"/>
            <a:chExt cx="1188209" cy="1946257"/>
          </a:xfrm>
        </p:grpSpPr>
        <p:sp>
          <p:nvSpPr>
            <p:cNvPr id="282"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TextBox 282"/>
            <p:cNvSpPr txBox="1"/>
            <p:nvPr/>
          </p:nvSpPr>
          <p:spPr>
            <a:xfrm rot="18781809">
              <a:off x="1691870" y="1283182"/>
              <a:ext cx="1891255" cy="338554"/>
            </a:xfrm>
            <a:prstGeom prst="rect">
              <a:avLst/>
            </a:prstGeom>
            <a:noFill/>
          </p:spPr>
          <p:txBody>
            <a:bodyPr wrap="square" rtlCol="0">
              <a:spAutoFit/>
            </a:bodyPr>
            <a:lstStyle/>
            <a:p>
              <a:r>
                <a:rPr lang="en-US" sz="1600" b="1" dirty="0" smtClean="0">
                  <a:solidFill>
                    <a:schemeClr val="bg1"/>
                  </a:solidFill>
                </a:rPr>
                <a:t>Glossary</a:t>
              </a:r>
              <a:endParaRPr lang="en-US" sz="1600" b="1" dirty="0">
                <a:solidFill>
                  <a:schemeClr val="bg1"/>
                </a:solidFill>
              </a:endParaRPr>
            </a:p>
          </p:txBody>
        </p:sp>
      </p:grpSp>
      <p:grpSp>
        <p:nvGrpSpPr>
          <p:cNvPr id="284" name="Group 283"/>
          <p:cNvGrpSpPr/>
          <p:nvPr/>
        </p:nvGrpSpPr>
        <p:grpSpPr>
          <a:xfrm>
            <a:off x="5064621" y="915766"/>
            <a:ext cx="1113527" cy="1399242"/>
            <a:chOff x="5102948" y="913896"/>
            <a:chExt cx="1113527" cy="1399242"/>
          </a:xfrm>
        </p:grpSpPr>
        <p:sp>
          <p:nvSpPr>
            <p:cNvPr id="285"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 name="TextBox 285"/>
            <p:cNvSpPr txBox="1"/>
            <p:nvPr/>
          </p:nvSpPr>
          <p:spPr>
            <a:xfrm rot="18704414">
              <a:off x="5183074" y="1385688"/>
              <a:ext cx="1249870" cy="369332"/>
            </a:xfrm>
            <a:prstGeom prst="rect">
              <a:avLst/>
            </a:prstGeom>
            <a:noFill/>
          </p:spPr>
          <p:txBody>
            <a:bodyPr wrap="square" rtlCol="0">
              <a:spAutoFit/>
            </a:bodyPr>
            <a:lstStyle/>
            <a:p>
              <a:r>
                <a:rPr lang="en-US" b="1" dirty="0" smtClean="0">
                  <a:solidFill>
                    <a:schemeClr val="bg1"/>
                  </a:solidFill>
                </a:rPr>
                <a:t>Index</a:t>
              </a:r>
              <a:endParaRPr lang="en-US" b="1" dirty="0">
                <a:solidFill>
                  <a:schemeClr val="bg1"/>
                </a:solidFill>
              </a:endParaRPr>
            </a:p>
          </p:txBody>
        </p:sp>
      </p:grpSp>
      <p:sp>
        <p:nvSpPr>
          <p:cNvPr id="287" name="TextBox 286"/>
          <p:cNvSpPr txBox="1"/>
          <p:nvPr/>
        </p:nvSpPr>
        <p:spPr>
          <a:xfrm>
            <a:off x="7666931" y="5975469"/>
            <a:ext cx="1288973"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Glossary</a:t>
            </a:r>
            <a:endParaRPr lang="en-US" sz="1400" b="1" dirty="0">
              <a:solidFill>
                <a:schemeClr val="bg1"/>
              </a:solidFill>
              <a:latin typeface="Arial Narrow" panose="020B0606020202030204" pitchFamily="34" charset="0"/>
            </a:endParaRPr>
          </a:p>
        </p:txBody>
      </p:sp>
      <p:pic>
        <p:nvPicPr>
          <p:cNvPr id="28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314908" y="8526202"/>
            <a:ext cx="609600" cy="609600"/>
          </a:xfrm>
          <a:prstGeom prst="rect">
            <a:avLst/>
          </a:prstGeom>
        </p:spPr>
      </p:pic>
      <p:pic>
        <p:nvPicPr>
          <p:cNvPr id="28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294092" y="8617861"/>
            <a:ext cx="609600" cy="609600"/>
          </a:xfrm>
          <a:prstGeom prst="rect">
            <a:avLst/>
          </a:prstGeom>
        </p:spPr>
      </p:pic>
      <p:grpSp>
        <p:nvGrpSpPr>
          <p:cNvPr id="300" name="Group 299"/>
          <p:cNvGrpSpPr/>
          <p:nvPr/>
        </p:nvGrpSpPr>
        <p:grpSpPr>
          <a:xfrm>
            <a:off x="1709928" y="210312"/>
            <a:ext cx="4485959" cy="7048953"/>
            <a:chOff x="1712441" y="207823"/>
            <a:chExt cx="4485959" cy="7048953"/>
          </a:xfrm>
        </p:grpSpPr>
        <p:pic>
          <p:nvPicPr>
            <p:cNvPr id="30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302" name="Picture 301"/>
            <p:cNvPicPr/>
            <p:nvPr/>
          </p:nvPicPr>
          <p:blipFill>
            <a:blip r:embed="rId52">
              <a:extLst>
                <a:ext uri="{28A0092B-C50C-407E-A947-70E740481C1C}">
                  <a14:useLocalDpi xmlns:a14="http://schemas.microsoft.com/office/drawing/2010/main" val="0"/>
                </a:ext>
              </a:extLst>
            </a:blip>
            <a:stretch>
              <a:fillRect/>
            </a:stretch>
          </p:blipFill>
          <p:spPr>
            <a:xfrm>
              <a:off x="3399159" y="3430670"/>
              <a:ext cx="1323795" cy="1735245"/>
            </a:xfrm>
            <a:prstGeom prst="rect">
              <a:avLst/>
            </a:prstGeom>
          </p:spPr>
        </p:pic>
        <p:sp>
          <p:nvSpPr>
            <p:cNvPr id="303" name="TextBox 302"/>
            <p:cNvSpPr txBox="1"/>
            <p:nvPr/>
          </p:nvSpPr>
          <p:spPr>
            <a:xfrm>
              <a:off x="2730821" y="650307"/>
              <a:ext cx="2649256" cy="2031325"/>
            </a:xfrm>
            <a:prstGeom prst="rect">
              <a:avLst/>
            </a:prstGeom>
            <a:noFill/>
          </p:spPr>
          <p:txBody>
            <a:bodyPr wrap="square" rtlCol="0">
              <a:spAutoFit/>
            </a:bodyPr>
            <a:lstStyle/>
            <a:p>
              <a:r>
                <a:rPr lang="en-US" b="1" dirty="0">
                  <a:latin typeface="Arial Narrow" panose="020B0606020202030204" pitchFamily="34" charset="0"/>
                </a:rPr>
                <a:t>A written list or description of only the most important parts of an essay, speech, plan, etc. Before I write my paper our teacher recommends that we make an _______.</a:t>
              </a:r>
            </a:p>
          </p:txBody>
        </p:sp>
      </p:grpSp>
      <p:grpSp>
        <p:nvGrpSpPr>
          <p:cNvPr id="304" name="Group 303"/>
          <p:cNvGrpSpPr/>
          <p:nvPr/>
        </p:nvGrpSpPr>
        <p:grpSpPr>
          <a:xfrm>
            <a:off x="1643925" y="1060876"/>
            <a:ext cx="1632315" cy="1399242"/>
            <a:chOff x="1703160" y="1053846"/>
            <a:chExt cx="1632315" cy="1399242"/>
          </a:xfrm>
        </p:grpSpPr>
        <p:sp>
          <p:nvSpPr>
            <p:cNvPr id="30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 name="TextBox 305"/>
            <p:cNvSpPr txBox="1"/>
            <p:nvPr/>
          </p:nvSpPr>
          <p:spPr>
            <a:xfrm rot="19887282">
              <a:off x="1733267" y="1510745"/>
              <a:ext cx="1602208" cy="338554"/>
            </a:xfrm>
            <a:prstGeom prst="rect">
              <a:avLst/>
            </a:prstGeom>
            <a:noFill/>
          </p:spPr>
          <p:txBody>
            <a:bodyPr wrap="square" rtlCol="0">
              <a:spAutoFit/>
            </a:bodyPr>
            <a:lstStyle/>
            <a:p>
              <a:r>
                <a:rPr lang="en-US" sz="1600" b="1" dirty="0" smtClean="0">
                  <a:solidFill>
                    <a:schemeClr val="bg1"/>
                  </a:solidFill>
                </a:rPr>
                <a:t>Diagram</a:t>
              </a:r>
              <a:endParaRPr lang="en-US" sz="1600" b="1" dirty="0">
                <a:solidFill>
                  <a:schemeClr val="bg1"/>
                </a:solidFill>
              </a:endParaRPr>
            </a:p>
          </p:txBody>
        </p:sp>
      </p:grpSp>
      <p:grpSp>
        <p:nvGrpSpPr>
          <p:cNvPr id="307" name="Group 306"/>
          <p:cNvGrpSpPr/>
          <p:nvPr/>
        </p:nvGrpSpPr>
        <p:grpSpPr>
          <a:xfrm>
            <a:off x="5129823" y="652279"/>
            <a:ext cx="1113527" cy="1657325"/>
            <a:chOff x="5102948" y="655813"/>
            <a:chExt cx="1113527" cy="1657325"/>
          </a:xfrm>
        </p:grpSpPr>
        <p:sp>
          <p:nvSpPr>
            <p:cNvPr id="30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 name="TextBox 308"/>
            <p:cNvSpPr txBox="1"/>
            <p:nvPr/>
          </p:nvSpPr>
          <p:spPr>
            <a:xfrm rot="17733287">
              <a:off x="5048606" y="1261450"/>
              <a:ext cx="1580605" cy="369332"/>
            </a:xfrm>
            <a:prstGeom prst="rect">
              <a:avLst/>
            </a:prstGeom>
            <a:noFill/>
          </p:spPr>
          <p:txBody>
            <a:bodyPr wrap="square" rtlCol="0">
              <a:spAutoFit/>
            </a:bodyPr>
            <a:lstStyle/>
            <a:p>
              <a:r>
                <a:rPr lang="en-US" b="1" dirty="0" smtClean="0">
                  <a:solidFill>
                    <a:schemeClr val="bg1"/>
                  </a:solidFill>
                </a:rPr>
                <a:t>Outline</a:t>
              </a:r>
              <a:endParaRPr lang="en-US" b="1" dirty="0">
                <a:solidFill>
                  <a:schemeClr val="bg1"/>
                </a:solidFill>
              </a:endParaRPr>
            </a:p>
          </p:txBody>
        </p:sp>
      </p:grpSp>
      <p:pic>
        <p:nvPicPr>
          <p:cNvPr id="31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82352" y="6473444"/>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31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44224" y="6492613"/>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312" name="TextBox 311"/>
          <p:cNvSpPr txBox="1"/>
          <p:nvPr/>
        </p:nvSpPr>
        <p:spPr>
          <a:xfrm>
            <a:off x="7734884" y="6442559"/>
            <a:ext cx="1143088"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Outline</a:t>
            </a:r>
            <a:endParaRPr lang="en-US" sz="1400" b="1" dirty="0">
              <a:solidFill>
                <a:schemeClr val="bg1"/>
              </a:solidFill>
              <a:latin typeface="Arial Narrow" panose="020B0606020202030204" pitchFamily="34" charset="0"/>
            </a:endParaRPr>
          </a:p>
        </p:txBody>
      </p:sp>
      <p:pic>
        <p:nvPicPr>
          <p:cNvPr id="31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467308" y="8678602"/>
            <a:ext cx="609600" cy="609600"/>
          </a:xfrm>
          <a:prstGeom prst="rect">
            <a:avLst/>
          </a:prstGeom>
        </p:spPr>
      </p:pic>
      <p:pic>
        <p:nvPicPr>
          <p:cNvPr id="31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446492" y="8770261"/>
            <a:ext cx="609600" cy="609600"/>
          </a:xfrm>
          <a:prstGeom prst="rect">
            <a:avLst/>
          </a:prstGeom>
        </p:spPr>
      </p:pic>
      <p:pic>
        <p:nvPicPr>
          <p:cNvPr id="290" name="Picture 289" descr="http://www.sidestalls.net/assets/images/pirate_ship.png"/>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711929" y="965322"/>
            <a:ext cx="6535160" cy="5855506"/>
          </a:xfrm>
          <a:prstGeom prst="rect">
            <a:avLst/>
          </a:prstGeom>
          <a:noFill/>
          <a:extLst>
            <a:ext uri="{909E8E84-426E-40DD-AFC4-6F175D3DCCD1}">
              <a14:hiddenFill xmlns:a14="http://schemas.microsoft.com/office/drawing/2010/main">
                <a:solidFill>
                  <a:srgbClr val="FFFFFF"/>
                </a:solidFill>
              </a14:hiddenFill>
            </a:ext>
          </a:extLst>
        </p:spPr>
      </p:pic>
      <p:sp>
        <p:nvSpPr>
          <p:cNvPr id="291" name="Rectangle 290"/>
          <p:cNvSpPr/>
          <p:nvPr/>
        </p:nvSpPr>
        <p:spPr>
          <a:xfrm>
            <a:off x="2171513" y="5085925"/>
            <a:ext cx="4286653" cy="1311975"/>
          </a:xfrm>
          <a:prstGeom prst="rect">
            <a:avLst/>
          </a:prstGeom>
          <a:solidFill>
            <a:schemeClr val="bg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50" dirty="0" smtClean="0">
                <a:solidFill>
                  <a:schemeClr val="tx1"/>
                </a:solidFill>
                <a:latin typeface="Arial Black" panose="020B0A04020102020204" pitchFamily="34" charset="0"/>
              </a:rPr>
              <a:t>The Atlantic Ocean’s name refers to what Greek God?</a:t>
            </a:r>
            <a:endParaRPr lang="en-US" sz="1350" dirty="0">
              <a:solidFill>
                <a:schemeClr val="tx1"/>
              </a:solidFill>
              <a:latin typeface="Arial Black" panose="020B0A04020102020204" pitchFamily="34" charset="0"/>
            </a:endParaRPr>
          </a:p>
        </p:txBody>
      </p:sp>
      <p:sp>
        <p:nvSpPr>
          <p:cNvPr id="292" name="Oval 291"/>
          <p:cNvSpPr/>
          <p:nvPr/>
        </p:nvSpPr>
        <p:spPr>
          <a:xfrm>
            <a:off x="2198771" y="5710755"/>
            <a:ext cx="902360" cy="433792"/>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Atlas</a:t>
            </a:r>
            <a:endParaRPr lang="en-US" dirty="0"/>
          </a:p>
        </p:txBody>
      </p:sp>
      <p:sp>
        <p:nvSpPr>
          <p:cNvPr id="293" name="Oval 292"/>
          <p:cNvSpPr/>
          <p:nvPr/>
        </p:nvSpPr>
        <p:spPr>
          <a:xfrm>
            <a:off x="3187392" y="5710755"/>
            <a:ext cx="902360" cy="433792"/>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Zeus</a:t>
            </a:r>
            <a:endParaRPr lang="en-US" dirty="0"/>
          </a:p>
        </p:txBody>
      </p:sp>
      <p:sp>
        <p:nvSpPr>
          <p:cNvPr id="294" name="Oval 293"/>
          <p:cNvSpPr/>
          <p:nvPr/>
        </p:nvSpPr>
        <p:spPr>
          <a:xfrm>
            <a:off x="4200973" y="5710755"/>
            <a:ext cx="1139953" cy="433792"/>
          </a:xfrm>
          <a:prstGeom prst="ellipse">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Hermes</a:t>
            </a:r>
            <a:endParaRPr lang="en-US" sz="1400" dirty="0"/>
          </a:p>
        </p:txBody>
      </p:sp>
      <p:sp>
        <p:nvSpPr>
          <p:cNvPr id="295" name="Oval 294"/>
          <p:cNvSpPr/>
          <p:nvPr/>
        </p:nvSpPr>
        <p:spPr>
          <a:xfrm>
            <a:off x="5514282" y="5718331"/>
            <a:ext cx="902360" cy="433792"/>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Thor</a:t>
            </a:r>
            <a:endParaRPr lang="en-US" dirty="0"/>
          </a:p>
        </p:txBody>
      </p:sp>
      <p:pic>
        <p:nvPicPr>
          <p:cNvPr id="296" name="Ship's Anchor Up Sound Effect">
            <a:hlinkClick r:id="" action="ppaction://media"/>
          </p:cNvPr>
          <p:cNvPicPr>
            <a:picLocks noChangeAspect="1"/>
          </p:cNvPicPr>
          <p:nvPr>
            <a:audioFile r:link="rId9"/>
            <p:extLst>
              <p:ext uri="{DAA4B4D4-6D71-4841-9C94-3DE7FCFB9230}">
                <p14:media xmlns:p14="http://schemas.microsoft.com/office/powerpoint/2010/main" r:embed="rId10">
                  <p14:trim st="726" end="25098.4375"/>
                </p14:media>
              </p:ext>
            </p:extLst>
          </p:nvPr>
        </p:nvPicPr>
        <p:blipFill>
          <a:blip r:embed="rId38"/>
          <a:stretch>
            <a:fillRect/>
          </a:stretch>
        </p:blipFill>
        <p:spPr>
          <a:xfrm>
            <a:off x="8139380" y="1309879"/>
            <a:ext cx="609600" cy="609600"/>
          </a:xfrm>
          <a:prstGeom prst="rect">
            <a:avLst/>
          </a:prstGeom>
        </p:spPr>
      </p:pic>
      <p:pic>
        <p:nvPicPr>
          <p:cNvPr id="297" name="character pirate cheer 01  166 Sound Effect">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38"/>
          <a:stretch>
            <a:fillRect/>
          </a:stretch>
        </p:blipFill>
        <p:spPr>
          <a:xfrm>
            <a:off x="-934328" y="6341784"/>
            <a:ext cx="609600" cy="609600"/>
          </a:xfrm>
          <a:prstGeom prst="rect">
            <a:avLst/>
          </a:prstGeom>
        </p:spPr>
      </p:pic>
      <p:pic>
        <p:nvPicPr>
          <p:cNvPr id="298" name="Picture 297">
            <a:hlinkClick r:id="rId54" action="ppaction://hlinksldjump"/>
          </p:cNvPr>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7437680" y="36918"/>
            <a:ext cx="723749" cy="753906"/>
          </a:xfrm>
          <a:prstGeom prst="rect">
            <a:avLst/>
          </a:prstGeom>
        </p:spPr>
      </p:pic>
    </p:spTree>
    <p:extLst>
      <p:ext uri="{BB962C8B-B14F-4D97-AF65-F5344CB8AC3E}">
        <p14:creationId xmlns:p14="http://schemas.microsoft.com/office/powerpoint/2010/main" val="34052433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4"/>
                                        </p:tgtEl>
                                      </p:cBhvr>
                                    </p:cmd>
                                  </p:childTnLst>
                                </p:cTn>
                              </p:par>
                              <p:par>
                                <p:cTn id="7" presetID="0" presetClass="path" presetSubtype="0" repeatCount="indefinite" accel="5263" decel="5263" fill="hold" nodeType="withEffect">
                                  <p:stCondLst>
                                    <p:cond delay="0"/>
                                  </p:stCondLst>
                                  <p:endCondLst>
                                    <p:cond evt="onNext" delay="0">
                                      <p:tgtEl>
                                        <p:sldTgt/>
                                      </p:tgtEl>
                                    </p:cond>
                                  </p:endCondLst>
                                  <p:childTnLst>
                                    <p:animMotion origin="layout" path="M -0.00018 -3.7037E-6 L 1.35781 0.16783 L 1.37066 1.02361 L 0.00955 1.16111 L -0.12604 0.2838 L 1.48368 -0.01713 L 1.48368 -0.02569 " pathEditMode="relative" ptsTypes="AAAAAAA">
                                      <p:cBhvr>
                                        <p:cTn id="8" dur="19000" fill="hold"/>
                                        <p:tgtEl>
                                          <p:spTgt spid="1036"/>
                                        </p:tgtEl>
                                        <p:attrNameLst>
                                          <p:attrName>ppt_x</p:attrName>
                                          <p:attrName>ppt_y</p:attrName>
                                        </p:attrNameLst>
                                      </p:cBhvr>
                                    </p:animMotion>
                                  </p:childTnLst>
                                </p:cTn>
                              </p:par>
                              <p:par>
                                <p:cTn id="9" presetID="0" presetClass="path" presetSubtype="0" repeatCount="indefinite" accel="5000" decel="5000" fill="hold" nodeType="withEffect">
                                  <p:stCondLst>
                                    <p:cond delay="0"/>
                                  </p:stCondLst>
                                  <p:endCondLst>
                                    <p:cond evt="onNext" delay="0">
                                      <p:tgtEl>
                                        <p:sldTgt/>
                                      </p:tgtEl>
                                    </p:cond>
                                  </p:endCondLst>
                                  <p:childTnLst>
                                    <p:animMotion origin="layout" path="M -0.00035 -0.00069 L -0.66511 0.16343 C -0.84011 0.12686 -1.31945 0.18311 -1.49462 0.14653 C -1.60157 0.02477 -1.50296 -0.42245 -1.46875 -0.57592 C -1.43455 -0.73032 -1.51719 -0.74745 -1.28959 -0.77847 L 0.05729 -0.75254 C 0.0592 -0.64328 0.06093 -0.53449 0.06441 -0.42662 L -1.4658 -0.35764 " pathEditMode="relative" rAng="0" ptsTypes="AAAAAAAA">
                                      <p:cBhvr>
                                        <p:cTn id="10" dur="20000" fill="hold"/>
                                        <p:tgtEl>
                                          <p:spTgt spid="46"/>
                                        </p:tgtEl>
                                        <p:attrNameLst>
                                          <p:attrName>ppt_x</p:attrName>
                                          <p:attrName>ppt_y</p:attrName>
                                        </p:attrNameLst>
                                      </p:cBhvr>
                                      <p:rCtr x="-73906" y="-30694"/>
                                    </p:animMotion>
                                  </p:childTnLst>
                                </p:cTn>
                              </p:par>
                              <p:par>
                                <p:cTn id="11" presetID="0" presetClass="path" presetSubtype="0" repeatCount="indefinite" accel="5000" decel="5000" fill="hold" nodeType="withEffect">
                                  <p:stCondLst>
                                    <p:cond delay="0"/>
                                  </p:stCondLst>
                                  <p:endCondLst>
                                    <p:cond evt="onNext" delay="0">
                                      <p:tgtEl>
                                        <p:sldTgt/>
                                      </p:tgtEl>
                                    </p:cond>
                                  </p:endCondLst>
                                  <p:childTnLst>
                                    <p:animMotion origin="layout" path="M -1.11111E-6 -2.59259E-6 L 1.36128 -0.09444 L 1.31597 0.77871 L -0.03872 0.91644 L -0.03542 0.47755 L 1.32257 -0.06018 " pathEditMode="relative" ptsTypes="AAAAAA">
                                      <p:cBhvr>
                                        <p:cTn id="12" dur="20000" fill="hold"/>
                                        <p:tgtEl>
                                          <p:spTgt spid="55"/>
                                        </p:tgtEl>
                                        <p:attrNameLst>
                                          <p:attrName>ppt_x</p:attrName>
                                          <p:attrName>ppt_y</p:attrName>
                                        </p:attrNameLst>
                                      </p:cBhvr>
                                    </p:animMotion>
                                  </p:childTnLst>
                                </p:cTn>
                              </p:par>
                              <p:par>
                                <p:cTn id="13" presetID="42" presetClass="path" presetSubtype="0" repeatCount="indefinite" accel="33333" decel="33333" autoRev="1" fill="hold" nodeType="withEffect">
                                  <p:stCondLst>
                                    <p:cond delay="0"/>
                                  </p:stCondLst>
                                  <p:endCondLst>
                                    <p:cond evt="onNext" delay="0">
                                      <p:tgtEl>
                                        <p:sldTgt/>
                                      </p:tgtEl>
                                    </p:cond>
                                  </p:endCondLst>
                                  <p:childTnLst>
                                    <p:animMotion origin="layout" path="M -1.11111E-6 -4.07407E-6 L 0.21563 0.00834 " pathEditMode="relative" rAng="0" ptsTypes="AA">
                                      <p:cBhvr>
                                        <p:cTn id="14" dur="3000" fill="hold"/>
                                        <p:tgtEl>
                                          <p:spTgt spid="1044"/>
                                        </p:tgtEl>
                                        <p:attrNameLst>
                                          <p:attrName>ppt_x</p:attrName>
                                          <p:attrName>ppt_y</p:attrName>
                                        </p:attrNameLst>
                                      </p:cBhvr>
                                      <p:rCtr x="10781" y="417"/>
                                    </p:animMotion>
                                  </p:childTnLst>
                                </p:cTn>
                              </p:par>
                              <p:par>
                                <p:cTn id="15" presetID="0" presetClass="path" presetSubtype="0" repeatCount="indefinite" accel="5195" decel="5195" fill="hold" nodeType="withEffect">
                                  <p:stCondLst>
                                    <p:cond delay="1000"/>
                                  </p:stCondLst>
                                  <p:endCondLst>
                                    <p:cond evt="onNext" delay="0">
                                      <p:tgtEl>
                                        <p:sldTgt/>
                                      </p:tgtEl>
                                    </p:cond>
                                  </p:endCondLst>
                                  <p:childTnLst>
                                    <p:animMotion origin="layout" path="M 0.025 0.01713 L 1.31579 -0.21366 L 1.33368 -0.74931 L 0.09479 -0.72547 L 1.21927 -0.08519 " pathEditMode="relative" rAng="0" ptsTypes="AAAAA">
                                      <p:cBhvr>
                                        <p:cTn id="16" dur="15000" fill="hold"/>
                                        <p:tgtEl>
                                          <p:spTgt spid="1048"/>
                                        </p:tgtEl>
                                        <p:attrNameLst>
                                          <p:attrName>ppt_x</p:attrName>
                                          <p:attrName>ppt_y</p:attrName>
                                        </p:attrNameLst>
                                      </p:cBhvr>
                                      <p:rCtr x="65434" y="-38333"/>
                                    </p:animMotion>
                                  </p:childTnLst>
                                </p:cTn>
                              </p:par>
                              <p:par>
                                <p:cTn id="17" presetID="0" presetClass="path" presetSubtype="0" repeatCount="indefinite" accel="5195" decel="5195" fill="hold" nodeType="withEffect">
                                  <p:stCondLst>
                                    <p:cond delay="0"/>
                                  </p:stCondLst>
                                  <p:endCondLst>
                                    <p:cond evt="onNext" delay="0">
                                      <p:tgtEl>
                                        <p:sldTgt/>
                                      </p:tgtEl>
                                    </p:cond>
                                  </p:endCondLst>
                                  <p:childTnLst>
                                    <p:animMotion origin="layout" path="M 8.33333E-6 -2.22222E-6 L -1.24288 -0.03819 L -1.15173 -0.20231 L 0.05365 -0.19977 L 0.03212 0.24514 L -1.24097 0.3 L -1.24097 0.29745 " pathEditMode="relative" ptsTypes="AAAAAAA">
                                      <p:cBhvr>
                                        <p:cTn id="18" dur="10500" fill="hold"/>
                                        <p:tgtEl>
                                          <p:spTgt spid="1050"/>
                                        </p:tgtEl>
                                        <p:attrNameLst>
                                          <p:attrName>ppt_x</p:attrName>
                                          <p:attrName>ppt_y</p:attrName>
                                        </p:attrNameLst>
                                      </p:cBhvr>
                                    </p:animMotion>
                                  </p:childTnLst>
                                </p:cTn>
                              </p:par>
                              <p:par>
                                <p:cTn id="19" presetID="42" presetClass="path" presetSubtype="0" repeatCount="indefinite" accel="5195" decel="5195" fill="hold" nodeType="withEffect">
                                  <p:stCondLst>
                                    <p:cond delay="0"/>
                                  </p:stCondLst>
                                  <p:endCondLst>
                                    <p:cond evt="onNext" delay="0">
                                      <p:tgtEl>
                                        <p:sldTgt/>
                                      </p:tgtEl>
                                    </p:cond>
                                  </p:endCondLst>
                                  <p:childTnLst>
                                    <p:animMotion origin="layout" path="M -8.33333E-7 4.81481E-6 L 0.97622 -0.32755 " pathEditMode="relative" rAng="0" ptsTypes="AA">
                                      <p:cBhvr>
                                        <p:cTn id="20" dur="15000" fill="hold"/>
                                        <p:tgtEl>
                                          <p:spTgt spid="1052"/>
                                        </p:tgtEl>
                                        <p:attrNameLst>
                                          <p:attrName>ppt_x</p:attrName>
                                          <p:attrName>ppt_y</p:attrName>
                                        </p:attrNameLst>
                                      </p:cBhvr>
                                      <p:rCtr x="48802" y="-16389"/>
                                    </p:animMotion>
                                  </p:childTnLst>
                                </p:cTn>
                              </p:par>
                              <p:par>
                                <p:cTn id="21" presetID="42" presetClass="path" presetSubtype="0" repeatCount="indefinite" accel="5195" decel="5195" fill="hold" nodeType="withEffect">
                                  <p:stCondLst>
                                    <p:cond delay="0"/>
                                  </p:stCondLst>
                                  <p:endCondLst>
                                    <p:cond evt="onNext" delay="0">
                                      <p:tgtEl>
                                        <p:sldTgt/>
                                      </p:tgtEl>
                                    </p:cond>
                                  </p:endCondLst>
                                  <p:childTnLst>
                                    <p:animMotion origin="layout" path="M -8.33333E-7 -7.40741E-7 L -1.34601 0.36528 " pathEditMode="relative" rAng="0" ptsTypes="AA">
                                      <p:cBhvr>
                                        <p:cTn id="22" dur="5500" fill="hold"/>
                                        <p:tgtEl>
                                          <p:spTgt spid="1054"/>
                                        </p:tgtEl>
                                        <p:attrNameLst>
                                          <p:attrName>ppt_x</p:attrName>
                                          <p:attrName>ppt_y</p:attrName>
                                        </p:attrNameLst>
                                      </p:cBhvr>
                                      <p:rCtr x="-67309" y="18264"/>
                                    </p:animMotion>
                                  </p:childTnLst>
                                </p:cTn>
                              </p:par>
                              <p:par>
                                <p:cTn id="23" presetID="0" presetClass="path" presetSubtype="0" repeatCount="indefinite" accel="5195" decel="5195" fill="hold" nodeType="withEffect">
                                  <p:stCondLst>
                                    <p:cond delay="2000"/>
                                  </p:stCondLst>
                                  <p:endCondLst>
                                    <p:cond evt="onNext" delay="0">
                                      <p:tgtEl>
                                        <p:sldTgt/>
                                      </p:tgtEl>
                                    </p:cond>
                                  </p:endCondLst>
                                  <p:childTnLst>
                                    <p:animMotion origin="layout" path="M -0.00573 -3.7037E-6 C 0.43229 -0.00185 0.93524 -0.49652 1.37378 -0.49814 C 1.35503 -0.70902 1.24878 -0.64004 1.2302 -0.85092 L 0.05555 -0.9581 L -0.11858 -0.21412 L 1.5 0.12014 " pathEditMode="relative" rAng="0" ptsTypes="AAAAAA">
                                      <p:cBhvr>
                                        <p:cTn id="24" dur="15000" fill="hold"/>
                                        <p:tgtEl>
                                          <p:spTgt spid="1056"/>
                                        </p:tgtEl>
                                        <p:attrNameLst>
                                          <p:attrName>ppt_x</p:attrName>
                                          <p:attrName>ppt_y</p:attrName>
                                        </p:attrNameLst>
                                      </p:cBhvr>
                                      <p:rCtr x="69635" y="-41898"/>
                                    </p:animMotion>
                                  </p:childTnLst>
                                </p:cTn>
                              </p:par>
                              <p:par>
                                <p:cTn id="25" presetID="42" presetClass="path" presetSubtype="0" repeatCount="indefinite" accel="50000" decel="50000" fill="hold" nodeType="withEffect">
                                  <p:stCondLst>
                                    <p:cond delay="0"/>
                                  </p:stCondLst>
                                  <p:endCondLst>
                                    <p:cond evt="onNext" delay="0">
                                      <p:tgtEl>
                                        <p:sldTgt/>
                                      </p:tgtEl>
                                    </p:cond>
                                  </p:endCondLst>
                                  <p:childTnLst>
                                    <p:animMotion origin="layout" path="M -0.59566 -0.85347 L 0.06059 0.08333 " pathEditMode="relative" rAng="0" ptsTypes="AA">
                                      <p:cBhvr>
                                        <p:cTn id="26" dur="15000" spd="-100000" fill="hold"/>
                                        <p:tgtEl>
                                          <p:spTgt spid="1058"/>
                                        </p:tgtEl>
                                        <p:attrNameLst>
                                          <p:attrName>ppt_x</p:attrName>
                                          <p:attrName>ppt_y</p:attrName>
                                        </p:attrNameLst>
                                      </p:cBhvr>
                                      <p:rCtr x="32813" y="46829"/>
                                    </p:animMotion>
                                  </p:childTnLst>
                                </p:cTn>
                              </p:par>
                              <p:par>
                                <p:cTn id="27" presetID="42" presetClass="path" presetSubtype="0" repeatCount="indefinite" accel="50000" decel="50000" fill="hold" nodeType="withEffect">
                                  <p:stCondLst>
                                    <p:cond delay="0"/>
                                  </p:stCondLst>
                                  <p:endCondLst>
                                    <p:cond evt="onNext" delay="0">
                                      <p:tgtEl>
                                        <p:sldTgt/>
                                      </p:tgtEl>
                                    </p:cond>
                                  </p:endCondLst>
                                  <p:childTnLst>
                                    <p:animMotion origin="layout" path="M 0.00104 -0.00856 L -1.15972 -0.3331 " pathEditMode="relative" rAng="0" ptsTypes="AA">
                                      <p:cBhvr>
                                        <p:cTn id="28" dur="15000" fill="hold"/>
                                        <p:tgtEl>
                                          <p:spTgt spid="1060"/>
                                        </p:tgtEl>
                                        <p:attrNameLst>
                                          <p:attrName>ppt_x</p:attrName>
                                          <p:attrName>ppt_y</p:attrName>
                                        </p:attrNameLst>
                                      </p:cBhvr>
                                      <p:rCtr x="-58038" y="-16227"/>
                                    </p:animMotion>
                                  </p:childTnLst>
                                </p:cTn>
                              </p:par>
                              <p:par>
                                <p:cTn id="29" presetID="0" presetClass="path" presetSubtype="0" repeatCount="indefinite" accel="50000" decel="50000" fill="hold" nodeType="withEffect">
                                  <p:stCondLst>
                                    <p:cond delay="0"/>
                                  </p:stCondLst>
                                  <p:endCondLst>
                                    <p:cond evt="onNext" delay="0">
                                      <p:tgtEl>
                                        <p:sldTgt/>
                                      </p:tgtEl>
                                    </p:cond>
                                  </p:endCondLst>
                                  <p:childTnLst>
                                    <p:animMotion origin="layout" path="M 1.11111E-6 -4.81481E-6 L -1.29288 0.01899 " pathEditMode="relative" rAng="0" ptsTypes="AA">
                                      <p:cBhvr>
                                        <p:cTn id="30" dur="5000" fill="hold"/>
                                        <p:tgtEl>
                                          <p:spTgt spid="1062"/>
                                        </p:tgtEl>
                                        <p:attrNameLst>
                                          <p:attrName>ppt_x</p:attrName>
                                          <p:attrName>ppt_y</p:attrName>
                                        </p:attrNameLst>
                                      </p:cBhvr>
                                      <p:rCtr x="-64653" y="949"/>
                                    </p:animMotion>
                                  </p:childTnLst>
                                </p:cTn>
                              </p:par>
                              <p:par>
                                <p:cTn id="31" presetID="0" presetClass="path" presetSubtype="0" repeatCount="indefinite" accel="50000" decel="50000" fill="hold" nodeType="withEffect">
                                  <p:stCondLst>
                                    <p:cond delay="0"/>
                                  </p:stCondLst>
                                  <p:endCondLst>
                                    <p:cond evt="onNext" delay="0">
                                      <p:tgtEl>
                                        <p:sldTgt/>
                                      </p:tgtEl>
                                    </p:cond>
                                  </p:endCondLst>
                                  <p:childTnLst>
                                    <p:animMotion origin="layout" path="M 0.0099 0.01597 L 1.56702 -0.06736 " pathEditMode="relative" ptsTypes="AA">
                                      <p:cBhvr>
                                        <p:cTn id="32" dur="12500" fill="hold"/>
                                        <p:tgtEl>
                                          <p:spTgt spid="48"/>
                                        </p:tgtEl>
                                        <p:attrNameLst>
                                          <p:attrName>ppt_x</p:attrName>
                                          <p:attrName>ppt_y</p:attrName>
                                        </p:attrNameLst>
                                      </p:cBhvr>
                                    </p:animMotion>
                                  </p:childTnLst>
                                </p:cTn>
                              </p:par>
                              <p:par>
                                <p:cTn id="33" presetID="0" presetClass="path" presetSubtype="0" repeatCount="indefinite" accel="50000" decel="50000" fill="hold" nodeType="withEffect">
                                  <p:stCondLst>
                                    <p:cond delay="0"/>
                                  </p:stCondLst>
                                  <p:endCondLst>
                                    <p:cond evt="onNext" delay="0">
                                      <p:tgtEl>
                                        <p:sldTgt/>
                                      </p:tgtEl>
                                    </p:cond>
                                  </p:endCondLst>
                                  <p:childTnLst>
                                    <p:animMotion origin="layout" path="M 0.0007 -2.59259E-6 L 0.37987 0.0331 C 0.39046 0.03843 0.43698 0.02431 0.42362 0.03588 C 0.41025 0.04815 0.59237 0.05162 0.4816 0.04584 C 0.47987 0.04491 0.4783 0.04908 0.6 0.05324 C 0.72119 0.05741 1.21112 0.08959 1.21112 0.07199 C 1.09827 0.0963 1.28924 0.31736 1.17639 0.3419 C 0.90382 0.32037 0.63143 0.35232 0.35886 0.33102 C 0.20469 0.34653 0.05105 0.28912 -0.10329 0.30486 C -0.10503 0.20232 -0.10607 0.09954 -0.10781 -0.00254 L 0.0007 -2.59259E-6 Z " pathEditMode="relative" rAng="0" ptsTypes="AAAAAAAAAAA">
                                      <p:cBhvr>
                                        <p:cTn id="34" dur="10000" fill="hold"/>
                                        <p:tgtEl>
                                          <p:spTgt spid="49"/>
                                        </p:tgtEl>
                                        <p:attrNameLst>
                                          <p:attrName>ppt_x</p:attrName>
                                          <p:attrName>ppt_y</p:attrName>
                                        </p:attrNameLst>
                                      </p:cBhvr>
                                      <p:rCtr x="55208" y="16968"/>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036"/>
                    </p:tgtEl>
                  </p:cond>
                </p:stCondLst>
                <p:endSync evt="end" delay="0">
                  <p:rtn val="all"/>
                </p:endSync>
                <p:childTnLst>
                  <p:par>
                    <p:cTn id="36" fill="hold">
                      <p:stCondLst>
                        <p:cond delay="0"/>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36"/>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34"/>
                                        </p:tgtEl>
                                        <p:attrNameLst>
                                          <p:attrName>style.visibility</p:attrName>
                                        </p:attrNameLst>
                                      </p:cBhvr>
                                      <p:to>
                                        <p:strVal val="visible"/>
                                      </p:to>
                                    </p:set>
                                    <p:animEffect transition="in" filter="fade">
                                      <p:cBhvr>
                                        <p:cTn id="58" dur="500"/>
                                        <p:tgtEl>
                                          <p:spTgt spid="103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par>
                                <p:cTn id="62" presetID="1" presetClass="mediacall" presetSubtype="0" fill="hold" nodeType="withEffect">
                                  <p:stCondLst>
                                    <p:cond delay="0"/>
                                  </p:stCondLst>
                                  <p:childTnLst>
                                    <p:cmd type="call" cmd="playFrom(0.0)">
                                      <p:cBhvr>
                                        <p:cTn id="63" dur="3056" fill="hold"/>
                                        <p:tgtEl>
                                          <p:spTgt spid="21"/>
                                        </p:tgtEl>
                                      </p:cBhvr>
                                    </p:cmd>
                                  </p:childTnLst>
                                </p:cTn>
                              </p:par>
                              <p:par>
                                <p:cTn id="64" presetID="10" presetClass="exit" presetSubtype="0" fill="hold" nodeType="withEffect">
                                  <p:stCondLst>
                                    <p:cond delay="0"/>
                                  </p:stCondLst>
                                  <p:childTnLst>
                                    <p:animEffect transition="out" filter="fade">
                                      <p:cBhvr>
                                        <p:cTn id="65" dur="500"/>
                                        <p:tgtEl>
                                          <p:spTgt spid="17"/>
                                        </p:tgtEl>
                                      </p:cBhvr>
                                    </p:animEffect>
                                    <p:set>
                                      <p:cBhvr>
                                        <p:cTn id="66" dur="1" fill="hold">
                                          <p:stCondLst>
                                            <p:cond delay="499"/>
                                          </p:stCondLst>
                                        </p:cTn>
                                        <p:tgtEl>
                                          <p:spTgt spid="17"/>
                                        </p:tgtEl>
                                        <p:attrNameLst>
                                          <p:attrName>style.visibility</p:attrName>
                                        </p:attrNameLst>
                                      </p:cBhvr>
                                      <p:to>
                                        <p:strVal val="hidden"/>
                                      </p:to>
                                    </p:set>
                                  </p:childTnLst>
                                </p:cTn>
                              </p:par>
                              <p:par>
                                <p:cTn id="67" presetID="42" presetClass="exit" presetSubtype="0" fill="hold" nodeType="withEffect">
                                  <p:stCondLst>
                                    <p:cond delay="1000"/>
                                  </p:stCondLst>
                                  <p:childTnLst>
                                    <p:animEffect transition="out" filter="fade">
                                      <p:cBhvr>
                                        <p:cTn id="68" dur="1000"/>
                                        <p:tgtEl>
                                          <p:spTgt spid="18"/>
                                        </p:tgtEl>
                                      </p:cBhvr>
                                    </p:animEffect>
                                    <p:anim calcmode="lin" valueType="num">
                                      <p:cBhvr>
                                        <p:cTn id="69" dur="1000"/>
                                        <p:tgtEl>
                                          <p:spTgt spid="18"/>
                                        </p:tgtEl>
                                        <p:attrNameLst>
                                          <p:attrName>ppt_x</p:attrName>
                                        </p:attrNameLst>
                                      </p:cBhvr>
                                      <p:tavLst>
                                        <p:tav tm="0">
                                          <p:val>
                                            <p:strVal val="ppt_x"/>
                                          </p:val>
                                        </p:tav>
                                        <p:tav tm="100000">
                                          <p:val>
                                            <p:strVal val="ppt_x"/>
                                          </p:val>
                                        </p:tav>
                                      </p:tavLst>
                                    </p:anim>
                                    <p:anim calcmode="lin" valueType="num">
                                      <p:cBhvr>
                                        <p:cTn id="70" dur="1000"/>
                                        <p:tgtEl>
                                          <p:spTgt spid="18"/>
                                        </p:tgtEl>
                                        <p:attrNameLst>
                                          <p:attrName>ppt_y</p:attrName>
                                        </p:attrNameLst>
                                      </p:cBhvr>
                                      <p:tavLst>
                                        <p:tav tm="0">
                                          <p:val>
                                            <p:strVal val="ppt_y"/>
                                          </p:val>
                                        </p:tav>
                                        <p:tav tm="100000">
                                          <p:val>
                                            <p:strVal val="ppt_y+.1"/>
                                          </p:val>
                                        </p:tav>
                                      </p:tavLst>
                                    </p:anim>
                                    <p:set>
                                      <p:cBhvr>
                                        <p:cTn id="71" dur="1" fill="hold">
                                          <p:stCondLst>
                                            <p:cond delay="999"/>
                                          </p:stCondLst>
                                        </p:cTn>
                                        <p:tgtEl>
                                          <p:spTgt spid="18"/>
                                        </p:tgtEl>
                                        <p:attrNameLst>
                                          <p:attrName>style.visibility</p:attrName>
                                        </p:attrNameLst>
                                      </p:cBhvr>
                                      <p:to>
                                        <p:strVal val="hidden"/>
                                      </p:to>
                                    </p:set>
                                  </p:childTnLst>
                                </p:cTn>
                              </p:par>
                              <p:par>
                                <p:cTn id="72" presetID="42" presetClass="exit" presetSubtype="0" fill="hold" nodeType="withEffect">
                                  <p:stCondLst>
                                    <p:cond delay="1000"/>
                                  </p:stCondLst>
                                  <p:childTnLst>
                                    <p:animEffect transition="out" filter="fade">
                                      <p:cBhvr>
                                        <p:cTn id="73" dur="1000"/>
                                        <p:tgtEl>
                                          <p:spTgt spid="16"/>
                                        </p:tgtEl>
                                      </p:cBhvr>
                                    </p:animEffect>
                                    <p:anim calcmode="lin" valueType="num">
                                      <p:cBhvr>
                                        <p:cTn id="74" dur="1000"/>
                                        <p:tgtEl>
                                          <p:spTgt spid="16"/>
                                        </p:tgtEl>
                                        <p:attrNameLst>
                                          <p:attrName>ppt_x</p:attrName>
                                        </p:attrNameLst>
                                      </p:cBhvr>
                                      <p:tavLst>
                                        <p:tav tm="0">
                                          <p:val>
                                            <p:strVal val="ppt_x"/>
                                          </p:val>
                                        </p:tav>
                                        <p:tav tm="100000">
                                          <p:val>
                                            <p:strVal val="ppt_x"/>
                                          </p:val>
                                        </p:tav>
                                      </p:tavLst>
                                    </p:anim>
                                    <p:anim calcmode="lin" valueType="num">
                                      <p:cBhvr>
                                        <p:cTn id="75" dur="1000"/>
                                        <p:tgtEl>
                                          <p:spTgt spid="16"/>
                                        </p:tgtEl>
                                        <p:attrNameLst>
                                          <p:attrName>ppt_y</p:attrName>
                                        </p:attrNameLst>
                                      </p:cBhvr>
                                      <p:tavLst>
                                        <p:tav tm="0">
                                          <p:val>
                                            <p:strVal val="ppt_y"/>
                                          </p:val>
                                        </p:tav>
                                        <p:tav tm="100000">
                                          <p:val>
                                            <p:strVal val="ppt_y+.1"/>
                                          </p:val>
                                        </p:tav>
                                      </p:tavLst>
                                    </p:anim>
                                    <p:set>
                                      <p:cBhvr>
                                        <p:cTn id="76" dur="1" fill="hold">
                                          <p:stCondLst>
                                            <p:cond delay="999"/>
                                          </p:stCondLst>
                                        </p:cTn>
                                        <p:tgtEl>
                                          <p:spTgt spid="16"/>
                                        </p:tgtEl>
                                        <p:attrNameLst>
                                          <p:attrName>style.visibility</p:attrName>
                                        </p:attrNameLst>
                                      </p:cBhvr>
                                      <p:to>
                                        <p:strVal val="hidden"/>
                                      </p:to>
                                    </p:set>
                                  </p:childTnLst>
                                </p:cTn>
                              </p:par>
                              <p:par>
                                <p:cTn id="77" presetID="22" presetClass="exit" presetSubtype="4" fill="hold" nodeType="withEffect">
                                  <p:stCondLst>
                                    <p:cond delay="1000"/>
                                  </p:stCondLst>
                                  <p:childTnLst>
                                    <p:animEffect transition="out" filter="wipe(down)">
                                      <p:cBhvr>
                                        <p:cTn id="78" dur="500"/>
                                        <p:tgtEl>
                                          <p:spTgt spid="1036"/>
                                        </p:tgtEl>
                                      </p:cBhvr>
                                    </p:animEffect>
                                    <p:set>
                                      <p:cBhvr>
                                        <p:cTn id="79" dur="1" fill="hold">
                                          <p:stCondLst>
                                            <p:cond delay="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audio>
              <p:cMediaNode vol="80000" showWhenStopped="0">
                <p:cTn id="80" fill="hold" display="0">
                  <p:stCondLst>
                    <p:cond delay="indefinite"/>
                  </p:stCondLst>
                  <p:endCondLst>
                    <p:cond evt="onStopAudio" delay="0">
                      <p:tgtEl>
                        <p:sldTgt/>
                      </p:tgtEl>
                    </p:cond>
                  </p:endCondLst>
                </p:cTn>
                <p:tgtEl>
                  <p:spTgt spid="21"/>
                </p:tgtEl>
              </p:cMediaNode>
            </p:audio>
            <p:seq concurrent="1" nextAc="seek">
              <p:cTn id="81" restart="whenNotActive" fill="hold" evtFilter="cancelBubble" nodeType="interactiveSeq">
                <p:stCondLst>
                  <p:cond evt="onClick" delay="0">
                    <p:tgtEl>
                      <p:spTgt spid="17"/>
                    </p:tgtEl>
                  </p:cond>
                </p:stCondLst>
                <p:endSync evt="end" delay="0">
                  <p:rtn val="all"/>
                </p:endSync>
                <p:childTnLst>
                  <p:par>
                    <p:cTn id="82" fill="hold">
                      <p:stCondLst>
                        <p:cond delay="0"/>
                      </p:stCondLst>
                      <p:childTnLst>
                        <p:par>
                          <p:cTn id="83" fill="hold">
                            <p:stCondLst>
                              <p:cond delay="0"/>
                            </p:stCondLst>
                            <p:childTnLst>
                              <p:par>
                                <p:cTn id="84" presetID="10" presetClass="entr" presetSubtype="0" fill="hold" grpId="1"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500"/>
                                        <p:tgtEl>
                                          <p:spTgt spid="20"/>
                                        </p:tgtEl>
                                      </p:cBhvr>
                                    </p:animEffect>
                                  </p:childTnLst>
                                </p:cTn>
                              </p:par>
                              <p:par>
                                <p:cTn id="87" presetID="10" presetClass="entr" presetSubtype="0" fill="hold" nodeType="withEffect">
                                  <p:stCondLst>
                                    <p:cond delay="0"/>
                                  </p:stCondLst>
                                  <p:childTnLst>
                                    <p:set>
                                      <p:cBhvr>
                                        <p:cTn id="88" dur="1" fill="hold">
                                          <p:stCondLst>
                                            <p:cond delay="0"/>
                                          </p:stCondLst>
                                        </p:cTn>
                                        <p:tgtEl>
                                          <p:spTgt spid="1032"/>
                                        </p:tgtEl>
                                        <p:attrNameLst>
                                          <p:attrName>style.visibility</p:attrName>
                                        </p:attrNameLst>
                                      </p:cBhvr>
                                      <p:to>
                                        <p:strVal val="visible"/>
                                      </p:to>
                                    </p:set>
                                    <p:animEffect transition="in" filter="fade">
                                      <p:cBhvr>
                                        <p:cTn id="89" dur="500"/>
                                        <p:tgtEl>
                                          <p:spTgt spid="1032"/>
                                        </p:tgtEl>
                                      </p:cBhvr>
                                    </p:animEffect>
                                  </p:childTnLst>
                                </p:cTn>
                              </p:par>
                              <p:par>
                                <p:cTn id="90" presetID="1" presetClass="mediacall" presetSubtype="0" fill="hold" nodeType="withEffect">
                                  <p:stCondLst>
                                    <p:cond delay="0"/>
                                  </p:stCondLst>
                                  <p:childTnLst>
                                    <p:cmd type="call" cmd="playFrom(0.0)">
                                      <p:cBhvr>
                                        <p:cTn id="91" dur="3866" fill="hold"/>
                                        <p:tgtEl>
                                          <p:spTgt spid="22"/>
                                        </p:tgtEl>
                                      </p:cBhvr>
                                    </p:cmd>
                                  </p:childTnLst>
                                </p:cTn>
                              </p:par>
                              <p:par>
                                <p:cTn id="92" presetID="10" presetClass="exit" presetSubtype="0" fill="hold" nodeType="withEffect">
                                  <p:stCondLst>
                                    <p:cond delay="0"/>
                                  </p:stCondLst>
                                  <p:childTnLst>
                                    <p:animEffect transition="out" filter="fade">
                                      <p:cBhvr>
                                        <p:cTn id="93" dur="500"/>
                                        <p:tgtEl>
                                          <p:spTgt spid="16"/>
                                        </p:tgtEl>
                                      </p:cBhvr>
                                    </p:animEffect>
                                    <p:set>
                                      <p:cBhvr>
                                        <p:cTn id="94" dur="1" fill="hold">
                                          <p:stCondLst>
                                            <p:cond delay="499"/>
                                          </p:stCondLst>
                                        </p:cTn>
                                        <p:tgtEl>
                                          <p:spTgt spid="16"/>
                                        </p:tgtEl>
                                        <p:attrNameLst>
                                          <p:attrName>style.visibility</p:attrName>
                                        </p:attrNameLst>
                                      </p:cBhvr>
                                      <p:to>
                                        <p:strVal val="hidden"/>
                                      </p:to>
                                    </p:set>
                                  </p:childTnLst>
                                </p:cTn>
                              </p:par>
                              <p:par>
                                <p:cTn id="95" presetID="42" presetClass="exit" presetSubtype="0" fill="hold" nodeType="withEffect">
                                  <p:stCondLst>
                                    <p:cond delay="1000"/>
                                  </p:stCondLst>
                                  <p:childTnLst>
                                    <p:animEffect transition="out" filter="fade">
                                      <p:cBhvr>
                                        <p:cTn id="96" dur="1000"/>
                                        <p:tgtEl>
                                          <p:spTgt spid="18"/>
                                        </p:tgtEl>
                                      </p:cBhvr>
                                    </p:animEffect>
                                    <p:anim calcmode="lin" valueType="num">
                                      <p:cBhvr>
                                        <p:cTn id="97" dur="1000"/>
                                        <p:tgtEl>
                                          <p:spTgt spid="18"/>
                                        </p:tgtEl>
                                        <p:attrNameLst>
                                          <p:attrName>ppt_x</p:attrName>
                                        </p:attrNameLst>
                                      </p:cBhvr>
                                      <p:tavLst>
                                        <p:tav tm="0">
                                          <p:val>
                                            <p:strVal val="ppt_x"/>
                                          </p:val>
                                        </p:tav>
                                        <p:tav tm="100000">
                                          <p:val>
                                            <p:strVal val="ppt_x"/>
                                          </p:val>
                                        </p:tav>
                                      </p:tavLst>
                                    </p:anim>
                                    <p:anim calcmode="lin" valueType="num">
                                      <p:cBhvr>
                                        <p:cTn id="98" dur="1000"/>
                                        <p:tgtEl>
                                          <p:spTgt spid="18"/>
                                        </p:tgtEl>
                                        <p:attrNameLst>
                                          <p:attrName>ppt_y</p:attrName>
                                        </p:attrNameLst>
                                      </p:cBhvr>
                                      <p:tavLst>
                                        <p:tav tm="0">
                                          <p:val>
                                            <p:strVal val="ppt_y"/>
                                          </p:val>
                                        </p:tav>
                                        <p:tav tm="100000">
                                          <p:val>
                                            <p:strVal val="ppt_y+.1"/>
                                          </p:val>
                                        </p:tav>
                                      </p:tavLst>
                                    </p:anim>
                                    <p:set>
                                      <p:cBhvr>
                                        <p:cTn id="99" dur="1" fill="hold">
                                          <p:stCondLst>
                                            <p:cond delay="999"/>
                                          </p:stCondLst>
                                        </p:cTn>
                                        <p:tgtEl>
                                          <p:spTgt spid="18"/>
                                        </p:tgtEl>
                                        <p:attrNameLst>
                                          <p:attrName>style.visibility</p:attrName>
                                        </p:attrNameLst>
                                      </p:cBhvr>
                                      <p:to>
                                        <p:strVal val="hidden"/>
                                      </p:to>
                                    </p:set>
                                  </p:childTnLst>
                                </p:cTn>
                              </p:par>
                              <p:par>
                                <p:cTn id="100" presetID="42" presetClass="exit" presetSubtype="0" fill="hold" nodeType="withEffect">
                                  <p:stCondLst>
                                    <p:cond delay="1000"/>
                                  </p:stCondLst>
                                  <p:childTnLst>
                                    <p:animEffect transition="out" filter="fade">
                                      <p:cBhvr>
                                        <p:cTn id="101" dur="1000"/>
                                        <p:tgtEl>
                                          <p:spTgt spid="17"/>
                                        </p:tgtEl>
                                      </p:cBhvr>
                                    </p:animEffect>
                                    <p:anim calcmode="lin" valueType="num">
                                      <p:cBhvr>
                                        <p:cTn id="102" dur="1000"/>
                                        <p:tgtEl>
                                          <p:spTgt spid="17"/>
                                        </p:tgtEl>
                                        <p:attrNameLst>
                                          <p:attrName>ppt_x</p:attrName>
                                        </p:attrNameLst>
                                      </p:cBhvr>
                                      <p:tavLst>
                                        <p:tav tm="0">
                                          <p:val>
                                            <p:strVal val="ppt_x"/>
                                          </p:val>
                                        </p:tav>
                                        <p:tav tm="100000">
                                          <p:val>
                                            <p:strVal val="ppt_x"/>
                                          </p:val>
                                        </p:tav>
                                      </p:tavLst>
                                    </p:anim>
                                    <p:anim calcmode="lin" valueType="num">
                                      <p:cBhvr>
                                        <p:cTn id="103" dur="1000"/>
                                        <p:tgtEl>
                                          <p:spTgt spid="17"/>
                                        </p:tgtEl>
                                        <p:attrNameLst>
                                          <p:attrName>ppt_y</p:attrName>
                                        </p:attrNameLst>
                                      </p:cBhvr>
                                      <p:tavLst>
                                        <p:tav tm="0">
                                          <p:val>
                                            <p:strVal val="ppt_y"/>
                                          </p:val>
                                        </p:tav>
                                        <p:tav tm="100000">
                                          <p:val>
                                            <p:strVal val="ppt_y+.1"/>
                                          </p:val>
                                        </p:tav>
                                      </p:tavLst>
                                    </p:anim>
                                    <p:set>
                                      <p:cBhvr>
                                        <p:cTn id="104" dur="1" fill="hold">
                                          <p:stCondLst>
                                            <p:cond delay="999"/>
                                          </p:stCondLst>
                                        </p:cTn>
                                        <p:tgtEl>
                                          <p:spTgt spid="17"/>
                                        </p:tgtEl>
                                        <p:attrNameLst>
                                          <p:attrName>style.visibility</p:attrName>
                                        </p:attrNameLst>
                                      </p:cBhvr>
                                      <p:to>
                                        <p:strVal val="hidden"/>
                                      </p:to>
                                    </p:set>
                                  </p:childTnLst>
                                </p:cTn>
                              </p:par>
                              <p:par>
                                <p:cTn id="105" presetID="22" presetClass="exit" presetSubtype="4" fill="hold" nodeType="withEffect">
                                  <p:stCondLst>
                                    <p:cond delay="1000"/>
                                  </p:stCondLst>
                                  <p:childTnLst>
                                    <p:animEffect transition="out" filter="wipe(down)">
                                      <p:cBhvr>
                                        <p:cTn id="106" dur="500"/>
                                        <p:tgtEl>
                                          <p:spTgt spid="1036"/>
                                        </p:tgtEl>
                                      </p:cBhvr>
                                    </p:animEffect>
                                    <p:set>
                                      <p:cBhvr>
                                        <p:cTn id="107" dur="1" fill="hold">
                                          <p:stCondLst>
                                            <p:cond delay="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80000" showWhenStopped="0">
                <p:cTn id="108" fill="hold" display="0">
                  <p:stCondLst>
                    <p:cond delay="indefinite"/>
                  </p:stCondLst>
                  <p:endCondLst>
                    <p:cond evt="onStopAudio" delay="0">
                      <p:tgtEl>
                        <p:sldTgt/>
                      </p:tgtEl>
                    </p:cond>
                  </p:endCondLst>
                </p:cTn>
                <p:tgtEl>
                  <p:spTgt spid="22"/>
                </p:tgtEl>
              </p:cMediaNode>
            </p:audio>
            <p:seq concurrent="1" nextAc="seek">
              <p:cTn id="109" restart="whenNotActive" fill="hold" evtFilter="cancelBubble" nodeType="interactiveSeq">
                <p:stCondLst>
                  <p:cond evt="onClick" delay="0">
                    <p:tgtEl>
                      <p:spTgt spid="1046"/>
                    </p:tgtEl>
                  </p:cond>
                </p:stCondLst>
                <p:endSync evt="end" delay="0">
                  <p:rtn val="all"/>
                </p:endSync>
                <p:childTnLst>
                  <p:par>
                    <p:cTn id="110" fill="hold">
                      <p:stCondLst>
                        <p:cond delay="0"/>
                      </p:stCondLst>
                      <p:childTnLst>
                        <p:par>
                          <p:cTn id="111" fill="hold">
                            <p:stCondLst>
                              <p:cond delay="0"/>
                            </p:stCondLst>
                            <p:childTnLst>
                              <p:par>
                                <p:cTn id="112" presetID="42" presetClass="entr" presetSubtype="0" fill="hold" nodeType="clickEffect">
                                  <p:stCondLst>
                                    <p:cond delay="0"/>
                                  </p:stCondLst>
                                  <p:childTnLst>
                                    <p:set>
                                      <p:cBhvr>
                                        <p:cTn id="113" dur="1" fill="hold">
                                          <p:stCondLst>
                                            <p:cond delay="0"/>
                                          </p:stCondLst>
                                        </p:cTn>
                                        <p:tgtEl>
                                          <p:spTgt spid="51"/>
                                        </p:tgtEl>
                                        <p:attrNameLst>
                                          <p:attrName>style.visibility</p:attrName>
                                        </p:attrNameLst>
                                      </p:cBhvr>
                                      <p:to>
                                        <p:strVal val="visible"/>
                                      </p:to>
                                    </p:set>
                                    <p:animEffect transition="in" filter="fade">
                                      <p:cBhvr>
                                        <p:cTn id="114" dur="1000"/>
                                        <p:tgtEl>
                                          <p:spTgt spid="51"/>
                                        </p:tgtEl>
                                      </p:cBhvr>
                                    </p:animEffect>
                                    <p:anim calcmode="lin" valueType="num">
                                      <p:cBhvr>
                                        <p:cTn id="115" dur="1000" fill="hold"/>
                                        <p:tgtEl>
                                          <p:spTgt spid="51"/>
                                        </p:tgtEl>
                                        <p:attrNameLst>
                                          <p:attrName>ppt_x</p:attrName>
                                        </p:attrNameLst>
                                      </p:cBhvr>
                                      <p:tavLst>
                                        <p:tav tm="0">
                                          <p:val>
                                            <p:strVal val="#ppt_x"/>
                                          </p:val>
                                        </p:tav>
                                        <p:tav tm="100000">
                                          <p:val>
                                            <p:strVal val="#ppt_x"/>
                                          </p:val>
                                        </p:tav>
                                      </p:tavLst>
                                    </p:anim>
                                    <p:anim calcmode="lin" valueType="num">
                                      <p:cBhvr>
                                        <p:cTn id="116" dur="1000" fill="hold"/>
                                        <p:tgtEl>
                                          <p:spTgt spid="51"/>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fade">
                                      <p:cBhvr>
                                        <p:cTn id="119" dur="1000"/>
                                        <p:tgtEl>
                                          <p:spTgt spid="59"/>
                                        </p:tgtEl>
                                      </p:cBhvr>
                                    </p:animEffect>
                                    <p:anim calcmode="lin" valueType="num">
                                      <p:cBhvr>
                                        <p:cTn id="120" dur="1000" fill="hold"/>
                                        <p:tgtEl>
                                          <p:spTgt spid="59"/>
                                        </p:tgtEl>
                                        <p:attrNameLst>
                                          <p:attrName>ppt_x</p:attrName>
                                        </p:attrNameLst>
                                      </p:cBhvr>
                                      <p:tavLst>
                                        <p:tav tm="0">
                                          <p:val>
                                            <p:strVal val="#ppt_x"/>
                                          </p:val>
                                        </p:tav>
                                        <p:tav tm="100000">
                                          <p:val>
                                            <p:strVal val="#ppt_x"/>
                                          </p:val>
                                        </p:tav>
                                      </p:tavLst>
                                    </p:anim>
                                    <p:anim calcmode="lin" valueType="num">
                                      <p:cBhvr>
                                        <p:cTn id="121" dur="1000" fill="hold"/>
                                        <p:tgtEl>
                                          <p:spTgt spid="59"/>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6"/>
                  </p:tgtEl>
                </p:cond>
              </p:nextCondLst>
            </p:seq>
            <p:seq concurrent="1" nextAc="seek">
              <p:cTn id="127" restart="whenNotActive" fill="hold" evtFilter="cancelBubble" nodeType="interactiveSeq">
                <p:stCondLst>
                  <p:cond evt="onClick" delay="0">
                    <p:tgtEl>
                      <p:spTgt spid="59"/>
                    </p:tgtEl>
                  </p:cond>
                </p:stCondLst>
                <p:endSync evt="end" delay="0">
                  <p:rtn val="all"/>
                </p:endSync>
                <p:childTnLst>
                  <p:par>
                    <p:cTn id="128" fill="hold">
                      <p:stCondLst>
                        <p:cond delay="0"/>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500"/>
                                        <p:tgtEl>
                                          <p:spTgt spid="62"/>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64"/>
                                        </p:tgtEl>
                                        <p:attrNameLst>
                                          <p:attrName>style.visibility</p:attrName>
                                        </p:attrNameLst>
                                      </p:cBhvr>
                                      <p:to>
                                        <p:strVal val="visible"/>
                                      </p:to>
                                    </p:set>
                                    <p:animEffect transition="in" filter="fade">
                                      <p:cBhvr>
                                        <p:cTn id="135" dur="500"/>
                                        <p:tgtEl>
                                          <p:spTgt spid="64"/>
                                        </p:tgtEl>
                                      </p:cBhvr>
                                    </p:animEffect>
                                  </p:childTnLst>
                                </p:cTn>
                              </p:par>
                              <p:par>
                                <p:cTn id="136" presetID="1" presetClass="mediacall" presetSubtype="0" fill="hold" nodeType="withEffect">
                                  <p:stCondLst>
                                    <p:cond delay="0"/>
                                  </p:stCondLst>
                                  <p:childTnLst>
                                    <p:cmd type="call" cmd="playFrom(0.0)">
                                      <p:cBhvr>
                                        <p:cTn id="137" dur="3866" fill="hold"/>
                                        <p:tgtEl>
                                          <p:spTgt spid="22"/>
                                        </p:tgtEl>
                                      </p:cBhvr>
                                    </p:cmd>
                                  </p:childTnLst>
                                </p:cTn>
                              </p:par>
                              <p:par>
                                <p:cTn id="138" presetID="10" presetClass="exit" presetSubtype="0" fill="hold" nodeType="withEffect">
                                  <p:stCondLst>
                                    <p:cond delay="0"/>
                                  </p:stCondLst>
                                  <p:childTnLst>
                                    <p:animEffect transition="out" filter="fade">
                                      <p:cBhvr>
                                        <p:cTn id="139" dur="500"/>
                                        <p:tgtEl>
                                          <p:spTgt spid="56"/>
                                        </p:tgtEl>
                                      </p:cBhvr>
                                    </p:animEffect>
                                    <p:set>
                                      <p:cBhvr>
                                        <p:cTn id="140" dur="1" fill="hold">
                                          <p:stCondLst>
                                            <p:cond delay="499"/>
                                          </p:stCondLst>
                                        </p:cTn>
                                        <p:tgtEl>
                                          <p:spTgt spid="56"/>
                                        </p:tgtEl>
                                        <p:attrNameLst>
                                          <p:attrName>style.visibility</p:attrName>
                                        </p:attrNameLst>
                                      </p:cBhvr>
                                      <p:to>
                                        <p:strVal val="hidden"/>
                                      </p:to>
                                    </p:set>
                                  </p:childTnLst>
                                </p:cTn>
                              </p:par>
                              <p:par>
                                <p:cTn id="141" presetID="42" presetClass="exit" presetSubtype="0" fill="hold" nodeType="withEffect">
                                  <p:stCondLst>
                                    <p:cond delay="1000"/>
                                  </p:stCondLst>
                                  <p:childTnLst>
                                    <p:animEffect transition="out" filter="fade">
                                      <p:cBhvr>
                                        <p:cTn id="142" dur="1000"/>
                                        <p:tgtEl>
                                          <p:spTgt spid="51"/>
                                        </p:tgtEl>
                                      </p:cBhvr>
                                    </p:animEffect>
                                    <p:anim calcmode="lin" valueType="num">
                                      <p:cBhvr>
                                        <p:cTn id="143" dur="1000"/>
                                        <p:tgtEl>
                                          <p:spTgt spid="51"/>
                                        </p:tgtEl>
                                        <p:attrNameLst>
                                          <p:attrName>ppt_x</p:attrName>
                                        </p:attrNameLst>
                                      </p:cBhvr>
                                      <p:tavLst>
                                        <p:tav tm="0">
                                          <p:val>
                                            <p:strVal val="ppt_x"/>
                                          </p:val>
                                        </p:tav>
                                        <p:tav tm="100000">
                                          <p:val>
                                            <p:strVal val="ppt_x"/>
                                          </p:val>
                                        </p:tav>
                                      </p:tavLst>
                                    </p:anim>
                                    <p:anim calcmode="lin" valueType="num">
                                      <p:cBhvr>
                                        <p:cTn id="144" dur="1000"/>
                                        <p:tgtEl>
                                          <p:spTgt spid="51"/>
                                        </p:tgtEl>
                                        <p:attrNameLst>
                                          <p:attrName>ppt_y</p:attrName>
                                        </p:attrNameLst>
                                      </p:cBhvr>
                                      <p:tavLst>
                                        <p:tav tm="0">
                                          <p:val>
                                            <p:strVal val="ppt_y"/>
                                          </p:val>
                                        </p:tav>
                                        <p:tav tm="100000">
                                          <p:val>
                                            <p:strVal val="ppt_y+.1"/>
                                          </p:val>
                                        </p:tav>
                                      </p:tavLst>
                                    </p:anim>
                                    <p:set>
                                      <p:cBhvr>
                                        <p:cTn id="145" dur="1" fill="hold">
                                          <p:stCondLst>
                                            <p:cond delay="999"/>
                                          </p:stCondLst>
                                        </p:cTn>
                                        <p:tgtEl>
                                          <p:spTgt spid="51"/>
                                        </p:tgtEl>
                                        <p:attrNameLst>
                                          <p:attrName>style.visibility</p:attrName>
                                        </p:attrNameLst>
                                      </p:cBhvr>
                                      <p:to>
                                        <p:strVal val="hidden"/>
                                      </p:to>
                                    </p:set>
                                  </p:childTnLst>
                                </p:cTn>
                              </p:par>
                              <p:par>
                                <p:cTn id="146" presetID="42" presetClass="exit" presetSubtype="0" fill="hold" nodeType="withEffect">
                                  <p:stCondLst>
                                    <p:cond delay="1000"/>
                                  </p:stCondLst>
                                  <p:childTnLst>
                                    <p:animEffect transition="out" filter="fade">
                                      <p:cBhvr>
                                        <p:cTn id="147" dur="1000"/>
                                        <p:tgtEl>
                                          <p:spTgt spid="59"/>
                                        </p:tgtEl>
                                      </p:cBhvr>
                                    </p:animEffect>
                                    <p:anim calcmode="lin" valueType="num">
                                      <p:cBhvr>
                                        <p:cTn id="148" dur="1000"/>
                                        <p:tgtEl>
                                          <p:spTgt spid="59"/>
                                        </p:tgtEl>
                                        <p:attrNameLst>
                                          <p:attrName>ppt_x</p:attrName>
                                        </p:attrNameLst>
                                      </p:cBhvr>
                                      <p:tavLst>
                                        <p:tav tm="0">
                                          <p:val>
                                            <p:strVal val="ppt_x"/>
                                          </p:val>
                                        </p:tav>
                                        <p:tav tm="100000">
                                          <p:val>
                                            <p:strVal val="ppt_x"/>
                                          </p:val>
                                        </p:tav>
                                      </p:tavLst>
                                    </p:anim>
                                    <p:anim calcmode="lin" valueType="num">
                                      <p:cBhvr>
                                        <p:cTn id="149" dur="1000"/>
                                        <p:tgtEl>
                                          <p:spTgt spid="59"/>
                                        </p:tgtEl>
                                        <p:attrNameLst>
                                          <p:attrName>ppt_y</p:attrName>
                                        </p:attrNameLst>
                                      </p:cBhvr>
                                      <p:tavLst>
                                        <p:tav tm="0">
                                          <p:val>
                                            <p:strVal val="ppt_y"/>
                                          </p:val>
                                        </p:tav>
                                        <p:tav tm="100000">
                                          <p:val>
                                            <p:strVal val="ppt_y+.1"/>
                                          </p:val>
                                        </p:tav>
                                      </p:tavLst>
                                    </p:anim>
                                    <p:set>
                                      <p:cBhvr>
                                        <p:cTn id="150" dur="1" fill="hold">
                                          <p:stCondLst>
                                            <p:cond delay="999"/>
                                          </p:stCondLst>
                                        </p:cTn>
                                        <p:tgtEl>
                                          <p:spTgt spid="59"/>
                                        </p:tgtEl>
                                        <p:attrNameLst>
                                          <p:attrName>style.visibility</p:attrName>
                                        </p:attrNameLst>
                                      </p:cBhvr>
                                      <p:to>
                                        <p:strVal val="hidden"/>
                                      </p:to>
                                    </p:set>
                                  </p:childTnLst>
                                </p:cTn>
                              </p:par>
                              <p:par>
                                <p:cTn id="151" presetID="22" presetClass="exit" presetSubtype="4" fill="hold" nodeType="withEffect">
                                  <p:stCondLst>
                                    <p:cond delay="1000"/>
                                  </p:stCondLst>
                                  <p:childTnLst>
                                    <p:animEffect transition="out" filter="wipe(down)">
                                      <p:cBhvr>
                                        <p:cTn id="152" dur="500"/>
                                        <p:tgtEl>
                                          <p:spTgt spid="1046"/>
                                        </p:tgtEl>
                                      </p:cBhvr>
                                    </p:animEffect>
                                    <p:set>
                                      <p:cBhvr>
                                        <p:cTn id="153" dur="1" fill="hold">
                                          <p:stCondLst>
                                            <p:cond delay="499"/>
                                          </p:stCondLst>
                                        </p:cTn>
                                        <p:tgtEl>
                                          <p:spTgt spid="1046"/>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154" restart="whenNotActive" fill="hold" evtFilter="cancelBubble" nodeType="interactiveSeq">
                <p:stCondLst>
                  <p:cond evt="onClick" delay="0">
                    <p:tgtEl>
                      <p:spTgt spid="56"/>
                    </p:tgtEl>
                  </p:cond>
                </p:stCondLst>
                <p:endSync evt="end" delay="0">
                  <p:rtn val="all"/>
                </p:endSync>
                <p:childTnLst>
                  <p:par>
                    <p:cTn id="155" fill="hold">
                      <p:stCondLst>
                        <p:cond delay="0"/>
                      </p:stCondLst>
                      <p:childTnLst>
                        <p:par>
                          <p:cTn id="156" fill="hold">
                            <p:stCondLst>
                              <p:cond delay="0"/>
                            </p:stCondLst>
                            <p:childTnLst>
                              <p:par>
                                <p:cTn id="157" presetID="10" presetClass="entr" presetSubtype="0" fill="hold" grpId="1" nodeType="clickEffect">
                                  <p:stCondLst>
                                    <p:cond delay="0"/>
                                  </p:stCondLst>
                                  <p:childTnLst>
                                    <p:set>
                                      <p:cBhvr>
                                        <p:cTn id="158" dur="1" fill="hold">
                                          <p:stCondLst>
                                            <p:cond delay="0"/>
                                          </p:stCondLst>
                                        </p:cTn>
                                        <p:tgtEl>
                                          <p:spTgt spid="64"/>
                                        </p:tgtEl>
                                        <p:attrNameLst>
                                          <p:attrName>style.visibility</p:attrName>
                                        </p:attrNameLst>
                                      </p:cBhvr>
                                      <p:to>
                                        <p:strVal val="visible"/>
                                      </p:to>
                                    </p:set>
                                    <p:animEffect transition="in" filter="fade">
                                      <p:cBhvr>
                                        <p:cTn id="159" dur="500"/>
                                        <p:tgtEl>
                                          <p:spTgt spid="64"/>
                                        </p:tgtEl>
                                      </p:cBhvr>
                                    </p:animEffect>
                                  </p:childTnLst>
                                </p:cTn>
                              </p:par>
                              <p:par>
                                <p:cTn id="160" presetID="10" presetClass="entr" presetSubtype="0" fill="hold" nodeType="withEffect">
                                  <p:stCondLst>
                                    <p:cond delay="0"/>
                                  </p:stCondLst>
                                  <p:childTnLst>
                                    <p:set>
                                      <p:cBhvr>
                                        <p:cTn id="161" dur="1" fill="hold">
                                          <p:stCondLst>
                                            <p:cond delay="0"/>
                                          </p:stCondLst>
                                        </p:cTn>
                                        <p:tgtEl>
                                          <p:spTgt spid="63"/>
                                        </p:tgtEl>
                                        <p:attrNameLst>
                                          <p:attrName>style.visibility</p:attrName>
                                        </p:attrNameLst>
                                      </p:cBhvr>
                                      <p:to>
                                        <p:strVal val="visible"/>
                                      </p:to>
                                    </p:set>
                                    <p:animEffect transition="in" filter="fade">
                                      <p:cBhvr>
                                        <p:cTn id="162" dur="500"/>
                                        <p:tgtEl>
                                          <p:spTgt spid="63"/>
                                        </p:tgtEl>
                                      </p:cBhvr>
                                    </p:animEffect>
                                  </p:childTnLst>
                                </p:cTn>
                              </p:par>
                              <p:par>
                                <p:cTn id="163" presetID="1" presetClass="mediacall" presetSubtype="0" fill="hold" nodeType="withEffect">
                                  <p:stCondLst>
                                    <p:cond delay="0"/>
                                  </p:stCondLst>
                                  <p:childTnLst>
                                    <p:cmd type="call" cmd="playFrom(0.0)">
                                      <p:cBhvr>
                                        <p:cTn id="164" dur="3056" fill="hold"/>
                                        <p:tgtEl>
                                          <p:spTgt spid="21"/>
                                        </p:tgtEl>
                                      </p:cBhvr>
                                    </p:cmd>
                                  </p:childTnLst>
                                </p:cTn>
                              </p:par>
                              <p:par>
                                <p:cTn id="165" presetID="10" presetClass="exit" presetSubtype="0" fill="hold" nodeType="withEffect">
                                  <p:stCondLst>
                                    <p:cond delay="0"/>
                                  </p:stCondLst>
                                  <p:childTnLst>
                                    <p:animEffect transition="out" filter="fade">
                                      <p:cBhvr>
                                        <p:cTn id="166" dur="500"/>
                                        <p:tgtEl>
                                          <p:spTgt spid="59"/>
                                        </p:tgtEl>
                                      </p:cBhvr>
                                    </p:animEffect>
                                    <p:set>
                                      <p:cBhvr>
                                        <p:cTn id="167" dur="1" fill="hold">
                                          <p:stCondLst>
                                            <p:cond delay="499"/>
                                          </p:stCondLst>
                                        </p:cTn>
                                        <p:tgtEl>
                                          <p:spTgt spid="59"/>
                                        </p:tgtEl>
                                        <p:attrNameLst>
                                          <p:attrName>style.visibility</p:attrName>
                                        </p:attrNameLst>
                                      </p:cBhvr>
                                      <p:to>
                                        <p:strVal val="hidden"/>
                                      </p:to>
                                    </p:set>
                                  </p:childTnLst>
                                </p:cTn>
                              </p:par>
                              <p:par>
                                <p:cTn id="168" presetID="42" presetClass="exit" presetSubtype="0" fill="hold" nodeType="withEffect">
                                  <p:stCondLst>
                                    <p:cond delay="1000"/>
                                  </p:stCondLst>
                                  <p:childTnLst>
                                    <p:animEffect transition="out" filter="fade">
                                      <p:cBhvr>
                                        <p:cTn id="169" dur="1000"/>
                                        <p:tgtEl>
                                          <p:spTgt spid="51"/>
                                        </p:tgtEl>
                                      </p:cBhvr>
                                    </p:animEffect>
                                    <p:anim calcmode="lin" valueType="num">
                                      <p:cBhvr>
                                        <p:cTn id="170" dur="1000"/>
                                        <p:tgtEl>
                                          <p:spTgt spid="51"/>
                                        </p:tgtEl>
                                        <p:attrNameLst>
                                          <p:attrName>ppt_x</p:attrName>
                                        </p:attrNameLst>
                                      </p:cBhvr>
                                      <p:tavLst>
                                        <p:tav tm="0">
                                          <p:val>
                                            <p:strVal val="ppt_x"/>
                                          </p:val>
                                        </p:tav>
                                        <p:tav tm="100000">
                                          <p:val>
                                            <p:strVal val="ppt_x"/>
                                          </p:val>
                                        </p:tav>
                                      </p:tavLst>
                                    </p:anim>
                                    <p:anim calcmode="lin" valueType="num">
                                      <p:cBhvr>
                                        <p:cTn id="171" dur="1000"/>
                                        <p:tgtEl>
                                          <p:spTgt spid="51"/>
                                        </p:tgtEl>
                                        <p:attrNameLst>
                                          <p:attrName>ppt_y</p:attrName>
                                        </p:attrNameLst>
                                      </p:cBhvr>
                                      <p:tavLst>
                                        <p:tav tm="0">
                                          <p:val>
                                            <p:strVal val="ppt_y"/>
                                          </p:val>
                                        </p:tav>
                                        <p:tav tm="100000">
                                          <p:val>
                                            <p:strVal val="ppt_y+.1"/>
                                          </p:val>
                                        </p:tav>
                                      </p:tavLst>
                                    </p:anim>
                                    <p:set>
                                      <p:cBhvr>
                                        <p:cTn id="172" dur="1" fill="hold">
                                          <p:stCondLst>
                                            <p:cond delay="999"/>
                                          </p:stCondLst>
                                        </p:cTn>
                                        <p:tgtEl>
                                          <p:spTgt spid="51"/>
                                        </p:tgtEl>
                                        <p:attrNameLst>
                                          <p:attrName>style.visibility</p:attrName>
                                        </p:attrNameLst>
                                      </p:cBhvr>
                                      <p:to>
                                        <p:strVal val="hidden"/>
                                      </p:to>
                                    </p:set>
                                  </p:childTnLst>
                                </p:cTn>
                              </p:par>
                              <p:par>
                                <p:cTn id="173" presetID="42" presetClass="exit" presetSubtype="0" fill="hold" nodeType="withEffect">
                                  <p:stCondLst>
                                    <p:cond delay="1000"/>
                                  </p:stCondLst>
                                  <p:childTnLst>
                                    <p:animEffect transition="out" filter="fade">
                                      <p:cBhvr>
                                        <p:cTn id="174" dur="1000"/>
                                        <p:tgtEl>
                                          <p:spTgt spid="56"/>
                                        </p:tgtEl>
                                      </p:cBhvr>
                                    </p:animEffect>
                                    <p:anim calcmode="lin" valueType="num">
                                      <p:cBhvr>
                                        <p:cTn id="175" dur="1000"/>
                                        <p:tgtEl>
                                          <p:spTgt spid="56"/>
                                        </p:tgtEl>
                                        <p:attrNameLst>
                                          <p:attrName>ppt_x</p:attrName>
                                        </p:attrNameLst>
                                      </p:cBhvr>
                                      <p:tavLst>
                                        <p:tav tm="0">
                                          <p:val>
                                            <p:strVal val="ppt_x"/>
                                          </p:val>
                                        </p:tav>
                                        <p:tav tm="100000">
                                          <p:val>
                                            <p:strVal val="ppt_x"/>
                                          </p:val>
                                        </p:tav>
                                      </p:tavLst>
                                    </p:anim>
                                    <p:anim calcmode="lin" valueType="num">
                                      <p:cBhvr>
                                        <p:cTn id="176" dur="1000"/>
                                        <p:tgtEl>
                                          <p:spTgt spid="56"/>
                                        </p:tgtEl>
                                        <p:attrNameLst>
                                          <p:attrName>ppt_y</p:attrName>
                                        </p:attrNameLst>
                                      </p:cBhvr>
                                      <p:tavLst>
                                        <p:tav tm="0">
                                          <p:val>
                                            <p:strVal val="ppt_y"/>
                                          </p:val>
                                        </p:tav>
                                        <p:tav tm="100000">
                                          <p:val>
                                            <p:strVal val="ppt_y+.1"/>
                                          </p:val>
                                        </p:tav>
                                      </p:tavLst>
                                    </p:anim>
                                    <p:set>
                                      <p:cBhvr>
                                        <p:cTn id="177" dur="1" fill="hold">
                                          <p:stCondLst>
                                            <p:cond delay="999"/>
                                          </p:stCondLst>
                                        </p:cTn>
                                        <p:tgtEl>
                                          <p:spTgt spid="56"/>
                                        </p:tgtEl>
                                        <p:attrNameLst>
                                          <p:attrName>style.visibility</p:attrName>
                                        </p:attrNameLst>
                                      </p:cBhvr>
                                      <p:to>
                                        <p:strVal val="hidden"/>
                                      </p:to>
                                    </p:set>
                                  </p:childTnLst>
                                </p:cTn>
                              </p:par>
                              <p:par>
                                <p:cTn id="178" presetID="10" presetClass="exit" presetSubtype="0" fill="hold" nodeType="withEffect">
                                  <p:stCondLst>
                                    <p:cond delay="1000"/>
                                  </p:stCondLst>
                                  <p:childTnLst>
                                    <p:animEffect transition="out" filter="fade">
                                      <p:cBhvr>
                                        <p:cTn id="179" dur="500"/>
                                        <p:tgtEl>
                                          <p:spTgt spid="1046"/>
                                        </p:tgtEl>
                                      </p:cBhvr>
                                    </p:animEffect>
                                    <p:set>
                                      <p:cBhvr>
                                        <p:cTn id="180" dur="1" fill="hold">
                                          <p:stCondLst>
                                            <p:cond delay="499"/>
                                          </p:stCondLst>
                                        </p:cTn>
                                        <p:tgtEl>
                                          <p:spTgt spid="104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audio>
              <p:cMediaNode vol="80000" numSld="999" showWhenStopped="0">
                <p:cTn id="181" repeatCount="indefinite" fill="hold" display="0">
                  <p:stCondLst>
                    <p:cond delay="indefinite"/>
                  </p:stCondLst>
                  <p:endCondLst>
                    <p:cond evt="onStopAudio" delay="0">
                      <p:tgtEl>
                        <p:sldTgt/>
                      </p:tgtEl>
                    </p:cond>
                  </p:endCondLst>
                </p:cTn>
                <p:tgtEl>
                  <p:spTgt spid="24"/>
                </p:tgtEl>
              </p:cMediaNode>
            </p:audio>
            <p:seq concurrent="1" nextAc="seek">
              <p:cTn id="182" restart="whenNotActive" fill="hold" evtFilter="cancelBubble" nodeType="interactiveSeq">
                <p:stCondLst>
                  <p:cond evt="onClick" delay="0">
                    <p:tgtEl>
                      <p:spTgt spid="1044"/>
                    </p:tgtEl>
                  </p:cond>
                </p:stCondLst>
                <p:endSync evt="end" delay="0">
                  <p:rtn val="all"/>
                </p:endSync>
                <p:childTnLst>
                  <p:par>
                    <p:cTn id="183" fill="hold">
                      <p:stCondLst>
                        <p:cond delay="0"/>
                      </p:stCondLst>
                      <p:childTnLst>
                        <p:par>
                          <p:cTn id="184" fill="hold">
                            <p:stCondLst>
                              <p:cond delay="0"/>
                            </p:stCondLst>
                            <p:childTnLst>
                              <p:par>
                                <p:cTn id="185" presetID="42" presetClass="entr" presetSubtype="0" fill="hold" nodeType="clickEffect">
                                  <p:stCondLst>
                                    <p:cond delay="0"/>
                                  </p:stCondLst>
                                  <p:childTnLst>
                                    <p:set>
                                      <p:cBhvr>
                                        <p:cTn id="186" dur="1" fill="hold">
                                          <p:stCondLst>
                                            <p:cond delay="0"/>
                                          </p:stCondLst>
                                        </p:cTn>
                                        <p:tgtEl>
                                          <p:spTgt spid="65"/>
                                        </p:tgtEl>
                                        <p:attrNameLst>
                                          <p:attrName>style.visibility</p:attrName>
                                        </p:attrNameLst>
                                      </p:cBhvr>
                                      <p:to>
                                        <p:strVal val="visible"/>
                                      </p:to>
                                    </p:set>
                                    <p:animEffect transition="in" filter="fade">
                                      <p:cBhvr>
                                        <p:cTn id="187" dur="1000"/>
                                        <p:tgtEl>
                                          <p:spTgt spid="65"/>
                                        </p:tgtEl>
                                      </p:cBhvr>
                                    </p:animEffect>
                                    <p:anim calcmode="lin" valueType="num">
                                      <p:cBhvr>
                                        <p:cTn id="188" dur="1000" fill="hold"/>
                                        <p:tgtEl>
                                          <p:spTgt spid="65"/>
                                        </p:tgtEl>
                                        <p:attrNameLst>
                                          <p:attrName>ppt_x</p:attrName>
                                        </p:attrNameLst>
                                      </p:cBhvr>
                                      <p:tavLst>
                                        <p:tav tm="0">
                                          <p:val>
                                            <p:strVal val="#ppt_x"/>
                                          </p:val>
                                        </p:tav>
                                        <p:tav tm="100000">
                                          <p:val>
                                            <p:strVal val="#ppt_x"/>
                                          </p:val>
                                        </p:tav>
                                      </p:tavLst>
                                    </p:anim>
                                    <p:anim calcmode="lin" valueType="num">
                                      <p:cBhvr>
                                        <p:cTn id="189" dur="1000" fill="hold"/>
                                        <p:tgtEl>
                                          <p:spTgt spid="65"/>
                                        </p:tgtEl>
                                        <p:attrNameLst>
                                          <p:attrName>ppt_y</p:attrName>
                                        </p:attrNameLst>
                                      </p:cBhvr>
                                      <p:tavLst>
                                        <p:tav tm="0">
                                          <p:val>
                                            <p:strVal val="#ppt_y+.1"/>
                                          </p:val>
                                        </p:tav>
                                        <p:tav tm="100000">
                                          <p:val>
                                            <p:strVal val="#ppt_y"/>
                                          </p:val>
                                        </p:tav>
                                      </p:tavLst>
                                    </p:anim>
                                  </p:childTnLst>
                                </p:cTn>
                              </p:par>
                              <p:par>
                                <p:cTn id="190" presetID="42" presetClass="entr" presetSubtype="0" fill="hold" nodeType="withEffect">
                                  <p:stCondLst>
                                    <p:cond delay="0"/>
                                  </p:stCondLst>
                                  <p:childTnLst>
                                    <p:set>
                                      <p:cBhvr>
                                        <p:cTn id="191" dur="1" fill="hold">
                                          <p:stCondLst>
                                            <p:cond delay="0"/>
                                          </p:stCondLst>
                                        </p:cTn>
                                        <p:tgtEl>
                                          <p:spTgt spid="69"/>
                                        </p:tgtEl>
                                        <p:attrNameLst>
                                          <p:attrName>style.visibility</p:attrName>
                                        </p:attrNameLst>
                                      </p:cBhvr>
                                      <p:to>
                                        <p:strVal val="visible"/>
                                      </p:to>
                                    </p:set>
                                    <p:animEffect transition="in" filter="fade">
                                      <p:cBhvr>
                                        <p:cTn id="192" dur="1000"/>
                                        <p:tgtEl>
                                          <p:spTgt spid="69"/>
                                        </p:tgtEl>
                                      </p:cBhvr>
                                    </p:animEffect>
                                    <p:anim calcmode="lin" valueType="num">
                                      <p:cBhvr>
                                        <p:cTn id="193" dur="1000" fill="hold"/>
                                        <p:tgtEl>
                                          <p:spTgt spid="69"/>
                                        </p:tgtEl>
                                        <p:attrNameLst>
                                          <p:attrName>ppt_x</p:attrName>
                                        </p:attrNameLst>
                                      </p:cBhvr>
                                      <p:tavLst>
                                        <p:tav tm="0">
                                          <p:val>
                                            <p:strVal val="#ppt_x"/>
                                          </p:val>
                                        </p:tav>
                                        <p:tav tm="100000">
                                          <p:val>
                                            <p:strVal val="#ppt_x"/>
                                          </p:val>
                                        </p:tav>
                                      </p:tavLst>
                                    </p:anim>
                                    <p:anim calcmode="lin" valueType="num">
                                      <p:cBhvr>
                                        <p:cTn id="194" dur="1000" fill="hold"/>
                                        <p:tgtEl>
                                          <p:spTgt spid="69"/>
                                        </p:tgtEl>
                                        <p:attrNameLst>
                                          <p:attrName>ppt_y</p:attrName>
                                        </p:attrNameLst>
                                      </p:cBhvr>
                                      <p:tavLst>
                                        <p:tav tm="0">
                                          <p:val>
                                            <p:strVal val="#ppt_y+.1"/>
                                          </p:val>
                                        </p:tav>
                                        <p:tav tm="100000">
                                          <p:val>
                                            <p:strVal val="#ppt_y"/>
                                          </p:val>
                                        </p:tav>
                                      </p:tavLst>
                                    </p:anim>
                                  </p:childTnLst>
                                </p:cTn>
                              </p:par>
                              <p:par>
                                <p:cTn id="195" presetID="42" presetClass="entr" presetSubtype="0" fill="hold" nodeType="withEffect">
                                  <p:stCondLst>
                                    <p:cond delay="0"/>
                                  </p:stCondLst>
                                  <p:childTnLst>
                                    <p:set>
                                      <p:cBhvr>
                                        <p:cTn id="196" dur="1" fill="hold">
                                          <p:stCondLst>
                                            <p:cond delay="0"/>
                                          </p:stCondLst>
                                        </p:cTn>
                                        <p:tgtEl>
                                          <p:spTgt spid="72"/>
                                        </p:tgtEl>
                                        <p:attrNameLst>
                                          <p:attrName>style.visibility</p:attrName>
                                        </p:attrNameLst>
                                      </p:cBhvr>
                                      <p:to>
                                        <p:strVal val="visible"/>
                                      </p:to>
                                    </p:set>
                                    <p:animEffect transition="in" filter="fade">
                                      <p:cBhvr>
                                        <p:cTn id="197" dur="1000"/>
                                        <p:tgtEl>
                                          <p:spTgt spid="72"/>
                                        </p:tgtEl>
                                      </p:cBhvr>
                                    </p:animEffect>
                                    <p:anim calcmode="lin" valueType="num">
                                      <p:cBhvr>
                                        <p:cTn id="198" dur="1000" fill="hold"/>
                                        <p:tgtEl>
                                          <p:spTgt spid="72"/>
                                        </p:tgtEl>
                                        <p:attrNameLst>
                                          <p:attrName>ppt_x</p:attrName>
                                        </p:attrNameLst>
                                      </p:cBhvr>
                                      <p:tavLst>
                                        <p:tav tm="0">
                                          <p:val>
                                            <p:strVal val="#ppt_x"/>
                                          </p:val>
                                        </p:tav>
                                        <p:tav tm="100000">
                                          <p:val>
                                            <p:strVal val="#ppt_x"/>
                                          </p:val>
                                        </p:tav>
                                      </p:tavLst>
                                    </p:anim>
                                    <p:anim calcmode="lin" valueType="num">
                                      <p:cBhvr>
                                        <p:cTn id="199"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4"/>
                  </p:tgtEl>
                </p:cond>
              </p:nextCondLst>
            </p:seq>
            <p:seq concurrent="1" nextAc="seek">
              <p:cTn id="200" restart="whenNotActive" fill="hold" evtFilter="cancelBubble" nodeType="interactiveSeq">
                <p:stCondLst>
                  <p:cond evt="onClick" delay="0">
                    <p:tgtEl>
                      <p:spTgt spid="72"/>
                    </p:tgtEl>
                  </p:cond>
                </p:stCondLst>
                <p:endSync evt="end" delay="0">
                  <p:rtn val="all"/>
                </p:endSync>
                <p:childTnLst>
                  <p:par>
                    <p:cTn id="201" fill="hold">
                      <p:stCondLst>
                        <p:cond delay="0"/>
                      </p:stCondLst>
                      <p:childTnLst>
                        <p:par>
                          <p:cTn id="202" fill="hold">
                            <p:stCondLst>
                              <p:cond delay="0"/>
                            </p:stCondLst>
                            <p:childTnLst>
                              <p:par>
                                <p:cTn id="203" presetID="10" presetClass="entr" presetSubtype="0" fill="hold" nodeType="clickEffect">
                                  <p:stCondLst>
                                    <p:cond delay="0"/>
                                  </p:stCondLst>
                                  <p:childTnLst>
                                    <p:set>
                                      <p:cBhvr>
                                        <p:cTn id="204" dur="1" fill="hold">
                                          <p:stCondLst>
                                            <p:cond delay="0"/>
                                          </p:stCondLst>
                                        </p:cTn>
                                        <p:tgtEl>
                                          <p:spTgt spid="75"/>
                                        </p:tgtEl>
                                        <p:attrNameLst>
                                          <p:attrName>style.visibility</p:attrName>
                                        </p:attrNameLst>
                                      </p:cBhvr>
                                      <p:to>
                                        <p:strVal val="visible"/>
                                      </p:to>
                                    </p:set>
                                    <p:animEffect transition="in" filter="fade">
                                      <p:cBhvr>
                                        <p:cTn id="205" dur="500"/>
                                        <p:tgtEl>
                                          <p:spTgt spid="75"/>
                                        </p:tgtEl>
                                      </p:cBhvr>
                                    </p:animEffect>
                                  </p:childTnLst>
                                </p:cTn>
                              </p:par>
                              <p:par>
                                <p:cTn id="206" presetID="10" presetClass="entr" presetSubtype="0" fill="hold" grpId="1" nodeType="withEffect">
                                  <p:stCondLst>
                                    <p:cond delay="0"/>
                                  </p:stCondLst>
                                  <p:childTnLst>
                                    <p:set>
                                      <p:cBhvr>
                                        <p:cTn id="207" dur="1" fill="hold">
                                          <p:stCondLst>
                                            <p:cond delay="0"/>
                                          </p:stCondLst>
                                        </p:cTn>
                                        <p:tgtEl>
                                          <p:spTgt spid="77"/>
                                        </p:tgtEl>
                                        <p:attrNameLst>
                                          <p:attrName>style.visibility</p:attrName>
                                        </p:attrNameLst>
                                      </p:cBhvr>
                                      <p:to>
                                        <p:strVal val="visible"/>
                                      </p:to>
                                    </p:set>
                                    <p:animEffect transition="in" filter="fade">
                                      <p:cBhvr>
                                        <p:cTn id="208" dur="500"/>
                                        <p:tgtEl>
                                          <p:spTgt spid="77"/>
                                        </p:tgtEl>
                                      </p:cBhvr>
                                    </p:animEffect>
                                  </p:childTnLst>
                                </p:cTn>
                              </p:par>
                              <p:par>
                                <p:cTn id="209" presetID="1" presetClass="mediacall" presetSubtype="0" fill="hold" nodeType="withEffect">
                                  <p:stCondLst>
                                    <p:cond delay="0"/>
                                  </p:stCondLst>
                                  <p:childTnLst>
                                    <p:cmd type="call" cmd="playFrom(0.0)">
                                      <p:cBhvr>
                                        <p:cTn id="210" dur="3866" fill="hold"/>
                                        <p:tgtEl>
                                          <p:spTgt spid="22"/>
                                        </p:tgtEl>
                                      </p:cBhvr>
                                    </p:cmd>
                                  </p:childTnLst>
                                </p:cTn>
                              </p:par>
                              <p:par>
                                <p:cTn id="211" presetID="10" presetClass="exit" presetSubtype="0" fill="hold" nodeType="withEffect">
                                  <p:stCondLst>
                                    <p:cond delay="0"/>
                                  </p:stCondLst>
                                  <p:childTnLst>
                                    <p:animEffect transition="out" filter="fade">
                                      <p:cBhvr>
                                        <p:cTn id="212" dur="500"/>
                                        <p:tgtEl>
                                          <p:spTgt spid="69"/>
                                        </p:tgtEl>
                                      </p:cBhvr>
                                    </p:animEffect>
                                    <p:set>
                                      <p:cBhvr>
                                        <p:cTn id="213" dur="1" fill="hold">
                                          <p:stCondLst>
                                            <p:cond delay="499"/>
                                          </p:stCondLst>
                                        </p:cTn>
                                        <p:tgtEl>
                                          <p:spTgt spid="69"/>
                                        </p:tgtEl>
                                        <p:attrNameLst>
                                          <p:attrName>style.visibility</p:attrName>
                                        </p:attrNameLst>
                                      </p:cBhvr>
                                      <p:to>
                                        <p:strVal val="hidden"/>
                                      </p:to>
                                    </p:set>
                                  </p:childTnLst>
                                </p:cTn>
                              </p:par>
                              <p:par>
                                <p:cTn id="214" presetID="42" presetClass="exit" presetSubtype="0" fill="hold" nodeType="withEffect">
                                  <p:stCondLst>
                                    <p:cond delay="1000"/>
                                  </p:stCondLst>
                                  <p:childTnLst>
                                    <p:animEffect transition="out" filter="fade">
                                      <p:cBhvr>
                                        <p:cTn id="215" dur="1000"/>
                                        <p:tgtEl>
                                          <p:spTgt spid="65"/>
                                        </p:tgtEl>
                                      </p:cBhvr>
                                    </p:animEffect>
                                    <p:anim calcmode="lin" valueType="num">
                                      <p:cBhvr>
                                        <p:cTn id="216" dur="1000"/>
                                        <p:tgtEl>
                                          <p:spTgt spid="65"/>
                                        </p:tgtEl>
                                        <p:attrNameLst>
                                          <p:attrName>ppt_x</p:attrName>
                                        </p:attrNameLst>
                                      </p:cBhvr>
                                      <p:tavLst>
                                        <p:tav tm="0">
                                          <p:val>
                                            <p:strVal val="ppt_x"/>
                                          </p:val>
                                        </p:tav>
                                        <p:tav tm="100000">
                                          <p:val>
                                            <p:strVal val="ppt_x"/>
                                          </p:val>
                                        </p:tav>
                                      </p:tavLst>
                                    </p:anim>
                                    <p:anim calcmode="lin" valueType="num">
                                      <p:cBhvr>
                                        <p:cTn id="217" dur="1000"/>
                                        <p:tgtEl>
                                          <p:spTgt spid="65"/>
                                        </p:tgtEl>
                                        <p:attrNameLst>
                                          <p:attrName>ppt_y</p:attrName>
                                        </p:attrNameLst>
                                      </p:cBhvr>
                                      <p:tavLst>
                                        <p:tav tm="0">
                                          <p:val>
                                            <p:strVal val="ppt_y"/>
                                          </p:val>
                                        </p:tav>
                                        <p:tav tm="100000">
                                          <p:val>
                                            <p:strVal val="ppt_y+.1"/>
                                          </p:val>
                                        </p:tav>
                                      </p:tavLst>
                                    </p:anim>
                                    <p:set>
                                      <p:cBhvr>
                                        <p:cTn id="218" dur="1" fill="hold">
                                          <p:stCondLst>
                                            <p:cond delay="999"/>
                                          </p:stCondLst>
                                        </p:cTn>
                                        <p:tgtEl>
                                          <p:spTgt spid="65"/>
                                        </p:tgtEl>
                                        <p:attrNameLst>
                                          <p:attrName>style.visibility</p:attrName>
                                        </p:attrNameLst>
                                      </p:cBhvr>
                                      <p:to>
                                        <p:strVal val="hidden"/>
                                      </p:to>
                                    </p:set>
                                  </p:childTnLst>
                                </p:cTn>
                              </p:par>
                              <p:par>
                                <p:cTn id="219" presetID="42" presetClass="exit" presetSubtype="0" fill="hold" nodeType="withEffect">
                                  <p:stCondLst>
                                    <p:cond delay="1000"/>
                                  </p:stCondLst>
                                  <p:childTnLst>
                                    <p:animEffect transition="out" filter="fade">
                                      <p:cBhvr>
                                        <p:cTn id="220" dur="1000"/>
                                        <p:tgtEl>
                                          <p:spTgt spid="72"/>
                                        </p:tgtEl>
                                      </p:cBhvr>
                                    </p:animEffect>
                                    <p:anim calcmode="lin" valueType="num">
                                      <p:cBhvr>
                                        <p:cTn id="221" dur="1000"/>
                                        <p:tgtEl>
                                          <p:spTgt spid="72"/>
                                        </p:tgtEl>
                                        <p:attrNameLst>
                                          <p:attrName>ppt_x</p:attrName>
                                        </p:attrNameLst>
                                      </p:cBhvr>
                                      <p:tavLst>
                                        <p:tav tm="0">
                                          <p:val>
                                            <p:strVal val="ppt_x"/>
                                          </p:val>
                                        </p:tav>
                                        <p:tav tm="100000">
                                          <p:val>
                                            <p:strVal val="ppt_x"/>
                                          </p:val>
                                        </p:tav>
                                      </p:tavLst>
                                    </p:anim>
                                    <p:anim calcmode="lin" valueType="num">
                                      <p:cBhvr>
                                        <p:cTn id="222" dur="1000"/>
                                        <p:tgtEl>
                                          <p:spTgt spid="72"/>
                                        </p:tgtEl>
                                        <p:attrNameLst>
                                          <p:attrName>ppt_y</p:attrName>
                                        </p:attrNameLst>
                                      </p:cBhvr>
                                      <p:tavLst>
                                        <p:tav tm="0">
                                          <p:val>
                                            <p:strVal val="ppt_y"/>
                                          </p:val>
                                        </p:tav>
                                        <p:tav tm="100000">
                                          <p:val>
                                            <p:strVal val="ppt_y+.1"/>
                                          </p:val>
                                        </p:tav>
                                      </p:tavLst>
                                    </p:anim>
                                    <p:set>
                                      <p:cBhvr>
                                        <p:cTn id="223" dur="1" fill="hold">
                                          <p:stCondLst>
                                            <p:cond delay="999"/>
                                          </p:stCondLst>
                                        </p:cTn>
                                        <p:tgtEl>
                                          <p:spTgt spid="72"/>
                                        </p:tgtEl>
                                        <p:attrNameLst>
                                          <p:attrName>style.visibility</p:attrName>
                                        </p:attrNameLst>
                                      </p:cBhvr>
                                      <p:to>
                                        <p:strVal val="hidden"/>
                                      </p:to>
                                    </p:set>
                                  </p:childTnLst>
                                </p:cTn>
                              </p:par>
                              <p:par>
                                <p:cTn id="224" presetID="10" presetClass="exit" presetSubtype="0" fill="hold" nodeType="withEffect">
                                  <p:stCondLst>
                                    <p:cond delay="1000"/>
                                  </p:stCondLst>
                                  <p:childTnLst>
                                    <p:animEffect transition="out" filter="fade">
                                      <p:cBhvr>
                                        <p:cTn id="225" dur="500"/>
                                        <p:tgtEl>
                                          <p:spTgt spid="1044"/>
                                        </p:tgtEl>
                                      </p:cBhvr>
                                    </p:animEffect>
                                    <p:set>
                                      <p:cBhvr>
                                        <p:cTn id="226" dur="1" fill="hold">
                                          <p:stCondLst>
                                            <p:cond delay="499"/>
                                          </p:stCondLst>
                                        </p:cTn>
                                        <p:tgtEl>
                                          <p:spTgt spid="1044"/>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227" restart="whenNotActive" fill="hold" evtFilter="cancelBubble" nodeType="interactiveSeq">
                <p:stCondLst>
                  <p:cond evt="onClick" delay="0">
                    <p:tgtEl>
                      <p:spTgt spid="69"/>
                    </p:tgtEl>
                  </p:cond>
                </p:stCondLst>
                <p:endSync evt="end" delay="0">
                  <p:rtn val="all"/>
                </p:endSync>
                <p:childTnLst>
                  <p:par>
                    <p:cTn id="228" fill="hold">
                      <p:stCondLst>
                        <p:cond delay="0"/>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77"/>
                                        </p:tgtEl>
                                        <p:attrNameLst>
                                          <p:attrName>style.visibility</p:attrName>
                                        </p:attrNameLst>
                                      </p:cBhvr>
                                      <p:to>
                                        <p:strVal val="visible"/>
                                      </p:to>
                                    </p:set>
                                    <p:animEffect transition="in" filter="fade">
                                      <p:cBhvr>
                                        <p:cTn id="232" dur="500"/>
                                        <p:tgtEl>
                                          <p:spTgt spid="77"/>
                                        </p:tgtEl>
                                      </p:cBhvr>
                                    </p:animEffect>
                                  </p:childTnLst>
                                </p:cTn>
                              </p:par>
                              <p:par>
                                <p:cTn id="233" presetID="10" presetClass="entr" presetSubtype="0" fill="hold" nodeType="withEffect">
                                  <p:stCondLst>
                                    <p:cond delay="0"/>
                                  </p:stCondLst>
                                  <p:childTnLst>
                                    <p:set>
                                      <p:cBhvr>
                                        <p:cTn id="234" dur="1" fill="hold">
                                          <p:stCondLst>
                                            <p:cond delay="0"/>
                                          </p:stCondLst>
                                        </p:cTn>
                                        <p:tgtEl>
                                          <p:spTgt spid="76"/>
                                        </p:tgtEl>
                                        <p:attrNameLst>
                                          <p:attrName>style.visibility</p:attrName>
                                        </p:attrNameLst>
                                      </p:cBhvr>
                                      <p:to>
                                        <p:strVal val="visible"/>
                                      </p:to>
                                    </p:set>
                                    <p:animEffect transition="in" filter="fade">
                                      <p:cBhvr>
                                        <p:cTn id="235" dur="500"/>
                                        <p:tgtEl>
                                          <p:spTgt spid="76"/>
                                        </p:tgtEl>
                                      </p:cBhvr>
                                    </p:animEffect>
                                  </p:childTnLst>
                                </p:cTn>
                              </p:par>
                              <p:par>
                                <p:cTn id="236" presetID="1" presetClass="mediacall" presetSubtype="0" fill="hold" nodeType="withEffect">
                                  <p:stCondLst>
                                    <p:cond delay="0"/>
                                  </p:stCondLst>
                                  <p:childTnLst>
                                    <p:cmd type="call" cmd="playFrom(0.0)">
                                      <p:cBhvr>
                                        <p:cTn id="237" dur="3056" fill="hold"/>
                                        <p:tgtEl>
                                          <p:spTgt spid="21"/>
                                        </p:tgtEl>
                                      </p:cBhvr>
                                    </p:cmd>
                                  </p:childTnLst>
                                </p:cTn>
                              </p:par>
                              <p:par>
                                <p:cTn id="238" presetID="10" presetClass="exit" presetSubtype="0" fill="hold" nodeType="withEffect">
                                  <p:stCondLst>
                                    <p:cond delay="0"/>
                                  </p:stCondLst>
                                  <p:childTnLst>
                                    <p:animEffect transition="out" filter="fade">
                                      <p:cBhvr>
                                        <p:cTn id="239" dur="500"/>
                                        <p:tgtEl>
                                          <p:spTgt spid="72"/>
                                        </p:tgtEl>
                                      </p:cBhvr>
                                    </p:animEffect>
                                    <p:set>
                                      <p:cBhvr>
                                        <p:cTn id="240" dur="1" fill="hold">
                                          <p:stCondLst>
                                            <p:cond delay="499"/>
                                          </p:stCondLst>
                                        </p:cTn>
                                        <p:tgtEl>
                                          <p:spTgt spid="72"/>
                                        </p:tgtEl>
                                        <p:attrNameLst>
                                          <p:attrName>style.visibility</p:attrName>
                                        </p:attrNameLst>
                                      </p:cBhvr>
                                      <p:to>
                                        <p:strVal val="hidden"/>
                                      </p:to>
                                    </p:set>
                                  </p:childTnLst>
                                </p:cTn>
                              </p:par>
                              <p:par>
                                <p:cTn id="241" presetID="42" presetClass="exit" presetSubtype="0" fill="hold" nodeType="withEffect">
                                  <p:stCondLst>
                                    <p:cond delay="1000"/>
                                  </p:stCondLst>
                                  <p:childTnLst>
                                    <p:animEffect transition="out" filter="fade">
                                      <p:cBhvr>
                                        <p:cTn id="242" dur="1000"/>
                                        <p:tgtEl>
                                          <p:spTgt spid="65"/>
                                        </p:tgtEl>
                                      </p:cBhvr>
                                    </p:animEffect>
                                    <p:anim calcmode="lin" valueType="num">
                                      <p:cBhvr>
                                        <p:cTn id="243" dur="1000"/>
                                        <p:tgtEl>
                                          <p:spTgt spid="65"/>
                                        </p:tgtEl>
                                        <p:attrNameLst>
                                          <p:attrName>ppt_x</p:attrName>
                                        </p:attrNameLst>
                                      </p:cBhvr>
                                      <p:tavLst>
                                        <p:tav tm="0">
                                          <p:val>
                                            <p:strVal val="ppt_x"/>
                                          </p:val>
                                        </p:tav>
                                        <p:tav tm="100000">
                                          <p:val>
                                            <p:strVal val="ppt_x"/>
                                          </p:val>
                                        </p:tav>
                                      </p:tavLst>
                                    </p:anim>
                                    <p:anim calcmode="lin" valueType="num">
                                      <p:cBhvr>
                                        <p:cTn id="244" dur="1000"/>
                                        <p:tgtEl>
                                          <p:spTgt spid="65"/>
                                        </p:tgtEl>
                                        <p:attrNameLst>
                                          <p:attrName>ppt_y</p:attrName>
                                        </p:attrNameLst>
                                      </p:cBhvr>
                                      <p:tavLst>
                                        <p:tav tm="0">
                                          <p:val>
                                            <p:strVal val="ppt_y"/>
                                          </p:val>
                                        </p:tav>
                                        <p:tav tm="100000">
                                          <p:val>
                                            <p:strVal val="ppt_y+.1"/>
                                          </p:val>
                                        </p:tav>
                                      </p:tavLst>
                                    </p:anim>
                                    <p:set>
                                      <p:cBhvr>
                                        <p:cTn id="245" dur="1" fill="hold">
                                          <p:stCondLst>
                                            <p:cond delay="999"/>
                                          </p:stCondLst>
                                        </p:cTn>
                                        <p:tgtEl>
                                          <p:spTgt spid="65"/>
                                        </p:tgtEl>
                                        <p:attrNameLst>
                                          <p:attrName>style.visibility</p:attrName>
                                        </p:attrNameLst>
                                      </p:cBhvr>
                                      <p:to>
                                        <p:strVal val="hidden"/>
                                      </p:to>
                                    </p:set>
                                  </p:childTnLst>
                                </p:cTn>
                              </p:par>
                              <p:par>
                                <p:cTn id="246" presetID="42" presetClass="exit" presetSubtype="0" fill="hold" nodeType="withEffect">
                                  <p:stCondLst>
                                    <p:cond delay="1000"/>
                                  </p:stCondLst>
                                  <p:childTnLst>
                                    <p:animEffect transition="out" filter="fade">
                                      <p:cBhvr>
                                        <p:cTn id="247" dur="1000"/>
                                        <p:tgtEl>
                                          <p:spTgt spid="69"/>
                                        </p:tgtEl>
                                      </p:cBhvr>
                                    </p:animEffect>
                                    <p:anim calcmode="lin" valueType="num">
                                      <p:cBhvr>
                                        <p:cTn id="248" dur="1000"/>
                                        <p:tgtEl>
                                          <p:spTgt spid="69"/>
                                        </p:tgtEl>
                                        <p:attrNameLst>
                                          <p:attrName>ppt_x</p:attrName>
                                        </p:attrNameLst>
                                      </p:cBhvr>
                                      <p:tavLst>
                                        <p:tav tm="0">
                                          <p:val>
                                            <p:strVal val="ppt_x"/>
                                          </p:val>
                                        </p:tav>
                                        <p:tav tm="100000">
                                          <p:val>
                                            <p:strVal val="ppt_x"/>
                                          </p:val>
                                        </p:tav>
                                      </p:tavLst>
                                    </p:anim>
                                    <p:anim calcmode="lin" valueType="num">
                                      <p:cBhvr>
                                        <p:cTn id="249" dur="1000"/>
                                        <p:tgtEl>
                                          <p:spTgt spid="69"/>
                                        </p:tgtEl>
                                        <p:attrNameLst>
                                          <p:attrName>ppt_y</p:attrName>
                                        </p:attrNameLst>
                                      </p:cBhvr>
                                      <p:tavLst>
                                        <p:tav tm="0">
                                          <p:val>
                                            <p:strVal val="ppt_y"/>
                                          </p:val>
                                        </p:tav>
                                        <p:tav tm="100000">
                                          <p:val>
                                            <p:strVal val="ppt_y+.1"/>
                                          </p:val>
                                        </p:tav>
                                      </p:tavLst>
                                    </p:anim>
                                    <p:set>
                                      <p:cBhvr>
                                        <p:cTn id="250" dur="1" fill="hold">
                                          <p:stCondLst>
                                            <p:cond delay="999"/>
                                          </p:stCondLst>
                                        </p:cTn>
                                        <p:tgtEl>
                                          <p:spTgt spid="69"/>
                                        </p:tgtEl>
                                        <p:attrNameLst>
                                          <p:attrName>style.visibility</p:attrName>
                                        </p:attrNameLst>
                                      </p:cBhvr>
                                      <p:to>
                                        <p:strVal val="hidden"/>
                                      </p:to>
                                    </p:set>
                                  </p:childTnLst>
                                </p:cTn>
                              </p:par>
                              <p:par>
                                <p:cTn id="251" presetID="22" presetClass="exit" presetSubtype="4" fill="hold" nodeType="withEffect">
                                  <p:stCondLst>
                                    <p:cond delay="1000"/>
                                  </p:stCondLst>
                                  <p:childTnLst>
                                    <p:animEffect transition="out" filter="wipe(down)">
                                      <p:cBhvr>
                                        <p:cTn id="252" dur="500"/>
                                        <p:tgtEl>
                                          <p:spTgt spid="1044"/>
                                        </p:tgtEl>
                                      </p:cBhvr>
                                    </p:animEffect>
                                    <p:set>
                                      <p:cBhvr>
                                        <p:cTn id="253" dur="1" fill="hold">
                                          <p:stCondLst>
                                            <p:cond delay="499"/>
                                          </p:stCondLst>
                                        </p:cTn>
                                        <p:tgtEl>
                                          <p:spTgt spid="1044"/>
                                        </p:tgtEl>
                                        <p:attrNameLst>
                                          <p:attrName>style.visibility</p:attrName>
                                        </p:attrNameLst>
                                      </p:cBhvr>
                                      <p:to>
                                        <p:strVal val="hidden"/>
                                      </p:to>
                                    </p:set>
                                  </p:childTnLst>
                                </p:cTn>
                              </p:par>
                            </p:childTnLst>
                          </p:cTn>
                        </p:par>
                      </p:childTnLst>
                    </p:cTn>
                  </p:par>
                </p:childTnLst>
              </p:cTn>
              <p:nextCondLst>
                <p:cond evt="onClick" delay="0">
                  <p:tgtEl>
                    <p:spTgt spid="69"/>
                  </p:tgtEl>
                </p:cond>
              </p:nextCondLst>
            </p:seq>
            <p:audio>
              <p:cMediaNode vol="80000" showWhenStopped="0">
                <p:cTn id="254" fill="hold" display="0">
                  <p:stCondLst>
                    <p:cond delay="indefinite"/>
                  </p:stCondLst>
                  <p:endCondLst>
                    <p:cond evt="onStopAudio" delay="0">
                      <p:tgtEl>
                        <p:sldTgt/>
                      </p:tgtEl>
                    </p:cond>
                  </p:endCondLst>
                </p:cTn>
                <p:tgtEl>
                  <p:spTgt spid="78"/>
                </p:tgtEl>
              </p:cMediaNode>
            </p:audio>
            <p:audio>
              <p:cMediaNode vol="80000" showWhenStopped="0">
                <p:cTn id="255" fill="hold" display="0">
                  <p:stCondLst>
                    <p:cond delay="indefinite"/>
                  </p:stCondLst>
                  <p:endCondLst>
                    <p:cond evt="onStopAudio" delay="0">
                      <p:tgtEl>
                        <p:sldTgt/>
                      </p:tgtEl>
                    </p:cond>
                  </p:endCondLst>
                </p:cTn>
                <p:tgtEl>
                  <p:spTgt spid="79"/>
                </p:tgtEl>
              </p:cMediaNode>
            </p:audio>
            <p:seq concurrent="1" nextAc="seek">
              <p:cTn id="256" restart="whenNotActive" fill="hold" evtFilter="cancelBubble" nodeType="interactiveSeq">
                <p:stCondLst>
                  <p:cond evt="onClick" delay="0">
                    <p:tgtEl>
                      <p:spTgt spid="48"/>
                    </p:tgtEl>
                  </p:cond>
                </p:stCondLst>
                <p:endSync evt="end" delay="0">
                  <p:rtn val="all"/>
                </p:endSync>
                <p:childTnLst>
                  <p:par>
                    <p:cTn id="257" fill="hold">
                      <p:stCondLst>
                        <p:cond delay="0"/>
                      </p:stCondLst>
                      <p:childTnLst>
                        <p:par>
                          <p:cTn id="258" fill="hold">
                            <p:stCondLst>
                              <p:cond delay="0"/>
                            </p:stCondLst>
                            <p:childTnLst>
                              <p:par>
                                <p:cTn id="259" presetID="42" presetClass="entr" presetSubtype="0" fill="hold" nodeType="clickEffect">
                                  <p:stCondLst>
                                    <p:cond delay="0"/>
                                  </p:stCondLst>
                                  <p:childTnLst>
                                    <p:set>
                                      <p:cBhvr>
                                        <p:cTn id="260" dur="1" fill="hold">
                                          <p:stCondLst>
                                            <p:cond delay="0"/>
                                          </p:stCondLst>
                                        </p:cTn>
                                        <p:tgtEl>
                                          <p:spTgt spid="84"/>
                                        </p:tgtEl>
                                        <p:attrNameLst>
                                          <p:attrName>style.visibility</p:attrName>
                                        </p:attrNameLst>
                                      </p:cBhvr>
                                      <p:to>
                                        <p:strVal val="visible"/>
                                      </p:to>
                                    </p:set>
                                    <p:animEffect transition="in" filter="fade">
                                      <p:cBhvr>
                                        <p:cTn id="261" dur="1000"/>
                                        <p:tgtEl>
                                          <p:spTgt spid="84"/>
                                        </p:tgtEl>
                                      </p:cBhvr>
                                    </p:animEffect>
                                    <p:anim calcmode="lin" valueType="num">
                                      <p:cBhvr>
                                        <p:cTn id="262" dur="1000" fill="hold"/>
                                        <p:tgtEl>
                                          <p:spTgt spid="84"/>
                                        </p:tgtEl>
                                        <p:attrNameLst>
                                          <p:attrName>ppt_x</p:attrName>
                                        </p:attrNameLst>
                                      </p:cBhvr>
                                      <p:tavLst>
                                        <p:tav tm="0">
                                          <p:val>
                                            <p:strVal val="#ppt_x"/>
                                          </p:val>
                                        </p:tav>
                                        <p:tav tm="100000">
                                          <p:val>
                                            <p:strVal val="#ppt_x"/>
                                          </p:val>
                                        </p:tav>
                                      </p:tavLst>
                                    </p:anim>
                                    <p:anim calcmode="lin" valueType="num">
                                      <p:cBhvr>
                                        <p:cTn id="263" dur="1000" fill="hold"/>
                                        <p:tgtEl>
                                          <p:spTgt spid="84"/>
                                        </p:tgtEl>
                                        <p:attrNameLst>
                                          <p:attrName>ppt_y</p:attrName>
                                        </p:attrNameLst>
                                      </p:cBhvr>
                                      <p:tavLst>
                                        <p:tav tm="0">
                                          <p:val>
                                            <p:strVal val="#ppt_y+.1"/>
                                          </p:val>
                                        </p:tav>
                                        <p:tav tm="100000">
                                          <p:val>
                                            <p:strVal val="#ppt_y"/>
                                          </p:val>
                                        </p:tav>
                                      </p:tavLst>
                                    </p:anim>
                                  </p:childTnLst>
                                </p:cTn>
                              </p:par>
                              <p:par>
                                <p:cTn id="264" presetID="42" presetClass="entr" presetSubtype="0" fill="hold" nodeType="withEffect">
                                  <p:stCondLst>
                                    <p:cond delay="0"/>
                                  </p:stCondLst>
                                  <p:childTnLst>
                                    <p:set>
                                      <p:cBhvr>
                                        <p:cTn id="265" dur="1" fill="hold">
                                          <p:stCondLst>
                                            <p:cond delay="0"/>
                                          </p:stCondLst>
                                        </p:cTn>
                                        <p:tgtEl>
                                          <p:spTgt spid="80"/>
                                        </p:tgtEl>
                                        <p:attrNameLst>
                                          <p:attrName>style.visibility</p:attrName>
                                        </p:attrNameLst>
                                      </p:cBhvr>
                                      <p:to>
                                        <p:strVal val="visible"/>
                                      </p:to>
                                    </p:set>
                                    <p:animEffect transition="in" filter="fade">
                                      <p:cBhvr>
                                        <p:cTn id="266" dur="1000"/>
                                        <p:tgtEl>
                                          <p:spTgt spid="80"/>
                                        </p:tgtEl>
                                      </p:cBhvr>
                                    </p:animEffect>
                                    <p:anim calcmode="lin" valueType="num">
                                      <p:cBhvr>
                                        <p:cTn id="267" dur="1000" fill="hold"/>
                                        <p:tgtEl>
                                          <p:spTgt spid="80"/>
                                        </p:tgtEl>
                                        <p:attrNameLst>
                                          <p:attrName>ppt_x</p:attrName>
                                        </p:attrNameLst>
                                      </p:cBhvr>
                                      <p:tavLst>
                                        <p:tav tm="0">
                                          <p:val>
                                            <p:strVal val="#ppt_x"/>
                                          </p:val>
                                        </p:tav>
                                        <p:tav tm="100000">
                                          <p:val>
                                            <p:strVal val="#ppt_x"/>
                                          </p:val>
                                        </p:tav>
                                      </p:tavLst>
                                    </p:anim>
                                    <p:anim calcmode="lin" valueType="num">
                                      <p:cBhvr>
                                        <p:cTn id="268" dur="1000" fill="hold"/>
                                        <p:tgtEl>
                                          <p:spTgt spid="80"/>
                                        </p:tgtEl>
                                        <p:attrNameLst>
                                          <p:attrName>ppt_y</p:attrName>
                                        </p:attrNameLst>
                                      </p:cBhvr>
                                      <p:tavLst>
                                        <p:tav tm="0">
                                          <p:val>
                                            <p:strVal val="#ppt_y+.1"/>
                                          </p:val>
                                        </p:tav>
                                        <p:tav tm="100000">
                                          <p:val>
                                            <p:strVal val="#ppt_y"/>
                                          </p:val>
                                        </p:tav>
                                      </p:tavLst>
                                    </p:anim>
                                  </p:childTnLst>
                                </p:cTn>
                              </p:par>
                              <p:par>
                                <p:cTn id="269" presetID="42" presetClass="entr" presetSubtype="0" fill="hold" nodeType="withEffect">
                                  <p:stCondLst>
                                    <p:cond delay="0"/>
                                  </p:stCondLst>
                                  <p:childTnLst>
                                    <p:set>
                                      <p:cBhvr>
                                        <p:cTn id="270" dur="1" fill="hold">
                                          <p:stCondLst>
                                            <p:cond delay="0"/>
                                          </p:stCondLst>
                                        </p:cTn>
                                        <p:tgtEl>
                                          <p:spTgt spid="87"/>
                                        </p:tgtEl>
                                        <p:attrNameLst>
                                          <p:attrName>style.visibility</p:attrName>
                                        </p:attrNameLst>
                                      </p:cBhvr>
                                      <p:to>
                                        <p:strVal val="visible"/>
                                      </p:to>
                                    </p:set>
                                    <p:animEffect transition="in" filter="fade">
                                      <p:cBhvr>
                                        <p:cTn id="271" dur="1000"/>
                                        <p:tgtEl>
                                          <p:spTgt spid="87"/>
                                        </p:tgtEl>
                                      </p:cBhvr>
                                    </p:animEffect>
                                    <p:anim calcmode="lin" valueType="num">
                                      <p:cBhvr>
                                        <p:cTn id="272" dur="1000" fill="hold"/>
                                        <p:tgtEl>
                                          <p:spTgt spid="87"/>
                                        </p:tgtEl>
                                        <p:attrNameLst>
                                          <p:attrName>ppt_x</p:attrName>
                                        </p:attrNameLst>
                                      </p:cBhvr>
                                      <p:tavLst>
                                        <p:tav tm="0">
                                          <p:val>
                                            <p:strVal val="#ppt_x"/>
                                          </p:val>
                                        </p:tav>
                                        <p:tav tm="100000">
                                          <p:val>
                                            <p:strVal val="#ppt_x"/>
                                          </p:val>
                                        </p:tav>
                                      </p:tavLst>
                                    </p:anim>
                                    <p:anim calcmode="lin" valueType="num">
                                      <p:cBhvr>
                                        <p:cTn id="273"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8"/>
                  </p:tgtEl>
                </p:cond>
              </p:nextCondLst>
            </p:seq>
            <p:seq concurrent="1" nextAc="seek">
              <p:cTn id="274" restart="whenNotActive" fill="hold" evtFilter="cancelBubble" nodeType="interactiveSeq">
                <p:stCondLst>
                  <p:cond evt="onClick" delay="0">
                    <p:tgtEl>
                      <p:spTgt spid="87"/>
                    </p:tgtEl>
                  </p:cond>
                </p:stCondLst>
                <p:endSync evt="end" delay="0">
                  <p:rtn val="all"/>
                </p:endSync>
                <p:childTnLst>
                  <p:par>
                    <p:cTn id="275" fill="hold">
                      <p:stCondLst>
                        <p:cond delay="0"/>
                      </p:stCondLst>
                      <p:childTnLst>
                        <p:par>
                          <p:cTn id="276" fill="hold">
                            <p:stCondLst>
                              <p:cond delay="0"/>
                            </p:stCondLst>
                            <p:childTnLst>
                              <p:par>
                                <p:cTn id="277" presetID="10" presetClass="entr" presetSubtype="0" fill="hold" nodeType="clickEffect">
                                  <p:stCondLst>
                                    <p:cond delay="0"/>
                                  </p:stCondLst>
                                  <p:childTnLst>
                                    <p:set>
                                      <p:cBhvr>
                                        <p:cTn id="278" dur="1" fill="hold">
                                          <p:stCondLst>
                                            <p:cond delay="0"/>
                                          </p:stCondLst>
                                        </p:cTn>
                                        <p:tgtEl>
                                          <p:spTgt spid="90"/>
                                        </p:tgtEl>
                                        <p:attrNameLst>
                                          <p:attrName>style.visibility</p:attrName>
                                        </p:attrNameLst>
                                      </p:cBhvr>
                                      <p:to>
                                        <p:strVal val="visible"/>
                                      </p:to>
                                    </p:set>
                                    <p:animEffect transition="in" filter="fade">
                                      <p:cBhvr>
                                        <p:cTn id="279" dur="500"/>
                                        <p:tgtEl>
                                          <p:spTgt spid="90"/>
                                        </p:tgtEl>
                                      </p:cBhvr>
                                    </p:animEffect>
                                  </p:childTnLst>
                                </p:cTn>
                              </p:par>
                              <p:par>
                                <p:cTn id="280" presetID="10" presetClass="entr" presetSubtype="0" fill="hold" grpId="1" nodeType="withEffect">
                                  <p:stCondLst>
                                    <p:cond delay="0"/>
                                  </p:stCondLst>
                                  <p:childTnLst>
                                    <p:set>
                                      <p:cBhvr>
                                        <p:cTn id="281" dur="1" fill="hold">
                                          <p:stCondLst>
                                            <p:cond delay="0"/>
                                          </p:stCondLst>
                                        </p:cTn>
                                        <p:tgtEl>
                                          <p:spTgt spid="92"/>
                                        </p:tgtEl>
                                        <p:attrNameLst>
                                          <p:attrName>style.visibility</p:attrName>
                                        </p:attrNameLst>
                                      </p:cBhvr>
                                      <p:to>
                                        <p:strVal val="visible"/>
                                      </p:to>
                                    </p:set>
                                    <p:animEffect transition="in" filter="fade">
                                      <p:cBhvr>
                                        <p:cTn id="282" dur="500"/>
                                        <p:tgtEl>
                                          <p:spTgt spid="92"/>
                                        </p:tgtEl>
                                      </p:cBhvr>
                                    </p:animEffect>
                                  </p:childTnLst>
                                </p:cTn>
                              </p:par>
                              <p:par>
                                <p:cTn id="283" presetID="1" presetClass="mediacall" presetSubtype="0" fill="hold" nodeType="withEffect">
                                  <p:stCondLst>
                                    <p:cond delay="0"/>
                                  </p:stCondLst>
                                  <p:childTnLst>
                                    <p:cmd type="call" cmd="playFrom(0.0)">
                                      <p:cBhvr>
                                        <p:cTn id="284" dur="3866" fill="hold"/>
                                        <p:tgtEl>
                                          <p:spTgt spid="79"/>
                                        </p:tgtEl>
                                      </p:cBhvr>
                                    </p:cmd>
                                  </p:childTnLst>
                                </p:cTn>
                              </p:par>
                              <p:par>
                                <p:cTn id="285" presetID="10" presetClass="exit" presetSubtype="0" fill="hold" nodeType="withEffect">
                                  <p:stCondLst>
                                    <p:cond delay="0"/>
                                  </p:stCondLst>
                                  <p:childTnLst>
                                    <p:animEffect transition="out" filter="fade">
                                      <p:cBhvr>
                                        <p:cTn id="286" dur="500"/>
                                        <p:tgtEl>
                                          <p:spTgt spid="84"/>
                                        </p:tgtEl>
                                      </p:cBhvr>
                                    </p:animEffect>
                                    <p:set>
                                      <p:cBhvr>
                                        <p:cTn id="287" dur="1" fill="hold">
                                          <p:stCondLst>
                                            <p:cond delay="499"/>
                                          </p:stCondLst>
                                        </p:cTn>
                                        <p:tgtEl>
                                          <p:spTgt spid="84"/>
                                        </p:tgtEl>
                                        <p:attrNameLst>
                                          <p:attrName>style.visibility</p:attrName>
                                        </p:attrNameLst>
                                      </p:cBhvr>
                                      <p:to>
                                        <p:strVal val="hidden"/>
                                      </p:to>
                                    </p:set>
                                  </p:childTnLst>
                                </p:cTn>
                              </p:par>
                              <p:par>
                                <p:cTn id="288" presetID="42" presetClass="exit" presetSubtype="0" fill="hold" nodeType="withEffect">
                                  <p:stCondLst>
                                    <p:cond delay="1000"/>
                                  </p:stCondLst>
                                  <p:childTnLst>
                                    <p:animEffect transition="out" filter="fade">
                                      <p:cBhvr>
                                        <p:cTn id="289" dur="1000"/>
                                        <p:tgtEl>
                                          <p:spTgt spid="80"/>
                                        </p:tgtEl>
                                      </p:cBhvr>
                                    </p:animEffect>
                                    <p:anim calcmode="lin" valueType="num">
                                      <p:cBhvr>
                                        <p:cTn id="290" dur="1000"/>
                                        <p:tgtEl>
                                          <p:spTgt spid="80"/>
                                        </p:tgtEl>
                                        <p:attrNameLst>
                                          <p:attrName>ppt_x</p:attrName>
                                        </p:attrNameLst>
                                      </p:cBhvr>
                                      <p:tavLst>
                                        <p:tav tm="0">
                                          <p:val>
                                            <p:strVal val="ppt_x"/>
                                          </p:val>
                                        </p:tav>
                                        <p:tav tm="100000">
                                          <p:val>
                                            <p:strVal val="ppt_x"/>
                                          </p:val>
                                        </p:tav>
                                      </p:tavLst>
                                    </p:anim>
                                    <p:anim calcmode="lin" valueType="num">
                                      <p:cBhvr>
                                        <p:cTn id="291" dur="1000"/>
                                        <p:tgtEl>
                                          <p:spTgt spid="80"/>
                                        </p:tgtEl>
                                        <p:attrNameLst>
                                          <p:attrName>ppt_y</p:attrName>
                                        </p:attrNameLst>
                                      </p:cBhvr>
                                      <p:tavLst>
                                        <p:tav tm="0">
                                          <p:val>
                                            <p:strVal val="ppt_y"/>
                                          </p:val>
                                        </p:tav>
                                        <p:tav tm="100000">
                                          <p:val>
                                            <p:strVal val="ppt_y+.1"/>
                                          </p:val>
                                        </p:tav>
                                      </p:tavLst>
                                    </p:anim>
                                    <p:set>
                                      <p:cBhvr>
                                        <p:cTn id="292" dur="1" fill="hold">
                                          <p:stCondLst>
                                            <p:cond delay="999"/>
                                          </p:stCondLst>
                                        </p:cTn>
                                        <p:tgtEl>
                                          <p:spTgt spid="80"/>
                                        </p:tgtEl>
                                        <p:attrNameLst>
                                          <p:attrName>style.visibility</p:attrName>
                                        </p:attrNameLst>
                                      </p:cBhvr>
                                      <p:to>
                                        <p:strVal val="hidden"/>
                                      </p:to>
                                    </p:set>
                                  </p:childTnLst>
                                </p:cTn>
                              </p:par>
                              <p:par>
                                <p:cTn id="293" presetID="42" presetClass="exit" presetSubtype="0" fill="hold" nodeType="withEffect">
                                  <p:stCondLst>
                                    <p:cond delay="1000"/>
                                  </p:stCondLst>
                                  <p:childTnLst>
                                    <p:animEffect transition="out" filter="fade">
                                      <p:cBhvr>
                                        <p:cTn id="294" dur="1000"/>
                                        <p:tgtEl>
                                          <p:spTgt spid="87"/>
                                        </p:tgtEl>
                                      </p:cBhvr>
                                    </p:animEffect>
                                    <p:anim calcmode="lin" valueType="num">
                                      <p:cBhvr>
                                        <p:cTn id="295" dur="1000"/>
                                        <p:tgtEl>
                                          <p:spTgt spid="87"/>
                                        </p:tgtEl>
                                        <p:attrNameLst>
                                          <p:attrName>ppt_x</p:attrName>
                                        </p:attrNameLst>
                                      </p:cBhvr>
                                      <p:tavLst>
                                        <p:tav tm="0">
                                          <p:val>
                                            <p:strVal val="ppt_x"/>
                                          </p:val>
                                        </p:tav>
                                        <p:tav tm="100000">
                                          <p:val>
                                            <p:strVal val="ppt_x"/>
                                          </p:val>
                                        </p:tav>
                                      </p:tavLst>
                                    </p:anim>
                                    <p:anim calcmode="lin" valueType="num">
                                      <p:cBhvr>
                                        <p:cTn id="296" dur="1000"/>
                                        <p:tgtEl>
                                          <p:spTgt spid="87"/>
                                        </p:tgtEl>
                                        <p:attrNameLst>
                                          <p:attrName>ppt_y</p:attrName>
                                        </p:attrNameLst>
                                      </p:cBhvr>
                                      <p:tavLst>
                                        <p:tav tm="0">
                                          <p:val>
                                            <p:strVal val="ppt_y"/>
                                          </p:val>
                                        </p:tav>
                                        <p:tav tm="100000">
                                          <p:val>
                                            <p:strVal val="ppt_y+.1"/>
                                          </p:val>
                                        </p:tav>
                                      </p:tavLst>
                                    </p:anim>
                                    <p:set>
                                      <p:cBhvr>
                                        <p:cTn id="297" dur="1" fill="hold">
                                          <p:stCondLst>
                                            <p:cond delay="999"/>
                                          </p:stCondLst>
                                        </p:cTn>
                                        <p:tgtEl>
                                          <p:spTgt spid="87"/>
                                        </p:tgtEl>
                                        <p:attrNameLst>
                                          <p:attrName>style.visibility</p:attrName>
                                        </p:attrNameLst>
                                      </p:cBhvr>
                                      <p:to>
                                        <p:strVal val="hidden"/>
                                      </p:to>
                                    </p:set>
                                  </p:childTnLst>
                                </p:cTn>
                              </p:par>
                              <p:par>
                                <p:cTn id="298" presetID="22" presetClass="exit" presetSubtype="4" fill="hold" nodeType="withEffect">
                                  <p:stCondLst>
                                    <p:cond delay="1000"/>
                                  </p:stCondLst>
                                  <p:childTnLst>
                                    <p:animEffect transition="out" filter="wipe(down)">
                                      <p:cBhvr>
                                        <p:cTn id="299" dur="500"/>
                                        <p:tgtEl>
                                          <p:spTgt spid="48"/>
                                        </p:tgtEl>
                                      </p:cBhvr>
                                    </p:animEffect>
                                    <p:set>
                                      <p:cBhvr>
                                        <p:cTn id="300"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301" restart="whenNotActive" fill="hold" evtFilter="cancelBubble" nodeType="interactiveSeq">
                <p:stCondLst>
                  <p:cond evt="onClick" delay="0">
                    <p:tgtEl>
                      <p:spTgt spid="84"/>
                    </p:tgtEl>
                  </p:cond>
                </p:stCondLst>
                <p:endSync evt="end" delay="0">
                  <p:rtn val="all"/>
                </p:endSync>
                <p:childTnLst>
                  <p:par>
                    <p:cTn id="302" fill="hold">
                      <p:stCondLst>
                        <p:cond delay="0"/>
                      </p:stCondLst>
                      <p:childTnLst>
                        <p:par>
                          <p:cTn id="303" fill="hold">
                            <p:stCondLst>
                              <p:cond delay="0"/>
                            </p:stCondLst>
                            <p:childTnLst>
                              <p:par>
                                <p:cTn id="304" presetID="10" presetClass="entr" presetSubtype="0" fill="hold" grpId="0" nodeType="clickEffect">
                                  <p:stCondLst>
                                    <p:cond delay="0"/>
                                  </p:stCondLst>
                                  <p:childTnLst>
                                    <p:set>
                                      <p:cBhvr>
                                        <p:cTn id="305" dur="1" fill="hold">
                                          <p:stCondLst>
                                            <p:cond delay="0"/>
                                          </p:stCondLst>
                                        </p:cTn>
                                        <p:tgtEl>
                                          <p:spTgt spid="92"/>
                                        </p:tgtEl>
                                        <p:attrNameLst>
                                          <p:attrName>style.visibility</p:attrName>
                                        </p:attrNameLst>
                                      </p:cBhvr>
                                      <p:to>
                                        <p:strVal val="visible"/>
                                      </p:to>
                                    </p:set>
                                    <p:animEffect transition="in" filter="fade">
                                      <p:cBhvr>
                                        <p:cTn id="306" dur="500"/>
                                        <p:tgtEl>
                                          <p:spTgt spid="92"/>
                                        </p:tgtEl>
                                      </p:cBhvr>
                                    </p:animEffect>
                                  </p:childTnLst>
                                </p:cTn>
                              </p:par>
                              <p:par>
                                <p:cTn id="307" presetID="10" presetClass="entr" presetSubtype="0" fill="hold" nodeType="withEffect">
                                  <p:stCondLst>
                                    <p:cond delay="0"/>
                                  </p:stCondLst>
                                  <p:childTnLst>
                                    <p:set>
                                      <p:cBhvr>
                                        <p:cTn id="308" dur="1" fill="hold">
                                          <p:stCondLst>
                                            <p:cond delay="0"/>
                                          </p:stCondLst>
                                        </p:cTn>
                                        <p:tgtEl>
                                          <p:spTgt spid="91"/>
                                        </p:tgtEl>
                                        <p:attrNameLst>
                                          <p:attrName>style.visibility</p:attrName>
                                        </p:attrNameLst>
                                      </p:cBhvr>
                                      <p:to>
                                        <p:strVal val="visible"/>
                                      </p:to>
                                    </p:set>
                                    <p:animEffect transition="in" filter="fade">
                                      <p:cBhvr>
                                        <p:cTn id="309" dur="500"/>
                                        <p:tgtEl>
                                          <p:spTgt spid="91"/>
                                        </p:tgtEl>
                                      </p:cBhvr>
                                    </p:animEffect>
                                  </p:childTnLst>
                                </p:cTn>
                              </p:par>
                              <p:par>
                                <p:cTn id="310" presetID="1" presetClass="mediacall" presetSubtype="0" fill="hold" nodeType="withEffect">
                                  <p:stCondLst>
                                    <p:cond delay="0"/>
                                  </p:stCondLst>
                                  <p:childTnLst>
                                    <p:cmd type="call" cmd="playFrom(0.0)">
                                      <p:cBhvr>
                                        <p:cTn id="311" dur="3056" fill="hold"/>
                                        <p:tgtEl>
                                          <p:spTgt spid="78"/>
                                        </p:tgtEl>
                                      </p:cBhvr>
                                    </p:cmd>
                                  </p:childTnLst>
                                </p:cTn>
                              </p:par>
                              <p:par>
                                <p:cTn id="312" presetID="10" presetClass="exit" presetSubtype="0" fill="hold" nodeType="withEffect">
                                  <p:stCondLst>
                                    <p:cond delay="0"/>
                                  </p:stCondLst>
                                  <p:childTnLst>
                                    <p:animEffect transition="out" filter="fade">
                                      <p:cBhvr>
                                        <p:cTn id="313" dur="500"/>
                                        <p:tgtEl>
                                          <p:spTgt spid="87"/>
                                        </p:tgtEl>
                                      </p:cBhvr>
                                    </p:animEffect>
                                    <p:set>
                                      <p:cBhvr>
                                        <p:cTn id="314" dur="1" fill="hold">
                                          <p:stCondLst>
                                            <p:cond delay="499"/>
                                          </p:stCondLst>
                                        </p:cTn>
                                        <p:tgtEl>
                                          <p:spTgt spid="87"/>
                                        </p:tgtEl>
                                        <p:attrNameLst>
                                          <p:attrName>style.visibility</p:attrName>
                                        </p:attrNameLst>
                                      </p:cBhvr>
                                      <p:to>
                                        <p:strVal val="hidden"/>
                                      </p:to>
                                    </p:set>
                                  </p:childTnLst>
                                </p:cTn>
                              </p:par>
                              <p:par>
                                <p:cTn id="315" presetID="42" presetClass="exit" presetSubtype="0" fill="hold" nodeType="withEffect">
                                  <p:stCondLst>
                                    <p:cond delay="1000"/>
                                  </p:stCondLst>
                                  <p:childTnLst>
                                    <p:animEffect transition="out" filter="fade">
                                      <p:cBhvr>
                                        <p:cTn id="316" dur="1000"/>
                                        <p:tgtEl>
                                          <p:spTgt spid="84"/>
                                        </p:tgtEl>
                                      </p:cBhvr>
                                    </p:animEffect>
                                    <p:anim calcmode="lin" valueType="num">
                                      <p:cBhvr>
                                        <p:cTn id="317" dur="1000"/>
                                        <p:tgtEl>
                                          <p:spTgt spid="84"/>
                                        </p:tgtEl>
                                        <p:attrNameLst>
                                          <p:attrName>ppt_x</p:attrName>
                                        </p:attrNameLst>
                                      </p:cBhvr>
                                      <p:tavLst>
                                        <p:tav tm="0">
                                          <p:val>
                                            <p:strVal val="ppt_x"/>
                                          </p:val>
                                        </p:tav>
                                        <p:tav tm="100000">
                                          <p:val>
                                            <p:strVal val="ppt_x"/>
                                          </p:val>
                                        </p:tav>
                                      </p:tavLst>
                                    </p:anim>
                                    <p:anim calcmode="lin" valueType="num">
                                      <p:cBhvr>
                                        <p:cTn id="318" dur="1000"/>
                                        <p:tgtEl>
                                          <p:spTgt spid="84"/>
                                        </p:tgtEl>
                                        <p:attrNameLst>
                                          <p:attrName>ppt_y</p:attrName>
                                        </p:attrNameLst>
                                      </p:cBhvr>
                                      <p:tavLst>
                                        <p:tav tm="0">
                                          <p:val>
                                            <p:strVal val="ppt_y"/>
                                          </p:val>
                                        </p:tav>
                                        <p:tav tm="100000">
                                          <p:val>
                                            <p:strVal val="ppt_y+.1"/>
                                          </p:val>
                                        </p:tav>
                                      </p:tavLst>
                                    </p:anim>
                                    <p:set>
                                      <p:cBhvr>
                                        <p:cTn id="319" dur="1" fill="hold">
                                          <p:stCondLst>
                                            <p:cond delay="999"/>
                                          </p:stCondLst>
                                        </p:cTn>
                                        <p:tgtEl>
                                          <p:spTgt spid="84"/>
                                        </p:tgtEl>
                                        <p:attrNameLst>
                                          <p:attrName>style.visibility</p:attrName>
                                        </p:attrNameLst>
                                      </p:cBhvr>
                                      <p:to>
                                        <p:strVal val="hidden"/>
                                      </p:to>
                                    </p:set>
                                  </p:childTnLst>
                                </p:cTn>
                              </p:par>
                              <p:par>
                                <p:cTn id="320" presetID="42" presetClass="exit" presetSubtype="0" fill="hold" nodeType="withEffect">
                                  <p:stCondLst>
                                    <p:cond delay="1000"/>
                                  </p:stCondLst>
                                  <p:childTnLst>
                                    <p:animEffect transition="out" filter="fade">
                                      <p:cBhvr>
                                        <p:cTn id="321" dur="1000"/>
                                        <p:tgtEl>
                                          <p:spTgt spid="80"/>
                                        </p:tgtEl>
                                      </p:cBhvr>
                                    </p:animEffect>
                                    <p:anim calcmode="lin" valueType="num">
                                      <p:cBhvr>
                                        <p:cTn id="322" dur="1000"/>
                                        <p:tgtEl>
                                          <p:spTgt spid="80"/>
                                        </p:tgtEl>
                                        <p:attrNameLst>
                                          <p:attrName>ppt_x</p:attrName>
                                        </p:attrNameLst>
                                      </p:cBhvr>
                                      <p:tavLst>
                                        <p:tav tm="0">
                                          <p:val>
                                            <p:strVal val="ppt_x"/>
                                          </p:val>
                                        </p:tav>
                                        <p:tav tm="100000">
                                          <p:val>
                                            <p:strVal val="ppt_x"/>
                                          </p:val>
                                        </p:tav>
                                      </p:tavLst>
                                    </p:anim>
                                    <p:anim calcmode="lin" valueType="num">
                                      <p:cBhvr>
                                        <p:cTn id="323" dur="1000"/>
                                        <p:tgtEl>
                                          <p:spTgt spid="80"/>
                                        </p:tgtEl>
                                        <p:attrNameLst>
                                          <p:attrName>ppt_y</p:attrName>
                                        </p:attrNameLst>
                                      </p:cBhvr>
                                      <p:tavLst>
                                        <p:tav tm="0">
                                          <p:val>
                                            <p:strVal val="ppt_y"/>
                                          </p:val>
                                        </p:tav>
                                        <p:tav tm="100000">
                                          <p:val>
                                            <p:strVal val="ppt_y+.1"/>
                                          </p:val>
                                        </p:tav>
                                      </p:tavLst>
                                    </p:anim>
                                    <p:set>
                                      <p:cBhvr>
                                        <p:cTn id="324" dur="1" fill="hold">
                                          <p:stCondLst>
                                            <p:cond delay="999"/>
                                          </p:stCondLst>
                                        </p:cTn>
                                        <p:tgtEl>
                                          <p:spTgt spid="80"/>
                                        </p:tgtEl>
                                        <p:attrNameLst>
                                          <p:attrName>style.visibility</p:attrName>
                                        </p:attrNameLst>
                                      </p:cBhvr>
                                      <p:to>
                                        <p:strVal val="hidden"/>
                                      </p:to>
                                    </p:set>
                                  </p:childTnLst>
                                </p:cTn>
                              </p:par>
                              <p:par>
                                <p:cTn id="325" presetID="16" presetClass="exit" presetSubtype="21" fill="hold" nodeType="withEffect">
                                  <p:stCondLst>
                                    <p:cond delay="1000"/>
                                  </p:stCondLst>
                                  <p:childTnLst>
                                    <p:animEffect transition="out" filter="barn(inVertical)">
                                      <p:cBhvr>
                                        <p:cTn id="326" dur="500"/>
                                        <p:tgtEl>
                                          <p:spTgt spid="48"/>
                                        </p:tgtEl>
                                      </p:cBhvr>
                                    </p:animEffect>
                                    <p:set>
                                      <p:cBhvr>
                                        <p:cTn id="327"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84"/>
                  </p:tgtEl>
                </p:cond>
              </p:nextCondLst>
            </p:seq>
            <p:audio>
              <p:cMediaNode vol="80000" showWhenStopped="0">
                <p:cTn id="328" fill="hold" display="0">
                  <p:stCondLst>
                    <p:cond delay="indefinite"/>
                  </p:stCondLst>
                  <p:endCondLst>
                    <p:cond evt="onStopAudio" delay="0">
                      <p:tgtEl>
                        <p:sldTgt/>
                      </p:tgtEl>
                    </p:cond>
                  </p:endCondLst>
                </p:cTn>
                <p:tgtEl>
                  <p:spTgt spid="93"/>
                </p:tgtEl>
              </p:cMediaNode>
            </p:audio>
            <p:audio>
              <p:cMediaNode vol="80000" showWhenStopped="0">
                <p:cTn id="329" fill="hold" display="0">
                  <p:stCondLst>
                    <p:cond delay="indefinite"/>
                  </p:stCondLst>
                  <p:endCondLst>
                    <p:cond evt="onStopAudio" delay="0">
                      <p:tgtEl>
                        <p:sldTgt/>
                      </p:tgtEl>
                    </p:cond>
                  </p:endCondLst>
                </p:cTn>
                <p:tgtEl>
                  <p:spTgt spid="94"/>
                </p:tgtEl>
              </p:cMediaNode>
            </p:audio>
            <p:seq concurrent="1" nextAc="seek">
              <p:cTn id="330" restart="whenNotActive" fill="hold" evtFilter="cancelBubble" nodeType="interactiveSeq">
                <p:stCondLst>
                  <p:cond evt="onClick" delay="0">
                    <p:tgtEl>
                      <p:spTgt spid="1056"/>
                    </p:tgtEl>
                  </p:cond>
                </p:stCondLst>
                <p:endSync evt="end" delay="0">
                  <p:rtn val="all"/>
                </p:endSync>
                <p:childTnLst>
                  <p:par>
                    <p:cTn id="331" fill="hold">
                      <p:stCondLst>
                        <p:cond delay="0"/>
                      </p:stCondLst>
                      <p:childTnLst>
                        <p:par>
                          <p:cTn id="332" fill="hold">
                            <p:stCondLst>
                              <p:cond delay="0"/>
                            </p:stCondLst>
                            <p:childTnLst>
                              <p:par>
                                <p:cTn id="333" presetID="42" presetClass="entr" presetSubtype="0" fill="hold" nodeType="clickEffect">
                                  <p:stCondLst>
                                    <p:cond delay="0"/>
                                  </p:stCondLst>
                                  <p:childTnLst>
                                    <p:set>
                                      <p:cBhvr>
                                        <p:cTn id="334" dur="1" fill="hold">
                                          <p:stCondLst>
                                            <p:cond delay="0"/>
                                          </p:stCondLst>
                                        </p:cTn>
                                        <p:tgtEl>
                                          <p:spTgt spid="99"/>
                                        </p:tgtEl>
                                        <p:attrNameLst>
                                          <p:attrName>style.visibility</p:attrName>
                                        </p:attrNameLst>
                                      </p:cBhvr>
                                      <p:to>
                                        <p:strVal val="visible"/>
                                      </p:to>
                                    </p:set>
                                    <p:animEffect transition="in" filter="fade">
                                      <p:cBhvr>
                                        <p:cTn id="335" dur="1000"/>
                                        <p:tgtEl>
                                          <p:spTgt spid="99"/>
                                        </p:tgtEl>
                                      </p:cBhvr>
                                    </p:animEffect>
                                    <p:anim calcmode="lin" valueType="num">
                                      <p:cBhvr>
                                        <p:cTn id="336" dur="1000" fill="hold"/>
                                        <p:tgtEl>
                                          <p:spTgt spid="99"/>
                                        </p:tgtEl>
                                        <p:attrNameLst>
                                          <p:attrName>ppt_x</p:attrName>
                                        </p:attrNameLst>
                                      </p:cBhvr>
                                      <p:tavLst>
                                        <p:tav tm="0">
                                          <p:val>
                                            <p:strVal val="#ppt_x"/>
                                          </p:val>
                                        </p:tav>
                                        <p:tav tm="100000">
                                          <p:val>
                                            <p:strVal val="#ppt_x"/>
                                          </p:val>
                                        </p:tav>
                                      </p:tavLst>
                                    </p:anim>
                                    <p:anim calcmode="lin" valueType="num">
                                      <p:cBhvr>
                                        <p:cTn id="337" dur="1000" fill="hold"/>
                                        <p:tgtEl>
                                          <p:spTgt spid="99"/>
                                        </p:tgtEl>
                                        <p:attrNameLst>
                                          <p:attrName>ppt_y</p:attrName>
                                        </p:attrNameLst>
                                      </p:cBhvr>
                                      <p:tavLst>
                                        <p:tav tm="0">
                                          <p:val>
                                            <p:strVal val="#ppt_y+.1"/>
                                          </p:val>
                                        </p:tav>
                                        <p:tav tm="100000">
                                          <p:val>
                                            <p:strVal val="#ppt_y"/>
                                          </p:val>
                                        </p:tav>
                                      </p:tavLst>
                                    </p:anim>
                                  </p:childTnLst>
                                </p:cTn>
                              </p:par>
                              <p:par>
                                <p:cTn id="338" presetID="42" presetClass="entr" presetSubtype="0" fill="hold" nodeType="withEffect">
                                  <p:stCondLst>
                                    <p:cond delay="0"/>
                                  </p:stCondLst>
                                  <p:childTnLst>
                                    <p:set>
                                      <p:cBhvr>
                                        <p:cTn id="339" dur="1" fill="hold">
                                          <p:stCondLst>
                                            <p:cond delay="0"/>
                                          </p:stCondLst>
                                        </p:cTn>
                                        <p:tgtEl>
                                          <p:spTgt spid="95"/>
                                        </p:tgtEl>
                                        <p:attrNameLst>
                                          <p:attrName>style.visibility</p:attrName>
                                        </p:attrNameLst>
                                      </p:cBhvr>
                                      <p:to>
                                        <p:strVal val="visible"/>
                                      </p:to>
                                    </p:set>
                                    <p:animEffect transition="in" filter="fade">
                                      <p:cBhvr>
                                        <p:cTn id="340" dur="1000"/>
                                        <p:tgtEl>
                                          <p:spTgt spid="95"/>
                                        </p:tgtEl>
                                      </p:cBhvr>
                                    </p:animEffect>
                                    <p:anim calcmode="lin" valueType="num">
                                      <p:cBhvr>
                                        <p:cTn id="341" dur="1000" fill="hold"/>
                                        <p:tgtEl>
                                          <p:spTgt spid="95"/>
                                        </p:tgtEl>
                                        <p:attrNameLst>
                                          <p:attrName>ppt_x</p:attrName>
                                        </p:attrNameLst>
                                      </p:cBhvr>
                                      <p:tavLst>
                                        <p:tav tm="0">
                                          <p:val>
                                            <p:strVal val="#ppt_x"/>
                                          </p:val>
                                        </p:tav>
                                        <p:tav tm="100000">
                                          <p:val>
                                            <p:strVal val="#ppt_x"/>
                                          </p:val>
                                        </p:tav>
                                      </p:tavLst>
                                    </p:anim>
                                    <p:anim calcmode="lin" valueType="num">
                                      <p:cBhvr>
                                        <p:cTn id="342" dur="1000" fill="hold"/>
                                        <p:tgtEl>
                                          <p:spTgt spid="95"/>
                                        </p:tgtEl>
                                        <p:attrNameLst>
                                          <p:attrName>ppt_y</p:attrName>
                                        </p:attrNameLst>
                                      </p:cBhvr>
                                      <p:tavLst>
                                        <p:tav tm="0">
                                          <p:val>
                                            <p:strVal val="#ppt_y+.1"/>
                                          </p:val>
                                        </p:tav>
                                        <p:tav tm="100000">
                                          <p:val>
                                            <p:strVal val="#ppt_y"/>
                                          </p:val>
                                        </p:tav>
                                      </p:tavLst>
                                    </p:anim>
                                  </p:childTnLst>
                                </p:cTn>
                              </p:par>
                              <p:par>
                                <p:cTn id="343" presetID="42" presetClass="entr" presetSubtype="0" fill="hold" nodeType="withEffect">
                                  <p:stCondLst>
                                    <p:cond delay="0"/>
                                  </p:stCondLst>
                                  <p:childTnLst>
                                    <p:set>
                                      <p:cBhvr>
                                        <p:cTn id="344" dur="1" fill="hold">
                                          <p:stCondLst>
                                            <p:cond delay="0"/>
                                          </p:stCondLst>
                                        </p:cTn>
                                        <p:tgtEl>
                                          <p:spTgt spid="102"/>
                                        </p:tgtEl>
                                        <p:attrNameLst>
                                          <p:attrName>style.visibility</p:attrName>
                                        </p:attrNameLst>
                                      </p:cBhvr>
                                      <p:to>
                                        <p:strVal val="visible"/>
                                      </p:to>
                                    </p:set>
                                    <p:animEffect transition="in" filter="fade">
                                      <p:cBhvr>
                                        <p:cTn id="345" dur="1000"/>
                                        <p:tgtEl>
                                          <p:spTgt spid="102"/>
                                        </p:tgtEl>
                                      </p:cBhvr>
                                    </p:animEffect>
                                    <p:anim calcmode="lin" valueType="num">
                                      <p:cBhvr>
                                        <p:cTn id="346" dur="1000" fill="hold"/>
                                        <p:tgtEl>
                                          <p:spTgt spid="102"/>
                                        </p:tgtEl>
                                        <p:attrNameLst>
                                          <p:attrName>ppt_x</p:attrName>
                                        </p:attrNameLst>
                                      </p:cBhvr>
                                      <p:tavLst>
                                        <p:tav tm="0">
                                          <p:val>
                                            <p:strVal val="#ppt_x"/>
                                          </p:val>
                                        </p:tav>
                                        <p:tav tm="100000">
                                          <p:val>
                                            <p:strVal val="#ppt_x"/>
                                          </p:val>
                                        </p:tav>
                                      </p:tavLst>
                                    </p:anim>
                                    <p:anim calcmode="lin" valueType="num">
                                      <p:cBhvr>
                                        <p:cTn id="347"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6"/>
                  </p:tgtEl>
                </p:cond>
              </p:nextCondLst>
            </p:seq>
            <p:seq concurrent="1" nextAc="seek">
              <p:cTn id="348" restart="whenNotActive" fill="hold" evtFilter="cancelBubble" nodeType="interactiveSeq">
                <p:stCondLst>
                  <p:cond evt="onClick" delay="0">
                    <p:tgtEl>
                      <p:spTgt spid="99"/>
                    </p:tgtEl>
                  </p:cond>
                </p:stCondLst>
                <p:endSync evt="end" delay="0">
                  <p:rtn val="all"/>
                </p:endSync>
                <p:childTnLst>
                  <p:par>
                    <p:cTn id="349" fill="hold">
                      <p:stCondLst>
                        <p:cond delay="0"/>
                      </p:stCondLst>
                      <p:childTnLst>
                        <p:par>
                          <p:cTn id="350" fill="hold">
                            <p:stCondLst>
                              <p:cond delay="0"/>
                            </p:stCondLst>
                            <p:childTnLst>
                              <p:par>
                                <p:cTn id="351" presetID="10" presetClass="entr" presetSubtype="0" fill="hold" grpId="0" nodeType="clickEffect">
                                  <p:stCondLst>
                                    <p:cond delay="0"/>
                                  </p:stCondLst>
                                  <p:childTnLst>
                                    <p:set>
                                      <p:cBhvr>
                                        <p:cTn id="352" dur="1" fill="hold">
                                          <p:stCondLst>
                                            <p:cond delay="0"/>
                                          </p:stCondLst>
                                        </p:cTn>
                                        <p:tgtEl>
                                          <p:spTgt spid="107"/>
                                        </p:tgtEl>
                                        <p:attrNameLst>
                                          <p:attrName>style.visibility</p:attrName>
                                        </p:attrNameLst>
                                      </p:cBhvr>
                                      <p:to>
                                        <p:strVal val="visible"/>
                                      </p:to>
                                    </p:set>
                                    <p:animEffect transition="in" filter="fade">
                                      <p:cBhvr>
                                        <p:cTn id="353" dur="500"/>
                                        <p:tgtEl>
                                          <p:spTgt spid="107"/>
                                        </p:tgtEl>
                                      </p:cBhvr>
                                    </p:animEffect>
                                  </p:childTnLst>
                                </p:cTn>
                              </p:par>
                              <p:par>
                                <p:cTn id="354" presetID="10" presetClass="entr" presetSubtype="0" fill="hold" nodeType="withEffect">
                                  <p:stCondLst>
                                    <p:cond delay="0"/>
                                  </p:stCondLst>
                                  <p:childTnLst>
                                    <p:set>
                                      <p:cBhvr>
                                        <p:cTn id="355" dur="1" fill="hold">
                                          <p:stCondLst>
                                            <p:cond delay="0"/>
                                          </p:stCondLst>
                                        </p:cTn>
                                        <p:tgtEl>
                                          <p:spTgt spid="106"/>
                                        </p:tgtEl>
                                        <p:attrNameLst>
                                          <p:attrName>style.visibility</p:attrName>
                                        </p:attrNameLst>
                                      </p:cBhvr>
                                      <p:to>
                                        <p:strVal val="visible"/>
                                      </p:to>
                                    </p:set>
                                    <p:animEffect transition="in" filter="fade">
                                      <p:cBhvr>
                                        <p:cTn id="356" dur="500"/>
                                        <p:tgtEl>
                                          <p:spTgt spid="106"/>
                                        </p:tgtEl>
                                      </p:cBhvr>
                                    </p:animEffect>
                                  </p:childTnLst>
                                </p:cTn>
                              </p:par>
                              <p:par>
                                <p:cTn id="357" presetID="1" presetClass="mediacall" presetSubtype="0" fill="hold" nodeType="withEffect">
                                  <p:stCondLst>
                                    <p:cond delay="0"/>
                                  </p:stCondLst>
                                  <p:childTnLst>
                                    <p:cmd type="call" cmd="playFrom(0.0)">
                                      <p:cBhvr>
                                        <p:cTn id="358" dur="3056" fill="hold"/>
                                        <p:tgtEl>
                                          <p:spTgt spid="93"/>
                                        </p:tgtEl>
                                      </p:cBhvr>
                                    </p:cmd>
                                  </p:childTnLst>
                                </p:cTn>
                              </p:par>
                              <p:par>
                                <p:cTn id="359" presetID="10" presetClass="exit" presetSubtype="0" fill="hold" nodeType="withEffect">
                                  <p:stCondLst>
                                    <p:cond delay="0"/>
                                  </p:stCondLst>
                                  <p:childTnLst>
                                    <p:animEffect transition="out" filter="fade">
                                      <p:cBhvr>
                                        <p:cTn id="360" dur="500"/>
                                        <p:tgtEl>
                                          <p:spTgt spid="102"/>
                                        </p:tgtEl>
                                      </p:cBhvr>
                                    </p:animEffect>
                                    <p:set>
                                      <p:cBhvr>
                                        <p:cTn id="361" dur="1" fill="hold">
                                          <p:stCondLst>
                                            <p:cond delay="499"/>
                                          </p:stCondLst>
                                        </p:cTn>
                                        <p:tgtEl>
                                          <p:spTgt spid="102"/>
                                        </p:tgtEl>
                                        <p:attrNameLst>
                                          <p:attrName>style.visibility</p:attrName>
                                        </p:attrNameLst>
                                      </p:cBhvr>
                                      <p:to>
                                        <p:strVal val="hidden"/>
                                      </p:to>
                                    </p:set>
                                  </p:childTnLst>
                                </p:cTn>
                              </p:par>
                              <p:par>
                                <p:cTn id="362" presetID="42" presetClass="exit" presetSubtype="0" fill="hold" nodeType="withEffect">
                                  <p:stCondLst>
                                    <p:cond delay="1000"/>
                                  </p:stCondLst>
                                  <p:childTnLst>
                                    <p:animEffect transition="out" filter="fade">
                                      <p:cBhvr>
                                        <p:cTn id="363" dur="1000"/>
                                        <p:tgtEl>
                                          <p:spTgt spid="99"/>
                                        </p:tgtEl>
                                      </p:cBhvr>
                                    </p:animEffect>
                                    <p:anim calcmode="lin" valueType="num">
                                      <p:cBhvr>
                                        <p:cTn id="364" dur="1000"/>
                                        <p:tgtEl>
                                          <p:spTgt spid="99"/>
                                        </p:tgtEl>
                                        <p:attrNameLst>
                                          <p:attrName>ppt_x</p:attrName>
                                        </p:attrNameLst>
                                      </p:cBhvr>
                                      <p:tavLst>
                                        <p:tav tm="0">
                                          <p:val>
                                            <p:strVal val="ppt_x"/>
                                          </p:val>
                                        </p:tav>
                                        <p:tav tm="100000">
                                          <p:val>
                                            <p:strVal val="ppt_x"/>
                                          </p:val>
                                        </p:tav>
                                      </p:tavLst>
                                    </p:anim>
                                    <p:anim calcmode="lin" valueType="num">
                                      <p:cBhvr>
                                        <p:cTn id="365" dur="1000"/>
                                        <p:tgtEl>
                                          <p:spTgt spid="99"/>
                                        </p:tgtEl>
                                        <p:attrNameLst>
                                          <p:attrName>ppt_y</p:attrName>
                                        </p:attrNameLst>
                                      </p:cBhvr>
                                      <p:tavLst>
                                        <p:tav tm="0">
                                          <p:val>
                                            <p:strVal val="ppt_y"/>
                                          </p:val>
                                        </p:tav>
                                        <p:tav tm="100000">
                                          <p:val>
                                            <p:strVal val="ppt_y+.1"/>
                                          </p:val>
                                        </p:tav>
                                      </p:tavLst>
                                    </p:anim>
                                    <p:set>
                                      <p:cBhvr>
                                        <p:cTn id="366" dur="1" fill="hold">
                                          <p:stCondLst>
                                            <p:cond delay="999"/>
                                          </p:stCondLst>
                                        </p:cTn>
                                        <p:tgtEl>
                                          <p:spTgt spid="99"/>
                                        </p:tgtEl>
                                        <p:attrNameLst>
                                          <p:attrName>style.visibility</p:attrName>
                                        </p:attrNameLst>
                                      </p:cBhvr>
                                      <p:to>
                                        <p:strVal val="hidden"/>
                                      </p:to>
                                    </p:set>
                                  </p:childTnLst>
                                </p:cTn>
                              </p:par>
                              <p:par>
                                <p:cTn id="367" presetID="42" presetClass="exit" presetSubtype="0" fill="hold" nodeType="withEffect">
                                  <p:stCondLst>
                                    <p:cond delay="1000"/>
                                  </p:stCondLst>
                                  <p:childTnLst>
                                    <p:animEffect transition="out" filter="fade">
                                      <p:cBhvr>
                                        <p:cTn id="368" dur="1000"/>
                                        <p:tgtEl>
                                          <p:spTgt spid="95"/>
                                        </p:tgtEl>
                                      </p:cBhvr>
                                    </p:animEffect>
                                    <p:anim calcmode="lin" valueType="num">
                                      <p:cBhvr>
                                        <p:cTn id="369" dur="1000"/>
                                        <p:tgtEl>
                                          <p:spTgt spid="95"/>
                                        </p:tgtEl>
                                        <p:attrNameLst>
                                          <p:attrName>ppt_x</p:attrName>
                                        </p:attrNameLst>
                                      </p:cBhvr>
                                      <p:tavLst>
                                        <p:tav tm="0">
                                          <p:val>
                                            <p:strVal val="ppt_x"/>
                                          </p:val>
                                        </p:tav>
                                        <p:tav tm="100000">
                                          <p:val>
                                            <p:strVal val="ppt_x"/>
                                          </p:val>
                                        </p:tav>
                                      </p:tavLst>
                                    </p:anim>
                                    <p:anim calcmode="lin" valueType="num">
                                      <p:cBhvr>
                                        <p:cTn id="370" dur="1000"/>
                                        <p:tgtEl>
                                          <p:spTgt spid="95"/>
                                        </p:tgtEl>
                                        <p:attrNameLst>
                                          <p:attrName>ppt_y</p:attrName>
                                        </p:attrNameLst>
                                      </p:cBhvr>
                                      <p:tavLst>
                                        <p:tav tm="0">
                                          <p:val>
                                            <p:strVal val="ppt_y"/>
                                          </p:val>
                                        </p:tav>
                                        <p:tav tm="100000">
                                          <p:val>
                                            <p:strVal val="ppt_y+.1"/>
                                          </p:val>
                                        </p:tav>
                                      </p:tavLst>
                                    </p:anim>
                                    <p:set>
                                      <p:cBhvr>
                                        <p:cTn id="371" dur="1" fill="hold">
                                          <p:stCondLst>
                                            <p:cond delay="999"/>
                                          </p:stCondLst>
                                        </p:cTn>
                                        <p:tgtEl>
                                          <p:spTgt spid="95"/>
                                        </p:tgtEl>
                                        <p:attrNameLst>
                                          <p:attrName>style.visibility</p:attrName>
                                        </p:attrNameLst>
                                      </p:cBhvr>
                                      <p:to>
                                        <p:strVal val="hidden"/>
                                      </p:to>
                                    </p:set>
                                  </p:childTnLst>
                                </p:cTn>
                              </p:par>
                              <p:par>
                                <p:cTn id="372" presetID="22" presetClass="exit" presetSubtype="4" fill="hold" nodeType="withEffect">
                                  <p:stCondLst>
                                    <p:cond delay="1000"/>
                                  </p:stCondLst>
                                  <p:childTnLst>
                                    <p:animEffect transition="out" filter="wipe(down)">
                                      <p:cBhvr>
                                        <p:cTn id="373" dur="500"/>
                                        <p:tgtEl>
                                          <p:spTgt spid="1056"/>
                                        </p:tgtEl>
                                      </p:cBhvr>
                                    </p:animEffect>
                                    <p:set>
                                      <p:cBhvr>
                                        <p:cTn id="374" dur="1" fill="hold">
                                          <p:stCondLst>
                                            <p:cond delay="499"/>
                                          </p:stCondLst>
                                        </p:cTn>
                                        <p:tgtEl>
                                          <p:spTgt spid="1056"/>
                                        </p:tgtEl>
                                        <p:attrNameLst>
                                          <p:attrName>style.visibility</p:attrName>
                                        </p:attrNameLst>
                                      </p:cBhvr>
                                      <p:to>
                                        <p:strVal val="hidden"/>
                                      </p:to>
                                    </p:set>
                                  </p:childTnLst>
                                </p:cTn>
                              </p:par>
                            </p:childTnLst>
                          </p:cTn>
                        </p:par>
                      </p:childTnLst>
                    </p:cTn>
                  </p:par>
                </p:childTnLst>
              </p:cTn>
              <p:nextCondLst>
                <p:cond evt="onClick" delay="0">
                  <p:tgtEl>
                    <p:spTgt spid="99"/>
                  </p:tgtEl>
                </p:cond>
              </p:nextCondLst>
            </p:seq>
            <p:seq concurrent="1" nextAc="seek">
              <p:cTn id="375" restart="whenNotActive" fill="hold" evtFilter="cancelBubble" nodeType="interactiveSeq">
                <p:stCondLst>
                  <p:cond evt="onClick" delay="0">
                    <p:tgtEl>
                      <p:spTgt spid="102"/>
                    </p:tgtEl>
                  </p:cond>
                </p:stCondLst>
                <p:endSync evt="end" delay="0">
                  <p:rtn val="all"/>
                </p:endSync>
                <p:childTnLst>
                  <p:par>
                    <p:cTn id="376" fill="hold">
                      <p:stCondLst>
                        <p:cond delay="0"/>
                      </p:stCondLst>
                      <p:childTnLst>
                        <p:par>
                          <p:cTn id="377" fill="hold">
                            <p:stCondLst>
                              <p:cond delay="0"/>
                            </p:stCondLst>
                            <p:childTnLst>
                              <p:par>
                                <p:cTn id="378" presetID="10" presetClass="entr" presetSubtype="0" fill="hold" nodeType="clickEffect">
                                  <p:stCondLst>
                                    <p:cond delay="0"/>
                                  </p:stCondLst>
                                  <p:childTnLst>
                                    <p:set>
                                      <p:cBhvr>
                                        <p:cTn id="379" dur="1" fill="hold">
                                          <p:stCondLst>
                                            <p:cond delay="0"/>
                                          </p:stCondLst>
                                        </p:cTn>
                                        <p:tgtEl>
                                          <p:spTgt spid="105"/>
                                        </p:tgtEl>
                                        <p:attrNameLst>
                                          <p:attrName>style.visibility</p:attrName>
                                        </p:attrNameLst>
                                      </p:cBhvr>
                                      <p:to>
                                        <p:strVal val="visible"/>
                                      </p:to>
                                    </p:set>
                                    <p:animEffect transition="in" filter="fade">
                                      <p:cBhvr>
                                        <p:cTn id="380" dur="500"/>
                                        <p:tgtEl>
                                          <p:spTgt spid="105"/>
                                        </p:tgtEl>
                                      </p:cBhvr>
                                    </p:animEffect>
                                  </p:childTnLst>
                                </p:cTn>
                              </p:par>
                              <p:par>
                                <p:cTn id="381" presetID="10" presetClass="entr" presetSubtype="0" fill="hold" grpId="1" nodeType="withEffect">
                                  <p:stCondLst>
                                    <p:cond delay="0"/>
                                  </p:stCondLst>
                                  <p:childTnLst>
                                    <p:set>
                                      <p:cBhvr>
                                        <p:cTn id="382" dur="1" fill="hold">
                                          <p:stCondLst>
                                            <p:cond delay="0"/>
                                          </p:stCondLst>
                                        </p:cTn>
                                        <p:tgtEl>
                                          <p:spTgt spid="107"/>
                                        </p:tgtEl>
                                        <p:attrNameLst>
                                          <p:attrName>style.visibility</p:attrName>
                                        </p:attrNameLst>
                                      </p:cBhvr>
                                      <p:to>
                                        <p:strVal val="visible"/>
                                      </p:to>
                                    </p:set>
                                    <p:animEffect transition="in" filter="fade">
                                      <p:cBhvr>
                                        <p:cTn id="383" dur="500"/>
                                        <p:tgtEl>
                                          <p:spTgt spid="107"/>
                                        </p:tgtEl>
                                      </p:cBhvr>
                                    </p:animEffect>
                                  </p:childTnLst>
                                </p:cTn>
                              </p:par>
                              <p:par>
                                <p:cTn id="384" presetID="1" presetClass="mediacall" presetSubtype="0" fill="hold" nodeType="withEffect">
                                  <p:stCondLst>
                                    <p:cond delay="0"/>
                                  </p:stCondLst>
                                  <p:childTnLst>
                                    <p:cmd type="call" cmd="playFrom(0.0)">
                                      <p:cBhvr>
                                        <p:cTn id="385" dur="3866" fill="hold"/>
                                        <p:tgtEl>
                                          <p:spTgt spid="94"/>
                                        </p:tgtEl>
                                      </p:cBhvr>
                                    </p:cmd>
                                  </p:childTnLst>
                                </p:cTn>
                              </p:par>
                              <p:par>
                                <p:cTn id="386" presetID="10" presetClass="exit" presetSubtype="0" fill="hold" nodeType="withEffect">
                                  <p:stCondLst>
                                    <p:cond delay="0"/>
                                  </p:stCondLst>
                                  <p:childTnLst>
                                    <p:animEffect transition="out" filter="fade">
                                      <p:cBhvr>
                                        <p:cTn id="387" dur="500"/>
                                        <p:tgtEl>
                                          <p:spTgt spid="99"/>
                                        </p:tgtEl>
                                      </p:cBhvr>
                                    </p:animEffect>
                                    <p:set>
                                      <p:cBhvr>
                                        <p:cTn id="388" dur="1" fill="hold">
                                          <p:stCondLst>
                                            <p:cond delay="499"/>
                                          </p:stCondLst>
                                        </p:cTn>
                                        <p:tgtEl>
                                          <p:spTgt spid="99"/>
                                        </p:tgtEl>
                                        <p:attrNameLst>
                                          <p:attrName>style.visibility</p:attrName>
                                        </p:attrNameLst>
                                      </p:cBhvr>
                                      <p:to>
                                        <p:strVal val="hidden"/>
                                      </p:to>
                                    </p:set>
                                  </p:childTnLst>
                                </p:cTn>
                              </p:par>
                              <p:par>
                                <p:cTn id="389" presetID="42" presetClass="exit" presetSubtype="0" fill="hold" nodeType="withEffect">
                                  <p:stCondLst>
                                    <p:cond delay="1000"/>
                                  </p:stCondLst>
                                  <p:childTnLst>
                                    <p:animEffect transition="out" filter="fade">
                                      <p:cBhvr>
                                        <p:cTn id="390" dur="1000"/>
                                        <p:tgtEl>
                                          <p:spTgt spid="95"/>
                                        </p:tgtEl>
                                      </p:cBhvr>
                                    </p:animEffect>
                                    <p:anim calcmode="lin" valueType="num">
                                      <p:cBhvr>
                                        <p:cTn id="391" dur="1000"/>
                                        <p:tgtEl>
                                          <p:spTgt spid="95"/>
                                        </p:tgtEl>
                                        <p:attrNameLst>
                                          <p:attrName>ppt_x</p:attrName>
                                        </p:attrNameLst>
                                      </p:cBhvr>
                                      <p:tavLst>
                                        <p:tav tm="0">
                                          <p:val>
                                            <p:strVal val="ppt_x"/>
                                          </p:val>
                                        </p:tav>
                                        <p:tav tm="100000">
                                          <p:val>
                                            <p:strVal val="ppt_x"/>
                                          </p:val>
                                        </p:tav>
                                      </p:tavLst>
                                    </p:anim>
                                    <p:anim calcmode="lin" valueType="num">
                                      <p:cBhvr>
                                        <p:cTn id="392" dur="1000"/>
                                        <p:tgtEl>
                                          <p:spTgt spid="95"/>
                                        </p:tgtEl>
                                        <p:attrNameLst>
                                          <p:attrName>ppt_y</p:attrName>
                                        </p:attrNameLst>
                                      </p:cBhvr>
                                      <p:tavLst>
                                        <p:tav tm="0">
                                          <p:val>
                                            <p:strVal val="ppt_y"/>
                                          </p:val>
                                        </p:tav>
                                        <p:tav tm="100000">
                                          <p:val>
                                            <p:strVal val="ppt_y+.1"/>
                                          </p:val>
                                        </p:tav>
                                      </p:tavLst>
                                    </p:anim>
                                    <p:set>
                                      <p:cBhvr>
                                        <p:cTn id="393" dur="1" fill="hold">
                                          <p:stCondLst>
                                            <p:cond delay="999"/>
                                          </p:stCondLst>
                                        </p:cTn>
                                        <p:tgtEl>
                                          <p:spTgt spid="95"/>
                                        </p:tgtEl>
                                        <p:attrNameLst>
                                          <p:attrName>style.visibility</p:attrName>
                                        </p:attrNameLst>
                                      </p:cBhvr>
                                      <p:to>
                                        <p:strVal val="hidden"/>
                                      </p:to>
                                    </p:set>
                                  </p:childTnLst>
                                </p:cTn>
                              </p:par>
                              <p:par>
                                <p:cTn id="394" presetID="42" presetClass="exit" presetSubtype="0" fill="hold" nodeType="withEffect">
                                  <p:stCondLst>
                                    <p:cond delay="1000"/>
                                  </p:stCondLst>
                                  <p:childTnLst>
                                    <p:animEffect transition="out" filter="fade">
                                      <p:cBhvr>
                                        <p:cTn id="395" dur="1000"/>
                                        <p:tgtEl>
                                          <p:spTgt spid="102"/>
                                        </p:tgtEl>
                                      </p:cBhvr>
                                    </p:animEffect>
                                    <p:anim calcmode="lin" valueType="num">
                                      <p:cBhvr>
                                        <p:cTn id="396" dur="1000"/>
                                        <p:tgtEl>
                                          <p:spTgt spid="102"/>
                                        </p:tgtEl>
                                        <p:attrNameLst>
                                          <p:attrName>ppt_x</p:attrName>
                                        </p:attrNameLst>
                                      </p:cBhvr>
                                      <p:tavLst>
                                        <p:tav tm="0">
                                          <p:val>
                                            <p:strVal val="ppt_x"/>
                                          </p:val>
                                        </p:tav>
                                        <p:tav tm="100000">
                                          <p:val>
                                            <p:strVal val="ppt_x"/>
                                          </p:val>
                                        </p:tav>
                                      </p:tavLst>
                                    </p:anim>
                                    <p:anim calcmode="lin" valueType="num">
                                      <p:cBhvr>
                                        <p:cTn id="397" dur="1000"/>
                                        <p:tgtEl>
                                          <p:spTgt spid="102"/>
                                        </p:tgtEl>
                                        <p:attrNameLst>
                                          <p:attrName>ppt_y</p:attrName>
                                        </p:attrNameLst>
                                      </p:cBhvr>
                                      <p:tavLst>
                                        <p:tav tm="0">
                                          <p:val>
                                            <p:strVal val="ppt_y"/>
                                          </p:val>
                                        </p:tav>
                                        <p:tav tm="100000">
                                          <p:val>
                                            <p:strVal val="ppt_y+.1"/>
                                          </p:val>
                                        </p:tav>
                                      </p:tavLst>
                                    </p:anim>
                                    <p:set>
                                      <p:cBhvr>
                                        <p:cTn id="398" dur="1" fill="hold">
                                          <p:stCondLst>
                                            <p:cond delay="999"/>
                                          </p:stCondLst>
                                        </p:cTn>
                                        <p:tgtEl>
                                          <p:spTgt spid="102"/>
                                        </p:tgtEl>
                                        <p:attrNameLst>
                                          <p:attrName>style.visibility</p:attrName>
                                        </p:attrNameLst>
                                      </p:cBhvr>
                                      <p:to>
                                        <p:strVal val="hidden"/>
                                      </p:to>
                                    </p:set>
                                  </p:childTnLst>
                                </p:cTn>
                              </p:par>
                              <p:par>
                                <p:cTn id="399" presetID="22" presetClass="exit" presetSubtype="4" fill="hold" nodeType="withEffect">
                                  <p:stCondLst>
                                    <p:cond delay="1000"/>
                                  </p:stCondLst>
                                  <p:childTnLst>
                                    <p:animEffect transition="out" filter="wipe(down)">
                                      <p:cBhvr>
                                        <p:cTn id="400" dur="500"/>
                                        <p:tgtEl>
                                          <p:spTgt spid="1056"/>
                                        </p:tgtEl>
                                      </p:cBhvr>
                                    </p:animEffect>
                                    <p:set>
                                      <p:cBhvr>
                                        <p:cTn id="401" dur="1" fill="hold">
                                          <p:stCondLst>
                                            <p:cond delay="499"/>
                                          </p:stCondLst>
                                        </p:cTn>
                                        <p:tgtEl>
                                          <p:spTgt spid="1056"/>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seq concurrent="1" nextAc="seek">
              <p:cTn id="402" restart="whenNotActive" fill="hold" evtFilter="cancelBubble" nodeType="interactiveSeq">
                <p:stCondLst>
                  <p:cond evt="onClick" delay="0">
                    <p:tgtEl>
                      <p:spTgt spid="49"/>
                    </p:tgtEl>
                  </p:cond>
                </p:stCondLst>
                <p:endSync evt="end" delay="0">
                  <p:rtn val="all"/>
                </p:endSync>
                <p:childTnLst>
                  <p:par>
                    <p:cTn id="403" fill="hold">
                      <p:stCondLst>
                        <p:cond delay="0"/>
                      </p:stCondLst>
                      <p:childTnLst>
                        <p:par>
                          <p:cTn id="404" fill="hold">
                            <p:stCondLst>
                              <p:cond delay="0"/>
                            </p:stCondLst>
                            <p:childTnLst>
                              <p:par>
                                <p:cTn id="405" presetID="42" presetClass="entr" presetSubtype="0" fill="hold" nodeType="clickEffect">
                                  <p:stCondLst>
                                    <p:cond delay="0"/>
                                  </p:stCondLst>
                                  <p:childTnLst>
                                    <p:set>
                                      <p:cBhvr>
                                        <p:cTn id="406" dur="1" fill="hold">
                                          <p:stCondLst>
                                            <p:cond delay="0"/>
                                          </p:stCondLst>
                                        </p:cTn>
                                        <p:tgtEl>
                                          <p:spTgt spid="139"/>
                                        </p:tgtEl>
                                        <p:attrNameLst>
                                          <p:attrName>style.visibility</p:attrName>
                                        </p:attrNameLst>
                                      </p:cBhvr>
                                      <p:to>
                                        <p:strVal val="visible"/>
                                      </p:to>
                                    </p:set>
                                    <p:animEffect transition="in" filter="fade">
                                      <p:cBhvr>
                                        <p:cTn id="407" dur="1000"/>
                                        <p:tgtEl>
                                          <p:spTgt spid="139"/>
                                        </p:tgtEl>
                                      </p:cBhvr>
                                    </p:animEffect>
                                    <p:anim calcmode="lin" valueType="num">
                                      <p:cBhvr>
                                        <p:cTn id="408" dur="1000" fill="hold"/>
                                        <p:tgtEl>
                                          <p:spTgt spid="139"/>
                                        </p:tgtEl>
                                        <p:attrNameLst>
                                          <p:attrName>ppt_x</p:attrName>
                                        </p:attrNameLst>
                                      </p:cBhvr>
                                      <p:tavLst>
                                        <p:tav tm="0">
                                          <p:val>
                                            <p:strVal val="#ppt_x"/>
                                          </p:val>
                                        </p:tav>
                                        <p:tav tm="100000">
                                          <p:val>
                                            <p:strVal val="#ppt_x"/>
                                          </p:val>
                                        </p:tav>
                                      </p:tavLst>
                                    </p:anim>
                                    <p:anim calcmode="lin" valueType="num">
                                      <p:cBhvr>
                                        <p:cTn id="409" dur="1000" fill="hold"/>
                                        <p:tgtEl>
                                          <p:spTgt spid="139"/>
                                        </p:tgtEl>
                                        <p:attrNameLst>
                                          <p:attrName>ppt_y</p:attrName>
                                        </p:attrNameLst>
                                      </p:cBhvr>
                                      <p:tavLst>
                                        <p:tav tm="0">
                                          <p:val>
                                            <p:strVal val="#ppt_y+.1"/>
                                          </p:val>
                                        </p:tav>
                                        <p:tav tm="100000">
                                          <p:val>
                                            <p:strVal val="#ppt_y"/>
                                          </p:val>
                                        </p:tav>
                                      </p:tavLst>
                                    </p:anim>
                                  </p:childTnLst>
                                </p:cTn>
                              </p:par>
                              <p:par>
                                <p:cTn id="410" presetID="42" presetClass="entr" presetSubtype="0" fill="hold" nodeType="withEffect">
                                  <p:stCondLst>
                                    <p:cond delay="0"/>
                                  </p:stCondLst>
                                  <p:childTnLst>
                                    <p:set>
                                      <p:cBhvr>
                                        <p:cTn id="411" dur="1" fill="hold">
                                          <p:stCondLst>
                                            <p:cond delay="0"/>
                                          </p:stCondLst>
                                        </p:cTn>
                                        <p:tgtEl>
                                          <p:spTgt spid="146"/>
                                        </p:tgtEl>
                                        <p:attrNameLst>
                                          <p:attrName>style.visibility</p:attrName>
                                        </p:attrNameLst>
                                      </p:cBhvr>
                                      <p:to>
                                        <p:strVal val="visible"/>
                                      </p:to>
                                    </p:set>
                                    <p:animEffect transition="in" filter="fade">
                                      <p:cBhvr>
                                        <p:cTn id="412" dur="1000"/>
                                        <p:tgtEl>
                                          <p:spTgt spid="146"/>
                                        </p:tgtEl>
                                      </p:cBhvr>
                                    </p:animEffect>
                                    <p:anim calcmode="lin" valueType="num">
                                      <p:cBhvr>
                                        <p:cTn id="413" dur="1000" fill="hold"/>
                                        <p:tgtEl>
                                          <p:spTgt spid="146"/>
                                        </p:tgtEl>
                                        <p:attrNameLst>
                                          <p:attrName>ppt_x</p:attrName>
                                        </p:attrNameLst>
                                      </p:cBhvr>
                                      <p:tavLst>
                                        <p:tav tm="0">
                                          <p:val>
                                            <p:strVal val="#ppt_x"/>
                                          </p:val>
                                        </p:tav>
                                        <p:tav tm="100000">
                                          <p:val>
                                            <p:strVal val="#ppt_x"/>
                                          </p:val>
                                        </p:tav>
                                      </p:tavLst>
                                    </p:anim>
                                    <p:anim calcmode="lin" valueType="num">
                                      <p:cBhvr>
                                        <p:cTn id="414" dur="1000" fill="hold"/>
                                        <p:tgtEl>
                                          <p:spTgt spid="146"/>
                                        </p:tgtEl>
                                        <p:attrNameLst>
                                          <p:attrName>ppt_y</p:attrName>
                                        </p:attrNameLst>
                                      </p:cBhvr>
                                      <p:tavLst>
                                        <p:tav tm="0">
                                          <p:val>
                                            <p:strVal val="#ppt_y+.1"/>
                                          </p:val>
                                        </p:tav>
                                        <p:tav tm="100000">
                                          <p:val>
                                            <p:strVal val="#ppt_y"/>
                                          </p:val>
                                        </p:tav>
                                      </p:tavLst>
                                    </p:anim>
                                  </p:childTnLst>
                                </p:cTn>
                              </p:par>
                              <p:par>
                                <p:cTn id="415" presetID="42" presetClass="entr" presetSubtype="0" fill="hold" nodeType="withEffect">
                                  <p:stCondLst>
                                    <p:cond delay="0"/>
                                  </p:stCondLst>
                                  <p:childTnLst>
                                    <p:set>
                                      <p:cBhvr>
                                        <p:cTn id="416" dur="1" fill="hold">
                                          <p:stCondLst>
                                            <p:cond delay="0"/>
                                          </p:stCondLst>
                                        </p:cTn>
                                        <p:tgtEl>
                                          <p:spTgt spid="143"/>
                                        </p:tgtEl>
                                        <p:attrNameLst>
                                          <p:attrName>style.visibility</p:attrName>
                                        </p:attrNameLst>
                                      </p:cBhvr>
                                      <p:to>
                                        <p:strVal val="visible"/>
                                      </p:to>
                                    </p:set>
                                    <p:animEffect transition="in" filter="fade">
                                      <p:cBhvr>
                                        <p:cTn id="417" dur="1000"/>
                                        <p:tgtEl>
                                          <p:spTgt spid="143"/>
                                        </p:tgtEl>
                                      </p:cBhvr>
                                    </p:animEffect>
                                    <p:anim calcmode="lin" valueType="num">
                                      <p:cBhvr>
                                        <p:cTn id="418" dur="1000" fill="hold"/>
                                        <p:tgtEl>
                                          <p:spTgt spid="143"/>
                                        </p:tgtEl>
                                        <p:attrNameLst>
                                          <p:attrName>ppt_x</p:attrName>
                                        </p:attrNameLst>
                                      </p:cBhvr>
                                      <p:tavLst>
                                        <p:tav tm="0">
                                          <p:val>
                                            <p:strVal val="#ppt_x"/>
                                          </p:val>
                                        </p:tav>
                                        <p:tav tm="100000">
                                          <p:val>
                                            <p:strVal val="#ppt_x"/>
                                          </p:val>
                                        </p:tav>
                                      </p:tavLst>
                                    </p:anim>
                                    <p:anim calcmode="lin" valueType="num">
                                      <p:cBhvr>
                                        <p:cTn id="419"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9"/>
                  </p:tgtEl>
                </p:cond>
              </p:nextCondLst>
            </p:seq>
            <p:seq concurrent="1" nextAc="seek">
              <p:cTn id="420" restart="whenNotActive" fill="hold" evtFilter="cancelBubble" nodeType="interactiveSeq">
                <p:stCondLst>
                  <p:cond evt="onClick" delay="0">
                    <p:tgtEl>
                      <p:spTgt spid="143"/>
                    </p:tgtEl>
                  </p:cond>
                </p:stCondLst>
                <p:endSync evt="end" delay="0">
                  <p:rtn val="all"/>
                </p:endSync>
                <p:childTnLst>
                  <p:par>
                    <p:cTn id="421" fill="hold">
                      <p:stCondLst>
                        <p:cond delay="0"/>
                      </p:stCondLst>
                      <p:childTnLst>
                        <p:par>
                          <p:cTn id="422" fill="hold">
                            <p:stCondLst>
                              <p:cond delay="0"/>
                            </p:stCondLst>
                            <p:childTnLst>
                              <p:par>
                                <p:cTn id="423" presetID="10" presetClass="entr" presetSubtype="0" fill="hold" grpId="1" nodeType="clickEffect">
                                  <p:stCondLst>
                                    <p:cond delay="0"/>
                                  </p:stCondLst>
                                  <p:childTnLst>
                                    <p:set>
                                      <p:cBhvr>
                                        <p:cTn id="424" dur="1" fill="hold">
                                          <p:stCondLst>
                                            <p:cond delay="0"/>
                                          </p:stCondLst>
                                        </p:cTn>
                                        <p:tgtEl>
                                          <p:spTgt spid="149"/>
                                        </p:tgtEl>
                                        <p:attrNameLst>
                                          <p:attrName>style.visibility</p:attrName>
                                        </p:attrNameLst>
                                      </p:cBhvr>
                                      <p:to>
                                        <p:strVal val="visible"/>
                                      </p:to>
                                    </p:set>
                                    <p:animEffect transition="in" filter="fade">
                                      <p:cBhvr>
                                        <p:cTn id="425" dur="500"/>
                                        <p:tgtEl>
                                          <p:spTgt spid="149"/>
                                        </p:tgtEl>
                                      </p:cBhvr>
                                    </p:animEffect>
                                  </p:childTnLst>
                                </p:cTn>
                              </p:par>
                              <p:par>
                                <p:cTn id="426" presetID="10" presetClass="entr" presetSubtype="0" fill="hold" nodeType="withEffect">
                                  <p:stCondLst>
                                    <p:cond delay="0"/>
                                  </p:stCondLst>
                                  <p:childTnLst>
                                    <p:set>
                                      <p:cBhvr>
                                        <p:cTn id="427" dur="1" fill="hold">
                                          <p:stCondLst>
                                            <p:cond delay="0"/>
                                          </p:stCondLst>
                                        </p:cTn>
                                        <p:tgtEl>
                                          <p:spTgt spid="137"/>
                                        </p:tgtEl>
                                        <p:attrNameLst>
                                          <p:attrName>style.visibility</p:attrName>
                                        </p:attrNameLst>
                                      </p:cBhvr>
                                      <p:to>
                                        <p:strVal val="visible"/>
                                      </p:to>
                                    </p:set>
                                    <p:animEffect transition="in" filter="fade">
                                      <p:cBhvr>
                                        <p:cTn id="428" dur="500"/>
                                        <p:tgtEl>
                                          <p:spTgt spid="137"/>
                                        </p:tgtEl>
                                      </p:cBhvr>
                                    </p:animEffect>
                                  </p:childTnLst>
                                </p:cTn>
                              </p:par>
                              <p:par>
                                <p:cTn id="429" presetID="1" presetClass="mediacall" presetSubtype="0" fill="hold" nodeType="withEffect">
                                  <p:stCondLst>
                                    <p:cond delay="0"/>
                                  </p:stCondLst>
                                  <p:childTnLst>
                                    <p:cmd type="call" cmd="playFrom(0.0)">
                                      <p:cBhvr>
                                        <p:cTn id="430" dur="3866" fill="hold"/>
                                        <p:tgtEl>
                                          <p:spTgt spid="94"/>
                                        </p:tgtEl>
                                      </p:cBhvr>
                                    </p:cmd>
                                  </p:childTnLst>
                                </p:cTn>
                              </p:par>
                              <p:par>
                                <p:cTn id="431" presetID="10" presetClass="exit" presetSubtype="0" fill="hold" nodeType="withEffect">
                                  <p:stCondLst>
                                    <p:cond delay="0"/>
                                  </p:stCondLst>
                                  <p:childTnLst>
                                    <p:animEffect transition="out" filter="fade">
                                      <p:cBhvr>
                                        <p:cTn id="432" dur="500"/>
                                        <p:tgtEl>
                                          <p:spTgt spid="146"/>
                                        </p:tgtEl>
                                      </p:cBhvr>
                                    </p:animEffect>
                                    <p:set>
                                      <p:cBhvr>
                                        <p:cTn id="433" dur="1" fill="hold">
                                          <p:stCondLst>
                                            <p:cond delay="499"/>
                                          </p:stCondLst>
                                        </p:cTn>
                                        <p:tgtEl>
                                          <p:spTgt spid="146"/>
                                        </p:tgtEl>
                                        <p:attrNameLst>
                                          <p:attrName>style.visibility</p:attrName>
                                        </p:attrNameLst>
                                      </p:cBhvr>
                                      <p:to>
                                        <p:strVal val="hidden"/>
                                      </p:to>
                                    </p:set>
                                  </p:childTnLst>
                                </p:cTn>
                              </p:par>
                              <p:par>
                                <p:cTn id="434" presetID="42" presetClass="exit" presetSubtype="0" fill="hold" nodeType="withEffect">
                                  <p:stCondLst>
                                    <p:cond delay="1000"/>
                                  </p:stCondLst>
                                  <p:childTnLst>
                                    <p:animEffect transition="out" filter="fade">
                                      <p:cBhvr>
                                        <p:cTn id="435" dur="1000"/>
                                        <p:tgtEl>
                                          <p:spTgt spid="139"/>
                                        </p:tgtEl>
                                      </p:cBhvr>
                                    </p:animEffect>
                                    <p:anim calcmode="lin" valueType="num">
                                      <p:cBhvr>
                                        <p:cTn id="436" dur="1000"/>
                                        <p:tgtEl>
                                          <p:spTgt spid="139"/>
                                        </p:tgtEl>
                                        <p:attrNameLst>
                                          <p:attrName>ppt_x</p:attrName>
                                        </p:attrNameLst>
                                      </p:cBhvr>
                                      <p:tavLst>
                                        <p:tav tm="0">
                                          <p:val>
                                            <p:strVal val="ppt_x"/>
                                          </p:val>
                                        </p:tav>
                                        <p:tav tm="100000">
                                          <p:val>
                                            <p:strVal val="ppt_x"/>
                                          </p:val>
                                        </p:tav>
                                      </p:tavLst>
                                    </p:anim>
                                    <p:anim calcmode="lin" valueType="num">
                                      <p:cBhvr>
                                        <p:cTn id="437" dur="1000"/>
                                        <p:tgtEl>
                                          <p:spTgt spid="139"/>
                                        </p:tgtEl>
                                        <p:attrNameLst>
                                          <p:attrName>ppt_y</p:attrName>
                                        </p:attrNameLst>
                                      </p:cBhvr>
                                      <p:tavLst>
                                        <p:tav tm="0">
                                          <p:val>
                                            <p:strVal val="ppt_y"/>
                                          </p:val>
                                        </p:tav>
                                        <p:tav tm="100000">
                                          <p:val>
                                            <p:strVal val="ppt_y+.1"/>
                                          </p:val>
                                        </p:tav>
                                      </p:tavLst>
                                    </p:anim>
                                    <p:set>
                                      <p:cBhvr>
                                        <p:cTn id="438" dur="1" fill="hold">
                                          <p:stCondLst>
                                            <p:cond delay="999"/>
                                          </p:stCondLst>
                                        </p:cTn>
                                        <p:tgtEl>
                                          <p:spTgt spid="139"/>
                                        </p:tgtEl>
                                        <p:attrNameLst>
                                          <p:attrName>style.visibility</p:attrName>
                                        </p:attrNameLst>
                                      </p:cBhvr>
                                      <p:to>
                                        <p:strVal val="hidden"/>
                                      </p:to>
                                    </p:set>
                                  </p:childTnLst>
                                </p:cTn>
                              </p:par>
                              <p:par>
                                <p:cTn id="439" presetID="42" presetClass="exit" presetSubtype="0" fill="hold" nodeType="withEffect">
                                  <p:stCondLst>
                                    <p:cond delay="1000"/>
                                  </p:stCondLst>
                                  <p:childTnLst>
                                    <p:animEffect transition="out" filter="fade">
                                      <p:cBhvr>
                                        <p:cTn id="440" dur="1000"/>
                                        <p:tgtEl>
                                          <p:spTgt spid="143"/>
                                        </p:tgtEl>
                                      </p:cBhvr>
                                    </p:animEffect>
                                    <p:anim calcmode="lin" valueType="num">
                                      <p:cBhvr>
                                        <p:cTn id="441" dur="1000"/>
                                        <p:tgtEl>
                                          <p:spTgt spid="143"/>
                                        </p:tgtEl>
                                        <p:attrNameLst>
                                          <p:attrName>ppt_x</p:attrName>
                                        </p:attrNameLst>
                                      </p:cBhvr>
                                      <p:tavLst>
                                        <p:tav tm="0">
                                          <p:val>
                                            <p:strVal val="ppt_x"/>
                                          </p:val>
                                        </p:tav>
                                        <p:tav tm="100000">
                                          <p:val>
                                            <p:strVal val="ppt_x"/>
                                          </p:val>
                                        </p:tav>
                                      </p:tavLst>
                                    </p:anim>
                                    <p:anim calcmode="lin" valueType="num">
                                      <p:cBhvr>
                                        <p:cTn id="442" dur="1000"/>
                                        <p:tgtEl>
                                          <p:spTgt spid="143"/>
                                        </p:tgtEl>
                                        <p:attrNameLst>
                                          <p:attrName>ppt_y</p:attrName>
                                        </p:attrNameLst>
                                      </p:cBhvr>
                                      <p:tavLst>
                                        <p:tav tm="0">
                                          <p:val>
                                            <p:strVal val="ppt_y"/>
                                          </p:val>
                                        </p:tav>
                                        <p:tav tm="100000">
                                          <p:val>
                                            <p:strVal val="ppt_y+.1"/>
                                          </p:val>
                                        </p:tav>
                                      </p:tavLst>
                                    </p:anim>
                                    <p:set>
                                      <p:cBhvr>
                                        <p:cTn id="443" dur="1" fill="hold">
                                          <p:stCondLst>
                                            <p:cond delay="999"/>
                                          </p:stCondLst>
                                        </p:cTn>
                                        <p:tgtEl>
                                          <p:spTgt spid="143"/>
                                        </p:tgtEl>
                                        <p:attrNameLst>
                                          <p:attrName>style.visibility</p:attrName>
                                        </p:attrNameLst>
                                      </p:cBhvr>
                                      <p:to>
                                        <p:strVal val="hidden"/>
                                      </p:to>
                                    </p:set>
                                  </p:childTnLst>
                                </p:cTn>
                              </p:par>
                              <p:par>
                                <p:cTn id="444" presetID="22" presetClass="exit" presetSubtype="4" fill="hold" nodeType="withEffect">
                                  <p:stCondLst>
                                    <p:cond delay="1000"/>
                                  </p:stCondLst>
                                  <p:childTnLst>
                                    <p:animEffect transition="out" filter="wipe(down)">
                                      <p:cBhvr>
                                        <p:cTn id="445" dur="500"/>
                                        <p:tgtEl>
                                          <p:spTgt spid="49"/>
                                        </p:tgtEl>
                                      </p:cBhvr>
                                    </p:animEffect>
                                    <p:set>
                                      <p:cBhvr>
                                        <p:cTn id="446"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447" restart="whenNotActive" fill="hold" evtFilter="cancelBubble" nodeType="interactiveSeq">
                <p:stCondLst>
                  <p:cond evt="onClick" delay="0">
                    <p:tgtEl>
                      <p:spTgt spid="146"/>
                    </p:tgtEl>
                  </p:cond>
                </p:stCondLst>
                <p:endSync evt="end" delay="0">
                  <p:rtn val="all"/>
                </p:endSync>
                <p:childTnLst>
                  <p:par>
                    <p:cTn id="448" fill="hold">
                      <p:stCondLst>
                        <p:cond delay="0"/>
                      </p:stCondLst>
                      <p:childTnLst>
                        <p:par>
                          <p:cTn id="449" fill="hold">
                            <p:stCondLst>
                              <p:cond delay="0"/>
                            </p:stCondLst>
                            <p:childTnLst>
                              <p:par>
                                <p:cTn id="450" presetID="10" presetClass="entr" presetSubtype="0" fill="hold" nodeType="clickEffect">
                                  <p:stCondLst>
                                    <p:cond delay="0"/>
                                  </p:stCondLst>
                                  <p:childTnLst>
                                    <p:set>
                                      <p:cBhvr>
                                        <p:cTn id="451" dur="1" fill="hold">
                                          <p:stCondLst>
                                            <p:cond delay="0"/>
                                          </p:stCondLst>
                                        </p:cTn>
                                        <p:tgtEl>
                                          <p:spTgt spid="138"/>
                                        </p:tgtEl>
                                        <p:attrNameLst>
                                          <p:attrName>style.visibility</p:attrName>
                                        </p:attrNameLst>
                                      </p:cBhvr>
                                      <p:to>
                                        <p:strVal val="visible"/>
                                      </p:to>
                                    </p:set>
                                    <p:animEffect transition="in" filter="fade">
                                      <p:cBhvr>
                                        <p:cTn id="452" dur="500"/>
                                        <p:tgtEl>
                                          <p:spTgt spid="138"/>
                                        </p:tgtEl>
                                      </p:cBhvr>
                                    </p:animEffect>
                                  </p:childTnLst>
                                </p:cTn>
                              </p:par>
                              <p:par>
                                <p:cTn id="453" presetID="10" presetClass="entr" presetSubtype="0" fill="hold" grpId="0" nodeType="withEffect">
                                  <p:stCondLst>
                                    <p:cond delay="0"/>
                                  </p:stCondLst>
                                  <p:childTnLst>
                                    <p:set>
                                      <p:cBhvr>
                                        <p:cTn id="454" dur="1" fill="hold">
                                          <p:stCondLst>
                                            <p:cond delay="0"/>
                                          </p:stCondLst>
                                        </p:cTn>
                                        <p:tgtEl>
                                          <p:spTgt spid="149"/>
                                        </p:tgtEl>
                                        <p:attrNameLst>
                                          <p:attrName>style.visibility</p:attrName>
                                        </p:attrNameLst>
                                      </p:cBhvr>
                                      <p:to>
                                        <p:strVal val="visible"/>
                                      </p:to>
                                    </p:set>
                                    <p:animEffect transition="in" filter="fade">
                                      <p:cBhvr>
                                        <p:cTn id="455" dur="500"/>
                                        <p:tgtEl>
                                          <p:spTgt spid="149"/>
                                        </p:tgtEl>
                                      </p:cBhvr>
                                    </p:animEffect>
                                  </p:childTnLst>
                                </p:cTn>
                              </p:par>
                              <p:par>
                                <p:cTn id="456" presetID="1" presetClass="mediacall" presetSubtype="0" fill="hold" nodeType="withEffect">
                                  <p:stCondLst>
                                    <p:cond delay="0"/>
                                  </p:stCondLst>
                                  <p:childTnLst>
                                    <p:cmd type="call" cmd="playFrom(0.0)">
                                      <p:cBhvr>
                                        <p:cTn id="457" dur="3056" fill="hold"/>
                                        <p:tgtEl>
                                          <p:spTgt spid="93"/>
                                        </p:tgtEl>
                                      </p:cBhvr>
                                    </p:cmd>
                                  </p:childTnLst>
                                </p:cTn>
                              </p:par>
                              <p:par>
                                <p:cTn id="458" presetID="10" presetClass="exit" presetSubtype="0" fill="hold" nodeType="withEffect">
                                  <p:stCondLst>
                                    <p:cond delay="0"/>
                                  </p:stCondLst>
                                  <p:childTnLst>
                                    <p:animEffect transition="out" filter="fade">
                                      <p:cBhvr>
                                        <p:cTn id="459" dur="500"/>
                                        <p:tgtEl>
                                          <p:spTgt spid="143"/>
                                        </p:tgtEl>
                                      </p:cBhvr>
                                    </p:animEffect>
                                    <p:set>
                                      <p:cBhvr>
                                        <p:cTn id="460" dur="1" fill="hold">
                                          <p:stCondLst>
                                            <p:cond delay="499"/>
                                          </p:stCondLst>
                                        </p:cTn>
                                        <p:tgtEl>
                                          <p:spTgt spid="143"/>
                                        </p:tgtEl>
                                        <p:attrNameLst>
                                          <p:attrName>style.visibility</p:attrName>
                                        </p:attrNameLst>
                                      </p:cBhvr>
                                      <p:to>
                                        <p:strVal val="hidden"/>
                                      </p:to>
                                    </p:set>
                                  </p:childTnLst>
                                </p:cTn>
                              </p:par>
                              <p:par>
                                <p:cTn id="461" presetID="42" presetClass="exit" presetSubtype="0" fill="hold" nodeType="withEffect">
                                  <p:stCondLst>
                                    <p:cond delay="1000"/>
                                  </p:stCondLst>
                                  <p:childTnLst>
                                    <p:animEffect transition="out" filter="fade">
                                      <p:cBhvr>
                                        <p:cTn id="462" dur="1000"/>
                                        <p:tgtEl>
                                          <p:spTgt spid="139"/>
                                        </p:tgtEl>
                                      </p:cBhvr>
                                    </p:animEffect>
                                    <p:anim calcmode="lin" valueType="num">
                                      <p:cBhvr>
                                        <p:cTn id="463" dur="1000"/>
                                        <p:tgtEl>
                                          <p:spTgt spid="139"/>
                                        </p:tgtEl>
                                        <p:attrNameLst>
                                          <p:attrName>ppt_x</p:attrName>
                                        </p:attrNameLst>
                                      </p:cBhvr>
                                      <p:tavLst>
                                        <p:tav tm="0">
                                          <p:val>
                                            <p:strVal val="ppt_x"/>
                                          </p:val>
                                        </p:tav>
                                        <p:tav tm="100000">
                                          <p:val>
                                            <p:strVal val="ppt_x"/>
                                          </p:val>
                                        </p:tav>
                                      </p:tavLst>
                                    </p:anim>
                                    <p:anim calcmode="lin" valueType="num">
                                      <p:cBhvr>
                                        <p:cTn id="464" dur="1000"/>
                                        <p:tgtEl>
                                          <p:spTgt spid="139"/>
                                        </p:tgtEl>
                                        <p:attrNameLst>
                                          <p:attrName>ppt_y</p:attrName>
                                        </p:attrNameLst>
                                      </p:cBhvr>
                                      <p:tavLst>
                                        <p:tav tm="0">
                                          <p:val>
                                            <p:strVal val="ppt_y"/>
                                          </p:val>
                                        </p:tav>
                                        <p:tav tm="100000">
                                          <p:val>
                                            <p:strVal val="ppt_y+.1"/>
                                          </p:val>
                                        </p:tav>
                                      </p:tavLst>
                                    </p:anim>
                                    <p:set>
                                      <p:cBhvr>
                                        <p:cTn id="465" dur="1" fill="hold">
                                          <p:stCondLst>
                                            <p:cond delay="999"/>
                                          </p:stCondLst>
                                        </p:cTn>
                                        <p:tgtEl>
                                          <p:spTgt spid="139"/>
                                        </p:tgtEl>
                                        <p:attrNameLst>
                                          <p:attrName>style.visibility</p:attrName>
                                        </p:attrNameLst>
                                      </p:cBhvr>
                                      <p:to>
                                        <p:strVal val="hidden"/>
                                      </p:to>
                                    </p:set>
                                  </p:childTnLst>
                                </p:cTn>
                              </p:par>
                              <p:par>
                                <p:cTn id="466" presetID="42" presetClass="exit" presetSubtype="0" fill="hold" nodeType="withEffect">
                                  <p:stCondLst>
                                    <p:cond delay="1000"/>
                                  </p:stCondLst>
                                  <p:childTnLst>
                                    <p:animEffect transition="out" filter="fade">
                                      <p:cBhvr>
                                        <p:cTn id="467" dur="1000"/>
                                        <p:tgtEl>
                                          <p:spTgt spid="146"/>
                                        </p:tgtEl>
                                      </p:cBhvr>
                                    </p:animEffect>
                                    <p:anim calcmode="lin" valueType="num">
                                      <p:cBhvr>
                                        <p:cTn id="468" dur="1000"/>
                                        <p:tgtEl>
                                          <p:spTgt spid="146"/>
                                        </p:tgtEl>
                                        <p:attrNameLst>
                                          <p:attrName>ppt_x</p:attrName>
                                        </p:attrNameLst>
                                      </p:cBhvr>
                                      <p:tavLst>
                                        <p:tav tm="0">
                                          <p:val>
                                            <p:strVal val="ppt_x"/>
                                          </p:val>
                                        </p:tav>
                                        <p:tav tm="100000">
                                          <p:val>
                                            <p:strVal val="ppt_x"/>
                                          </p:val>
                                        </p:tav>
                                      </p:tavLst>
                                    </p:anim>
                                    <p:anim calcmode="lin" valueType="num">
                                      <p:cBhvr>
                                        <p:cTn id="469" dur="1000"/>
                                        <p:tgtEl>
                                          <p:spTgt spid="146"/>
                                        </p:tgtEl>
                                        <p:attrNameLst>
                                          <p:attrName>ppt_y</p:attrName>
                                        </p:attrNameLst>
                                      </p:cBhvr>
                                      <p:tavLst>
                                        <p:tav tm="0">
                                          <p:val>
                                            <p:strVal val="ppt_y"/>
                                          </p:val>
                                        </p:tav>
                                        <p:tav tm="100000">
                                          <p:val>
                                            <p:strVal val="ppt_y+.1"/>
                                          </p:val>
                                        </p:tav>
                                      </p:tavLst>
                                    </p:anim>
                                    <p:set>
                                      <p:cBhvr>
                                        <p:cTn id="470" dur="1" fill="hold">
                                          <p:stCondLst>
                                            <p:cond delay="999"/>
                                          </p:stCondLst>
                                        </p:cTn>
                                        <p:tgtEl>
                                          <p:spTgt spid="146"/>
                                        </p:tgtEl>
                                        <p:attrNameLst>
                                          <p:attrName>style.visibility</p:attrName>
                                        </p:attrNameLst>
                                      </p:cBhvr>
                                      <p:to>
                                        <p:strVal val="hidden"/>
                                      </p:to>
                                    </p:set>
                                  </p:childTnLst>
                                </p:cTn>
                              </p:par>
                              <p:par>
                                <p:cTn id="471" presetID="22" presetClass="exit" presetSubtype="4" fill="hold" nodeType="withEffect">
                                  <p:stCondLst>
                                    <p:cond delay="1000"/>
                                  </p:stCondLst>
                                  <p:childTnLst>
                                    <p:animEffect transition="out" filter="wipe(down)">
                                      <p:cBhvr>
                                        <p:cTn id="472" dur="500"/>
                                        <p:tgtEl>
                                          <p:spTgt spid="49"/>
                                        </p:tgtEl>
                                      </p:cBhvr>
                                    </p:animEffect>
                                    <p:set>
                                      <p:cBhvr>
                                        <p:cTn id="473"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146"/>
                  </p:tgtEl>
                </p:cond>
              </p:nextCondLst>
            </p:seq>
            <p:audio>
              <p:cMediaNode vol="80000" showWhenStopped="0">
                <p:cTn id="474" fill="hold" display="0">
                  <p:stCondLst>
                    <p:cond delay="indefinite"/>
                  </p:stCondLst>
                  <p:endCondLst>
                    <p:cond evt="onStopAudio" delay="0">
                      <p:tgtEl>
                        <p:sldTgt/>
                      </p:tgtEl>
                    </p:cond>
                  </p:endCondLst>
                </p:cTn>
                <p:tgtEl>
                  <p:spTgt spid="150"/>
                </p:tgtEl>
              </p:cMediaNode>
            </p:audio>
            <p:audio>
              <p:cMediaNode vol="80000" showWhenStopped="0">
                <p:cTn id="475" fill="hold" display="0">
                  <p:stCondLst>
                    <p:cond delay="indefinite"/>
                  </p:stCondLst>
                  <p:endCondLst>
                    <p:cond evt="onStopAudio" delay="0">
                      <p:tgtEl>
                        <p:sldTgt/>
                      </p:tgtEl>
                    </p:cond>
                  </p:endCondLst>
                </p:cTn>
                <p:tgtEl>
                  <p:spTgt spid="151"/>
                </p:tgtEl>
              </p:cMediaNode>
            </p:audio>
            <p:seq concurrent="1" nextAc="seek">
              <p:cTn id="476" restart="whenNotActive" fill="hold" evtFilter="cancelBubble" nodeType="interactiveSeq">
                <p:stCondLst>
                  <p:cond evt="onClick" delay="0">
                    <p:tgtEl>
                      <p:spTgt spid="1048"/>
                    </p:tgtEl>
                  </p:cond>
                </p:stCondLst>
                <p:endSync evt="end" delay="0">
                  <p:rtn val="all"/>
                </p:endSync>
                <p:childTnLst>
                  <p:par>
                    <p:cTn id="477" fill="hold">
                      <p:stCondLst>
                        <p:cond delay="0"/>
                      </p:stCondLst>
                      <p:childTnLst>
                        <p:par>
                          <p:cTn id="478" fill="hold">
                            <p:stCondLst>
                              <p:cond delay="0"/>
                            </p:stCondLst>
                            <p:childTnLst>
                              <p:par>
                                <p:cTn id="479" presetID="42" presetClass="entr" presetSubtype="0" fill="hold" nodeType="clickEffect">
                                  <p:stCondLst>
                                    <p:cond delay="0"/>
                                  </p:stCondLst>
                                  <p:childTnLst>
                                    <p:set>
                                      <p:cBhvr>
                                        <p:cTn id="480" dur="1" fill="hold">
                                          <p:stCondLst>
                                            <p:cond delay="0"/>
                                          </p:stCondLst>
                                        </p:cTn>
                                        <p:tgtEl>
                                          <p:spTgt spid="154"/>
                                        </p:tgtEl>
                                        <p:attrNameLst>
                                          <p:attrName>style.visibility</p:attrName>
                                        </p:attrNameLst>
                                      </p:cBhvr>
                                      <p:to>
                                        <p:strVal val="visible"/>
                                      </p:to>
                                    </p:set>
                                    <p:animEffect transition="in" filter="fade">
                                      <p:cBhvr>
                                        <p:cTn id="481" dur="1000"/>
                                        <p:tgtEl>
                                          <p:spTgt spid="154"/>
                                        </p:tgtEl>
                                      </p:cBhvr>
                                    </p:animEffect>
                                    <p:anim calcmode="lin" valueType="num">
                                      <p:cBhvr>
                                        <p:cTn id="482" dur="1000" fill="hold"/>
                                        <p:tgtEl>
                                          <p:spTgt spid="154"/>
                                        </p:tgtEl>
                                        <p:attrNameLst>
                                          <p:attrName>ppt_x</p:attrName>
                                        </p:attrNameLst>
                                      </p:cBhvr>
                                      <p:tavLst>
                                        <p:tav tm="0">
                                          <p:val>
                                            <p:strVal val="#ppt_x"/>
                                          </p:val>
                                        </p:tav>
                                        <p:tav tm="100000">
                                          <p:val>
                                            <p:strVal val="#ppt_x"/>
                                          </p:val>
                                        </p:tav>
                                      </p:tavLst>
                                    </p:anim>
                                    <p:anim calcmode="lin" valueType="num">
                                      <p:cBhvr>
                                        <p:cTn id="483" dur="1000" fill="hold"/>
                                        <p:tgtEl>
                                          <p:spTgt spid="154"/>
                                        </p:tgtEl>
                                        <p:attrNameLst>
                                          <p:attrName>ppt_y</p:attrName>
                                        </p:attrNameLst>
                                      </p:cBhvr>
                                      <p:tavLst>
                                        <p:tav tm="0">
                                          <p:val>
                                            <p:strVal val="#ppt_y+.1"/>
                                          </p:val>
                                        </p:tav>
                                        <p:tav tm="100000">
                                          <p:val>
                                            <p:strVal val="#ppt_y"/>
                                          </p:val>
                                        </p:tav>
                                      </p:tavLst>
                                    </p:anim>
                                  </p:childTnLst>
                                </p:cTn>
                              </p:par>
                              <p:par>
                                <p:cTn id="484" presetID="42" presetClass="entr" presetSubtype="0" fill="hold" nodeType="withEffect">
                                  <p:stCondLst>
                                    <p:cond delay="0"/>
                                  </p:stCondLst>
                                  <p:childTnLst>
                                    <p:set>
                                      <p:cBhvr>
                                        <p:cTn id="485" dur="1" fill="hold">
                                          <p:stCondLst>
                                            <p:cond delay="0"/>
                                          </p:stCondLst>
                                        </p:cTn>
                                        <p:tgtEl>
                                          <p:spTgt spid="161"/>
                                        </p:tgtEl>
                                        <p:attrNameLst>
                                          <p:attrName>style.visibility</p:attrName>
                                        </p:attrNameLst>
                                      </p:cBhvr>
                                      <p:to>
                                        <p:strVal val="visible"/>
                                      </p:to>
                                    </p:set>
                                    <p:animEffect transition="in" filter="fade">
                                      <p:cBhvr>
                                        <p:cTn id="486" dur="1000"/>
                                        <p:tgtEl>
                                          <p:spTgt spid="161"/>
                                        </p:tgtEl>
                                      </p:cBhvr>
                                    </p:animEffect>
                                    <p:anim calcmode="lin" valueType="num">
                                      <p:cBhvr>
                                        <p:cTn id="487" dur="1000" fill="hold"/>
                                        <p:tgtEl>
                                          <p:spTgt spid="161"/>
                                        </p:tgtEl>
                                        <p:attrNameLst>
                                          <p:attrName>ppt_x</p:attrName>
                                        </p:attrNameLst>
                                      </p:cBhvr>
                                      <p:tavLst>
                                        <p:tav tm="0">
                                          <p:val>
                                            <p:strVal val="#ppt_x"/>
                                          </p:val>
                                        </p:tav>
                                        <p:tav tm="100000">
                                          <p:val>
                                            <p:strVal val="#ppt_x"/>
                                          </p:val>
                                        </p:tav>
                                      </p:tavLst>
                                    </p:anim>
                                    <p:anim calcmode="lin" valueType="num">
                                      <p:cBhvr>
                                        <p:cTn id="488" dur="1000" fill="hold"/>
                                        <p:tgtEl>
                                          <p:spTgt spid="161"/>
                                        </p:tgtEl>
                                        <p:attrNameLst>
                                          <p:attrName>ppt_y</p:attrName>
                                        </p:attrNameLst>
                                      </p:cBhvr>
                                      <p:tavLst>
                                        <p:tav tm="0">
                                          <p:val>
                                            <p:strVal val="#ppt_y+.1"/>
                                          </p:val>
                                        </p:tav>
                                        <p:tav tm="100000">
                                          <p:val>
                                            <p:strVal val="#ppt_y"/>
                                          </p:val>
                                        </p:tav>
                                      </p:tavLst>
                                    </p:anim>
                                  </p:childTnLst>
                                </p:cTn>
                              </p:par>
                              <p:par>
                                <p:cTn id="489" presetID="42" presetClass="entr" presetSubtype="0" fill="hold" nodeType="withEffect">
                                  <p:stCondLst>
                                    <p:cond delay="0"/>
                                  </p:stCondLst>
                                  <p:childTnLst>
                                    <p:set>
                                      <p:cBhvr>
                                        <p:cTn id="490" dur="1" fill="hold">
                                          <p:stCondLst>
                                            <p:cond delay="0"/>
                                          </p:stCondLst>
                                        </p:cTn>
                                        <p:tgtEl>
                                          <p:spTgt spid="158"/>
                                        </p:tgtEl>
                                        <p:attrNameLst>
                                          <p:attrName>style.visibility</p:attrName>
                                        </p:attrNameLst>
                                      </p:cBhvr>
                                      <p:to>
                                        <p:strVal val="visible"/>
                                      </p:to>
                                    </p:set>
                                    <p:animEffect transition="in" filter="fade">
                                      <p:cBhvr>
                                        <p:cTn id="491" dur="1000"/>
                                        <p:tgtEl>
                                          <p:spTgt spid="158"/>
                                        </p:tgtEl>
                                      </p:cBhvr>
                                    </p:animEffect>
                                    <p:anim calcmode="lin" valueType="num">
                                      <p:cBhvr>
                                        <p:cTn id="492" dur="1000" fill="hold"/>
                                        <p:tgtEl>
                                          <p:spTgt spid="158"/>
                                        </p:tgtEl>
                                        <p:attrNameLst>
                                          <p:attrName>ppt_x</p:attrName>
                                        </p:attrNameLst>
                                      </p:cBhvr>
                                      <p:tavLst>
                                        <p:tav tm="0">
                                          <p:val>
                                            <p:strVal val="#ppt_x"/>
                                          </p:val>
                                        </p:tav>
                                        <p:tav tm="100000">
                                          <p:val>
                                            <p:strVal val="#ppt_x"/>
                                          </p:val>
                                        </p:tav>
                                      </p:tavLst>
                                    </p:anim>
                                    <p:anim calcmode="lin" valueType="num">
                                      <p:cBhvr>
                                        <p:cTn id="493" dur="1000" fill="hold"/>
                                        <p:tgtEl>
                                          <p:spTgt spid="15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8"/>
                  </p:tgtEl>
                </p:cond>
              </p:nextCondLst>
            </p:seq>
            <p:seq concurrent="1" nextAc="seek">
              <p:cTn id="494" restart="whenNotActive" fill="hold" evtFilter="cancelBubble" nodeType="interactiveSeq">
                <p:stCondLst>
                  <p:cond evt="onClick" delay="0">
                    <p:tgtEl>
                      <p:spTgt spid="161"/>
                    </p:tgtEl>
                  </p:cond>
                </p:stCondLst>
                <p:endSync evt="end" delay="0">
                  <p:rtn val="all"/>
                </p:endSync>
                <p:childTnLst>
                  <p:par>
                    <p:cTn id="495" fill="hold">
                      <p:stCondLst>
                        <p:cond delay="0"/>
                      </p:stCondLst>
                      <p:childTnLst>
                        <p:par>
                          <p:cTn id="496" fill="hold">
                            <p:stCondLst>
                              <p:cond delay="0"/>
                            </p:stCondLst>
                            <p:childTnLst>
                              <p:par>
                                <p:cTn id="497" presetID="10" presetClass="entr" presetSubtype="0" fill="hold" nodeType="clickEffect">
                                  <p:stCondLst>
                                    <p:cond delay="0"/>
                                  </p:stCondLst>
                                  <p:childTnLst>
                                    <p:set>
                                      <p:cBhvr>
                                        <p:cTn id="498" dur="1" fill="hold">
                                          <p:stCondLst>
                                            <p:cond delay="0"/>
                                          </p:stCondLst>
                                        </p:cTn>
                                        <p:tgtEl>
                                          <p:spTgt spid="153"/>
                                        </p:tgtEl>
                                        <p:attrNameLst>
                                          <p:attrName>style.visibility</p:attrName>
                                        </p:attrNameLst>
                                      </p:cBhvr>
                                      <p:to>
                                        <p:strVal val="visible"/>
                                      </p:to>
                                    </p:set>
                                    <p:animEffect transition="in" filter="fade">
                                      <p:cBhvr>
                                        <p:cTn id="499" dur="500"/>
                                        <p:tgtEl>
                                          <p:spTgt spid="153"/>
                                        </p:tgtEl>
                                      </p:cBhvr>
                                    </p:animEffect>
                                  </p:childTnLst>
                                </p:cTn>
                              </p:par>
                              <p:par>
                                <p:cTn id="500" presetID="10" presetClass="entr" presetSubtype="0" fill="hold" grpId="0" nodeType="withEffect">
                                  <p:stCondLst>
                                    <p:cond delay="0"/>
                                  </p:stCondLst>
                                  <p:childTnLst>
                                    <p:set>
                                      <p:cBhvr>
                                        <p:cTn id="501" dur="1" fill="hold">
                                          <p:stCondLst>
                                            <p:cond delay="0"/>
                                          </p:stCondLst>
                                        </p:cTn>
                                        <p:tgtEl>
                                          <p:spTgt spid="164"/>
                                        </p:tgtEl>
                                        <p:attrNameLst>
                                          <p:attrName>style.visibility</p:attrName>
                                        </p:attrNameLst>
                                      </p:cBhvr>
                                      <p:to>
                                        <p:strVal val="visible"/>
                                      </p:to>
                                    </p:set>
                                    <p:animEffect transition="in" filter="fade">
                                      <p:cBhvr>
                                        <p:cTn id="502" dur="500"/>
                                        <p:tgtEl>
                                          <p:spTgt spid="164"/>
                                        </p:tgtEl>
                                      </p:cBhvr>
                                    </p:animEffect>
                                  </p:childTnLst>
                                </p:cTn>
                              </p:par>
                              <p:par>
                                <p:cTn id="503" presetID="1" presetClass="mediacall" presetSubtype="0" fill="hold" nodeType="withEffect">
                                  <p:stCondLst>
                                    <p:cond delay="0"/>
                                  </p:stCondLst>
                                  <p:childTnLst>
                                    <p:cmd type="call" cmd="playFrom(0.0)">
                                      <p:cBhvr>
                                        <p:cTn id="504" dur="3056" fill="hold"/>
                                        <p:tgtEl>
                                          <p:spTgt spid="150"/>
                                        </p:tgtEl>
                                      </p:cBhvr>
                                    </p:cmd>
                                  </p:childTnLst>
                                </p:cTn>
                              </p:par>
                              <p:par>
                                <p:cTn id="505" presetID="10" presetClass="exit" presetSubtype="0" fill="hold" nodeType="withEffect">
                                  <p:stCondLst>
                                    <p:cond delay="0"/>
                                  </p:stCondLst>
                                  <p:childTnLst>
                                    <p:animEffect transition="out" filter="fade">
                                      <p:cBhvr>
                                        <p:cTn id="506" dur="500"/>
                                        <p:tgtEl>
                                          <p:spTgt spid="158"/>
                                        </p:tgtEl>
                                      </p:cBhvr>
                                    </p:animEffect>
                                    <p:set>
                                      <p:cBhvr>
                                        <p:cTn id="507" dur="1" fill="hold">
                                          <p:stCondLst>
                                            <p:cond delay="499"/>
                                          </p:stCondLst>
                                        </p:cTn>
                                        <p:tgtEl>
                                          <p:spTgt spid="158"/>
                                        </p:tgtEl>
                                        <p:attrNameLst>
                                          <p:attrName>style.visibility</p:attrName>
                                        </p:attrNameLst>
                                      </p:cBhvr>
                                      <p:to>
                                        <p:strVal val="hidden"/>
                                      </p:to>
                                    </p:set>
                                  </p:childTnLst>
                                </p:cTn>
                              </p:par>
                              <p:par>
                                <p:cTn id="508" presetID="42" presetClass="exit" presetSubtype="0" fill="hold" nodeType="withEffect">
                                  <p:stCondLst>
                                    <p:cond delay="1000"/>
                                  </p:stCondLst>
                                  <p:childTnLst>
                                    <p:animEffect transition="out" filter="fade">
                                      <p:cBhvr>
                                        <p:cTn id="509" dur="1000"/>
                                        <p:tgtEl>
                                          <p:spTgt spid="154"/>
                                        </p:tgtEl>
                                      </p:cBhvr>
                                    </p:animEffect>
                                    <p:anim calcmode="lin" valueType="num">
                                      <p:cBhvr>
                                        <p:cTn id="510" dur="1000"/>
                                        <p:tgtEl>
                                          <p:spTgt spid="154"/>
                                        </p:tgtEl>
                                        <p:attrNameLst>
                                          <p:attrName>ppt_x</p:attrName>
                                        </p:attrNameLst>
                                      </p:cBhvr>
                                      <p:tavLst>
                                        <p:tav tm="0">
                                          <p:val>
                                            <p:strVal val="ppt_x"/>
                                          </p:val>
                                        </p:tav>
                                        <p:tav tm="100000">
                                          <p:val>
                                            <p:strVal val="ppt_x"/>
                                          </p:val>
                                        </p:tav>
                                      </p:tavLst>
                                    </p:anim>
                                    <p:anim calcmode="lin" valueType="num">
                                      <p:cBhvr>
                                        <p:cTn id="511" dur="1000"/>
                                        <p:tgtEl>
                                          <p:spTgt spid="154"/>
                                        </p:tgtEl>
                                        <p:attrNameLst>
                                          <p:attrName>ppt_y</p:attrName>
                                        </p:attrNameLst>
                                      </p:cBhvr>
                                      <p:tavLst>
                                        <p:tav tm="0">
                                          <p:val>
                                            <p:strVal val="ppt_y"/>
                                          </p:val>
                                        </p:tav>
                                        <p:tav tm="100000">
                                          <p:val>
                                            <p:strVal val="ppt_y+.1"/>
                                          </p:val>
                                        </p:tav>
                                      </p:tavLst>
                                    </p:anim>
                                    <p:set>
                                      <p:cBhvr>
                                        <p:cTn id="512" dur="1" fill="hold">
                                          <p:stCondLst>
                                            <p:cond delay="999"/>
                                          </p:stCondLst>
                                        </p:cTn>
                                        <p:tgtEl>
                                          <p:spTgt spid="154"/>
                                        </p:tgtEl>
                                        <p:attrNameLst>
                                          <p:attrName>style.visibility</p:attrName>
                                        </p:attrNameLst>
                                      </p:cBhvr>
                                      <p:to>
                                        <p:strVal val="hidden"/>
                                      </p:to>
                                    </p:set>
                                  </p:childTnLst>
                                </p:cTn>
                              </p:par>
                              <p:par>
                                <p:cTn id="513" presetID="42" presetClass="exit" presetSubtype="0" fill="hold" nodeType="withEffect">
                                  <p:stCondLst>
                                    <p:cond delay="1000"/>
                                  </p:stCondLst>
                                  <p:childTnLst>
                                    <p:animEffect transition="out" filter="fade">
                                      <p:cBhvr>
                                        <p:cTn id="514" dur="1000"/>
                                        <p:tgtEl>
                                          <p:spTgt spid="161"/>
                                        </p:tgtEl>
                                      </p:cBhvr>
                                    </p:animEffect>
                                    <p:anim calcmode="lin" valueType="num">
                                      <p:cBhvr>
                                        <p:cTn id="515" dur="1000"/>
                                        <p:tgtEl>
                                          <p:spTgt spid="161"/>
                                        </p:tgtEl>
                                        <p:attrNameLst>
                                          <p:attrName>ppt_x</p:attrName>
                                        </p:attrNameLst>
                                      </p:cBhvr>
                                      <p:tavLst>
                                        <p:tav tm="0">
                                          <p:val>
                                            <p:strVal val="ppt_x"/>
                                          </p:val>
                                        </p:tav>
                                        <p:tav tm="100000">
                                          <p:val>
                                            <p:strVal val="ppt_x"/>
                                          </p:val>
                                        </p:tav>
                                      </p:tavLst>
                                    </p:anim>
                                    <p:anim calcmode="lin" valueType="num">
                                      <p:cBhvr>
                                        <p:cTn id="516" dur="1000"/>
                                        <p:tgtEl>
                                          <p:spTgt spid="161"/>
                                        </p:tgtEl>
                                        <p:attrNameLst>
                                          <p:attrName>ppt_y</p:attrName>
                                        </p:attrNameLst>
                                      </p:cBhvr>
                                      <p:tavLst>
                                        <p:tav tm="0">
                                          <p:val>
                                            <p:strVal val="ppt_y"/>
                                          </p:val>
                                        </p:tav>
                                        <p:tav tm="100000">
                                          <p:val>
                                            <p:strVal val="ppt_y+.1"/>
                                          </p:val>
                                        </p:tav>
                                      </p:tavLst>
                                    </p:anim>
                                    <p:set>
                                      <p:cBhvr>
                                        <p:cTn id="517" dur="1" fill="hold">
                                          <p:stCondLst>
                                            <p:cond delay="999"/>
                                          </p:stCondLst>
                                        </p:cTn>
                                        <p:tgtEl>
                                          <p:spTgt spid="161"/>
                                        </p:tgtEl>
                                        <p:attrNameLst>
                                          <p:attrName>style.visibility</p:attrName>
                                        </p:attrNameLst>
                                      </p:cBhvr>
                                      <p:to>
                                        <p:strVal val="hidden"/>
                                      </p:to>
                                    </p:set>
                                  </p:childTnLst>
                                </p:cTn>
                              </p:par>
                              <p:par>
                                <p:cTn id="518" presetID="22" presetClass="exit" presetSubtype="4" fill="hold" nodeType="withEffect">
                                  <p:stCondLst>
                                    <p:cond delay="1000"/>
                                  </p:stCondLst>
                                  <p:childTnLst>
                                    <p:animEffect transition="out" filter="wipe(down)">
                                      <p:cBhvr>
                                        <p:cTn id="519" dur="500"/>
                                        <p:tgtEl>
                                          <p:spTgt spid="1048"/>
                                        </p:tgtEl>
                                      </p:cBhvr>
                                    </p:animEffect>
                                    <p:set>
                                      <p:cBhvr>
                                        <p:cTn id="520" dur="1" fill="hold">
                                          <p:stCondLst>
                                            <p:cond delay="499"/>
                                          </p:stCondLst>
                                        </p:cTn>
                                        <p:tgtEl>
                                          <p:spTgt spid="1048"/>
                                        </p:tgtEl>
                                        <p:attrNameLst>
                                          <p:attrName>style.visibility</p:attrName>
                                        </p:attrNameLst>
                                      </p:cBhvr>
                                      <p:to>
                                        <p:strVal val="hidden"/>
                                      </p:to>
                                    </p:set>
                                  </p:childTnLst>
                                </p:cTn>
                              </p:par>
                            </p:childTnLst>
                          </p:cTn>
                        </p:par>
                      </p:childTnLst>
                    </p:cTn>
                  </p:par>
                </p:childTnLst>
              </p:cTn>
              <p:nextCondLst>
                <p:cond evt="onClick" delay="0">
                  <p:tgtEl>
                    <p:spTgt spid="161"/>
                  </p:tgtEl>
                </p:cond>
              </p:nextCondLst>
            </p:seq>
            <p:seq concurrent="1" nextAc="seek">
              <p:cTn id="521" restart="whenNotActive" fill="hold" evtFilter="cancelBubble" nodeType="interactiveSeq">
                <p:stCondLst>
                  <p:cond evt="onClick" delay="0">
                    <p:tgtEl>
                      <p:spTgt spid="158"/>
                    </p:tgtEl>
                  </p:cond>
                </p:stCondLst>
                <p:endSync evt="end" delay="0">
                  <p:rtn val="all"/>
                </p:endSync>
                <p:childTnLst>
                  <p:par>
                    <p:cTn id="522" fill="hold">
                      <p:stCondLst>
                        <p:cond delay="0"/>
                      </p:stCondLst>
                      <p:childTnLst>
                        <p:par>
                          <p:cTn id="523" fill="hold">
                            <p:stCondLst>
                              <p:cond delay="0"/>
                            </p:stCondLst>
                            <p:childTnLst>
                              <p:par>
                                <p:cTn id="524" presetID="10" presetClass="entr" presetSubtype="0" fill="hold" grpId="1" nodeType="clickEffect">
                                  <p:stCondLst>
                                    <p:cond delay="0"/>
                                  </p:stCondLst>
                                  <p:childTnLst>
                                    <p:set>
                                      <p:cBhvr>
                                        <p:cTn id="525" dur="1" fill="hold">
                                          <p:stCondLst>
                                            <p:cond delay="0"/>
                                          </p:stCondLst>
                                        </p:cTn>
                                        <p:tgtEl>
                                          <p:spTgt spid="164"/>
                                        </p:tgtEl>
                                        <p:attrNameLst>
                                          <p:attrName>style.visibility</p:attrName>
                                        </p:attrNameLst>
                                      </p:cBhvr>
                                      <p:to>
                                        <p:strVal val="visible"/>
                                      </p:to>
                                    </p:set>
                                    <p:animEffect transition="in" filter="fade">
                                      <p:cBhvr>
                                        <p:cTn id="526" dur="500"/>
                                        <p:tgtEl>
                                          <p:spTgt spid="164"/>
                                        </p:tgtEl>
                                      </p:cBhvr>
                                    </p:animEffect>
                                  </p:childTnLst>
                                </p:cTn>
                              </p:par>
                              <p:par>
                                <p:cTn id="527" presetID="10" presetClass="entr" presetSubtype="0" fill="hold" nodeType="withEffect">
                                  <p:stCondLst>
                                    <p:cond delay="0"/>
                                  </p:stCondLst>
                                  <p:childTnLst>
                                    <p:set>
                                      <p:cBhvr>
                                        <p:cTn id="528" dur="1" fill="hold">
                                          <p:stCondLst>
                                            <p:cond delay="0"/>
                                          </p:stCondLst>
                                        </p:cTn>
                                        <p:tgtEl>
                                          <p:spTgt spid="152"/>
                                        </p:tgtEl>
                                        <p:attrNameLst>
                                          <p:attrName>style.visibility</p:attrName>
                                        </p:attrNameLst>
                                      </p:cBhvr>
                                      <p:to>
                                        <p:strVal val="visible"/>
                                      </p:to>
                                    </p:set>
                                    <p:animEffect transition="in" filter="fade">
                                      <p:cBhvr>
                                        <p:cTn id="529" dur="500"/>
                                        <p:tgtEl>
                                          <p:spTgt spid="152"/>
                                        </p:tgtEl>
                                      </p:cBhvr>
                                    </p:animEffect>
                                  </p:childTnLst>
                                </p:cTn>
                              </p:par>
                              <p:par>
                                <p:cTn id="530" presetID="1" presetClass="mediacall" presetSubtype="0" fill="hold" nodeType="withEffect">
                                  <p:stCondLst>
                                    <p:cond delay="0"/>
                                  </p:stCondLst>
                                  <p:childTnLst>
                                    <p:cmd type="call" cmd="playFrom(0.0)">
                                      <p:cBhvr>
                                        <p:cTn id="531" dur="3866" fill="hold"/>
                                        <p:tgtEl>
                                          <p:spTgt spid="151"/>
                                        </p:tgtEl>
                                      </p:cBhvr>
                                    </p:cmd>
                                  </p:childTnLst>
                                </p:cTn>
                              </p:par>
                              <p:par>
                                <p:cTn id="532" presetID="10" presetClass="exit" presetSubtype="0" fill="hold" nodeType="withEffect">
                                  <p:stCondLst>
                                    <p:cond delay="0"/>
                                  </p:stCondLst>
                                  <p:childTnLst>
                                    <p:animEffect transition="out" filter="fade">
                                      <p:cBhvr>
                                        <p:cTn id="533" dur="500"/>
                                        <p:tgtEl>
                                          <p:spTgt spid="161"/>
                                        </p:tgtEl>
                                      </p:cBhvr>
                                    </p:animEffect>
                                    <p:set>
                                      <p:cBhvr>
                                        <p:cTn id="534" dur="1" fill="hold">
                                          <p:stCondLst>
                                            <p:cond delay="499"/>
                                          </p:stCondLst>
                                        </p:cTn>
                                        <p:tgtEl>
                                          <p:spTgt spid="161"/>
                                        </p:tgtEl>
                                        <p:attrNameLst>
                                          <p:attrName>style.visibility</p:attrName>
                                        </p:attrNameLst>
                                      </p:cBhvr>
                                      <p:to>
                                        <p:strVal val="hidden"/>
                                      </p:to>
                                    </p:set>
                                  </p:childTnLst>
                                </p:cTn>
                              </p:par>
                              <p:par>
                                <p:cTn id="535" presetID="42" presetClass="exit" presetSubtype="0" fill="hold" nodeType="withEffect">
                                  <p:stCondLst>
                                    <p:cond delay="1000"/>
                                  </p:stCondLst>
                                  <p:childTnLst>
                                    <p:animEffect transition="out" filter="fade">
                                      <p:cBhvr>
                                        <p:cTn id="536" dur="1000"/>
                                        <p:tgtEl>
                                          <p:spTgt spid="154"/>
                                        </p:tgtEl>
                                      </p:cBhvr>
                                    </p:animEffect>
                                    <p:anim calcmode="lin" valueType="num">
                                      <p:cBhvr>
                                        <p:cTn id="537" dur="1000"/>
                                        <p:tgtEl>
                                          <p:spTgt spid="154"/>
                                        </p:tgtEl>
                                        <p:attrNameLst>
                                          <p:attrName>ppt_x</p:attrName>
                                        </p:attrNameLst>
                                      </p:cBhvr>
                                      <p:tavLst>
                                        <p:tav tm="0">
                                          <p:val>
                                            <p:strVal val="ppt_x"/>
                                          </p:val>
                                        </p:tav>
                                        <p:tav tm="100000">
                                          <p:val>
                                            <p:strVal val="ppt_x"/>
                                          </p:val>
                                        </p:tav>
                                      </p:tavLst>
                                    </p:anim>
                                    <p:anim calcmode="lin" valueType="num">
                                      <p:cBhvr>
                                        <p:cTn id="538" dur="1000"/>
                                        <p:tgtEl>
                                          <p:spTgt spid="154"/>
                                        </p:tgtEl>
                                        <p:attrNameLst>
                                          <p:attrName>ppt_y</p:attrName>
                                        </p:attrNameLst>
                                      </p:cBhvr>
                                      <p:tavLst>
                                        <p:tav tm="0">
                                          <p:val>
                                            <p:strVal val="ppt_y"/>
                                          </p:val>
                                        </p:tav>
                                        <p:tav tm="100000">
                                          <p:val>
                                            <p:strVal val="ppt_y+.1"/>
                                          </p:val>
                                        </p:tav>
                                      </p:tavLst>
                                    </p:anim>
                                    <p:set>
                                      <p:cBhvr>
                                        <p:cTn id="539" dur="1" fill="hold">
                                          <p:stCondLst>
                                            <p:cond delay="999"/>
                                          </p:stCondLst>
                                        </p:cTn>
                                        <p:tgtEl>
                                          <p:spTgt spid="154"/>
                                        </p:tgtEl>
                                        <p:attrNameLst>
                                          <p:attrName>style.visibility</p:attrName>
                                        </p:attrNameLst>
                                      </p:cBhvr>
                                      <p:to>
                                        <p:strVal val="hidden"/>
                                      </p:to>
                                    </p:set>
                                  </p:childTnLst>
                                </p:cTn>
                              </p:par>
                              <p:par>
                                <p:cTn id="540" presetID="42" presetClass="exit" presetSubtype="0" fill="hold" nodeType="withEffect">
                                  <p:stCondLst>
                                    <p:cond delay="1000"/>
                                  </p:stCondLst>
                                  <p:childTnLst>
                                    <p:animEffect transition="out" filter="fade">
                                      <p:cBhvr>
                                        <p:cTn id="541" dur="1000"/>
                                        <p:tgtEl>
                                          <p:spTgt spid="158"/>
                                        </p:tgtEl>
                                      </p:cBhvr>
                                    </p:animEffect>
                                    <p:anim calcmode="lin" valueType="num">
                                      <p:cBhvr>
                                        <p:cTn id="542" dur="1000"/>
                                        <p:tgtEl>
                                          <p:spTgt spid="158"/>
                                        </p:tgtEl>
                                        <p:attrNameLst>
                                          <p:attrName>ppt_x</p:attrName>
                                        </p:attrNameLst>
                                      </p:cBhvr>
                                      <p:tavLst>
                                        <p:tav tm="0">
                                          <p:val>
                                            <p:strVal val="ppt_x"/>
                                          </p:val>
                                        </p:tav>
                                        <p:tav tm="100000">
                                          <p:val>
                                            <p:strVal val="ppt_x"/>
                                          </p:val>
                                        </p:tav>
                                      </p:tavLst>
                                    </p:anim>
                                    <p:anim calcmode="lin" valueType="num">
                                      <p:cBhvr>
                                        <p:cTn id="543" dur="1000"/>
                                        <p:tgtEl>
                                          <p:spTgt spid="158"/>
                                        </p:tgtEl>
                                        <p:attrNameLst>
                                          <p:attrName>ppt_y</p:attrName>
                                        </p:attrNameLst>
                                      </p:cBhvr>
                                      <p:tavLst>
                                        <p:tav tm="0">
                                          <p:val>
                                            <p:strVal val="ppt_y"/>
                                          </p:val>
                                        </p:tav>
                                        <p:tav tm="100000">
                                          <p:val>
                                            <p:strVal val="ppt_y+.1"/>
                                          </p:val>
                                        </p:tav>
                                      </p:tavLst>
                                    </p:anim>
                                    <p:set>
                                      <p:cBhvr>
                                        <p:cTn id="544" dur="1" fill="hold">
                                          <p:stCondLst>
                                            <p:cond delay="999"/>
                                          </p:stCondLst>
                                        </p:cTn>
                                        <p:tgtEl>
                                          <p:spTgt spid="158"/>
                                        </p:tgtEl>
                                        <p:attrNameLst>
                                          <p:attrName>style.visibility</p:attrName>
                                        </p:attrNameLst>
                                      </p:cBhvr>
                                      <p:to>
                                        <p:strVal val="hidden"/>
                                      </p:to>
                                    </p:set>
                                  </p:childTnLst>
                                </p:cTn>
                              </p:par>
                              <p:par>
                                <p:cTn id="545" presetID="22" presetClass="exit" presetSubtype="4" fill="hold" nodeType="withEffect">
                                  <p:stCondLst>
                                    <p:cond delay="1000"/>
                                  </p:stCondLst>
                                  <p:childTnLst>
                                    <p:animEffect transition="out" filter="wipe(down)">
                                      <p:cBhvr>
                                        <p:cTn id="546" dur="500"/>
                                        <p:tgtEl>
                                          <p:spTgt spid="1048"/>
                                        </p:tgtEl>
                                      </p:cBhvr>
                                    </p:animEffect>
                                    <p:set>
                                      <p:cBhvr>
                                        <p:cTn id="547" dur="1" fill="hold">
                                          <p:stCondLst>
                                            <p:cond delay="499"/>
                                          </p:stCondLst>
                                        </p:cTn>
                                        <p:tgtEl>
                                          <p:spTgt spid="1048"/>
                                        </p:tgtEl>
                                        <p:attrNameLst>
                                          <p:attrName>style.visibility</p:attrName>
                                        </p:attrNameLst>
                                      </p:cBhvr>
                                      <p:to>
                                        <p:strVal val="hidden"/>
                                      </p:to>
                                    </p:set>
                                  </p:childTnLst>
                                </p:cTn>
                              </p:par>
                            </p:childTnLst>
                          </p:cTn>
                        </p:par>
                      </p:childTnLst>
                    </p:cTn>
                  </p:par>
                </p:childTnLst>
              </p:cTn>
              <p:nextCondLst>
                <p:cond evt="onClick" delay="0">
                  <p:tgtEl>
                    <p:spTgt spid="158"/>
                  </p:tgtEl>
                </p:cond>
              </p:nextCondLst>
            </p:seq>
            <p:audio>
              <p:cMediaNode vol="80000" showWhenStopped="0">
                <p:cTn id="548" fill="hold" display="0">
                  <p:stCondLst>
                    <p:cond delay="indefinite"/>
                  </p:stCondLst>
                  <p:endCondLst>
                    <p:cond evt="onStopAudio" delay="0">
                      <p:tgtEl>
                        <p:sldTgt/>
                      </p:tgtEl>
                    </p:cond>
                  </p:endCondLst>
                </p:cTn>
                <p:tgtEl>
                  <p:spTgt spid="165"/>
                </p:tgtEl>
              </p:cMediaNode>
            </p:audio>
            <p:audio>
              <p:cMediaNode vol="80000" showWhenStopped="0">
                <p:cTn id="549" fill="hold" display="0">
                  <p:stCondLst>
                    <p:cond delay="indefinite"/>
                  </p:stCondLst>
                  <p:endCondLst>
                    <p:cond evt="onStopAudio" delay="0">
                      <p:tgtEl>
                        <p:sldTgt/>
                      </p:tgtEl>
                    </p:cond>
                  </p:endCondLst>
                </p:cTn>
                <p:tgtEl>
                  <p:spTgt spid="166"/>
                </p:tgtEl>
              </p:cMediaNode>
            </p:audio>
            <p:seq concurrent="1" nextAc="seek">
              <p:cTn id="550" restart="whenNotActive" fill="hold" evtFilter="cancelBubble" nodeType="interactiveSeq">
                <p:stCondLst>
                  <p:cond evt="onClick" delay="0">
                    <p:tgtEl>
                      <p:spTgt spid="55"/>
                    </p:tgtEl>
                  </p:cond>
                </p:stCondLst>
                <p:endSync evt="end" delay="0">
                  <p:rtn val="all"/>
                </p:endSync>
                <p:childTnLst>
                  <p:par>
                    <p:cTn id="551" fill="hold">
                      <p:stCondLst>
                        <p:cond delay="0"/>
                      </p:stCondLst>
                      <p:childTnLst>
                        <p:par>
                          <p:cTn id="552" fill="hold">
                            <p:stCondLst>
                              <p:cond delay="0"/>
                            </p:stCondLst>
                            <p:childTnLst>
                              <p:par>
                                <p:cTn id="553" presetID="42" presetClass="entr" presetSubtype="0" fill="hold" nodeType="clickEffect">
                                  <p:stCondLst>
                                    <p:cond delay="0"/>
                                  </p:stCondLst>
                                  <p:childTnLst>
                                    <p:set>
                                      <p:cBhvr>
                                        <p:cTn id="554" dur="1" fill="hold">
                                          <p:stCondLst>
                                            <p:cond delay="0"/>
                                          </p:stCondLst>
                                        </p:cTn>
                                        <p:tgtEl>
                                          <p:spTgt spid="169"/>
                                        </p:tgtEl>
                                        <p:attrNameLst>
                                          <p:attrName>style.visibility</p:attrName>
                                        </p:attrNameLst>
                                      </p:cBhvr>
                                      <p:to>
                                        <p:strVal val="visible"/>
                                      </p:to>
                                    </p:set>
                                    <p:animEffect transition="in" filter="fade">
                                      <p:cBhvr>
                                        <p:cTn id="555" dur="1000"/>
                                        <p:tgtEl>
                                          <p:spTgt spid="169"/>
                                        </p:tgtEl>
                                      </p:cBhvr>
                                    </p:animEffect>
                                    <p:anim calcmode="lin" valueType="num">
                                      <p:cBhvr>
                                        <p:cTn id="556" dur="1000" fill="hold"/>
                                        <p:tgtEl>
                                          <p:spTgt spid="169"/>
                                        </p:tgtEl>
                                        <p:attrNameLst>
                                          <p:attrName>ppt_x</p:attrName>
                                        </p:attrNameLst>
                                      </p:cBhvr>
                                      <p:tavLst>
                                        <p:tav tm="0">
                                          <p:val>
                                            <p:strVal val="#ppt_x"/>
                                          </p:val>
                                        </p:tav>
                                        <p:tav tm="100000">
                                          <p:val>
                                            <p:strVal val="#ppt_x"/>
                                          </p:val>
                                        </p:tav>
                                      </p:tavLst>
                                    </p:anim>
                                    <p:anim calcmode="lin" valueType="num">
                                      <p:cBhvr>
                                        <p:cTn id="557" dur="1000" fill="hold"/>
                                        <p:tgtEl>
                                          <p:spTgt spid="169"/>
                                        </p:tgtEl>
                                        <p:attrNameLst>
                                          <p:attrName>ppt_y</p:attrName>
                                        </p:attrNameLst>
                                      </p:cBhvr>
                                      <p:tavLst>
                                        <p:tav tm="0">
                                          <p:val>
                                            <p:strVal val="#ppt_y+.1"/>
                                          </p:val>
                                        </p:tav>
                                        <p:tav tm="100000">
                                          <p:val>
                                            <p:strVal val="#ppt_y"/>
                                          </p:val>
                                        </p:tav>
                                      </p:tavLst>
                                    </p:anim>
                                  </p:childTnLst>
                                </p:cTn>
                              </p:par>
                              <p:par>
                                <p:cTn id="558" presetID="42" presetClass="entr" presetSubtype="0" fill="hold" nodeType="withEffect">
                                  <p:stCondLst>
                                    <p:cond delay="0"/>
                                  </p:stCondLst>
                                  <p:childTnLst>
                                    <p:set>
                                      <p:cBhvr>
                                        <p:cTn id="559" dur="1" fill="hold">
                                          <p:stCondLst>
                                            <p:cond delay="0"/>
                                          </p:stCondLst>
                                        </p:cTn>
                                        <p:tgtEl>
                                          <p:spTgt spid="176"/>
                                        </p:tgtEl>
                                        <p:attrNameLst>
                                          <p:attrName>style.visibility</p:attrName>
                                        </p:attrNameLst>
                                      </p:cBhvr>
                                      <p:to>
                                        <p:strVal val="visible"/>
                                      </p:to>
                                    </p:set>
                                    <p:animEffect transition="in" filter="fade">
                                      <p:cBhvr>
                                        <p:cTn id="560" dur="1000"/>
                                        <p:tgtEl>
                                          <p:spTgt spid="176"/>
                                        </p:tgtEl>
                                      </p:cBhvr>
                                    </p:animEffect>
                                    <p:anim calcmode="lin" valueType="num">
                                      <p:cBhvr>
                                        <p:cTn id="561" dur="1000" fill="hold"/>
                                        <p:tgtEl>
                                          <p:spTgt spid="176"/>
                                        </p:tgtEl>
                                        <p:attrNameLst>
                                          <p:attrName>ppt_x</p:attrName>
                                        </p:attrNameLst>
                                      </p:cBhvr>
                                      <p:tavLst>
                                        <p:tav tm="0">
                                          <p:val>
                                            <p:strVal val="#ppt_x"/>
                                          </p:val>
                                        </p:tav>
                                        <p:tav tm="100000">
                                          <p:val>
                                            <p:strVal val="#ppt_x"/>
                                          </p:val>
                                        </p:tav>
                                      </p:tavLst>
                                    </p:anim>
                                    <p:anim calcmode="lin" valueType="num">
                                      <p:cBhvr>
                                        <p:cTn id="562" dur="1000" fill="hold"/>
                                        <p:tgtEl>
                                          <p:spTgt spid="176"/>
                                        </p:tgtEl>
                                        <p:attrNameLst>
                                          <p:attrName>ppt_y</p:attrName>
                                        </p:attrNameLst>
                                      </p:cBhvr>
                                      <p:tavLst>
                                        <p:tav tm="0">
                                          <p:val>
                                            <p:strVal val="#ppt_y+.1"/>
                                          </p:val>
                                        </p:tav>
                                        <p:tav tm="100000">
                                          <p:val>
                                            <p:strVal val="#ppt_y"/>
                                          </p:val>
                                        </p:tav>
                                      </p:tavLst>
                                    </p:anim>
                                  </p:childTnLst>
                                </p:cTn>
                              </p:par>
                              <p:par>
                                <p:cTn id="563" presetID="42" presetClass="entr" presetSubtype="0" fill="hold" nodeType="withEffect">
                                  <p:stCondLst>
                                    <p:cond delay="0"/>
                                  </p:stCondLst>
                                  <p:childTnLst>
                                    <p:set>
                                      <p:cBhvr>
                                        <p:cTn id="564" dur="1" fill="hold">
                                          <p:stCondLst>
                                            <p:cond delay="0"/>
                                          </p:stCondLst>
                                        </p:cTn>
                                        <p:tgtEl>
                                          <p:spTgt spid="173"/>
                                        </p:tgtEl>
                                        <p:attrNameLst>
                                          <p:attrName>style.visibility</p:attrName>
                                        </p:attrNameLst>
                                      </p:cBhvr>
                                      <p:to>
                                        <p:strVal val="visible"/>
                                      </p:to>
                                    </p:set>
                                    <p:animEffect transition="in" filter="fade">
                                      <p:cBhvr>
                                        <p:cTn id="565" dur="1000"/>
                                        <p:tgtEl>
                                          <p:spTgt spid="173"/>
                                        </p:tgtEl>
                                      </p:cBhvr>
                                    </p:animEffect>
                                    <p:anim calcmode="lin" valueType="num">
                                      <p:cBhvr>
                                        <p:cTn id="566" dur="1000" fill="hold"/>
                                        <p:tgtEl>
                                          <p:spTgt spid="173"/>
                                        </p:tgtEl>
                                        <p:attrNameLst>
                                          <p:attrName>ppt_x</p:attrName>
                                        </p:attrNameLst>
                                      </p:cBhvr>
                                      <p:tavLst>
                                        <p:tav tm="0">
                                          <p:val>
                                            <p:strVal val="#ppt_x"/>
                                          </p:val>
                                        </p:tav>
                                        <p:tav tm="100000">
                                          <p:val>
                                            <p:strVal val="#ppt_x"/>
                                          </p:val>
                                        </p:tav>
                                      </p:tavLst>
                                    </p:anim>
                                    <p:anim calcmode="lin" valueType="num">
                                      <p:cBhvr>
                                        <p:cTn id="567" dur="1000" fill="hold"/>
                                        <p:tgtEl>
                                          <p:spTgt spid="17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5"/>
                  </p:tgtEl>
                </p:cond>
              </p:nextCondLst>
            </p:seq>
            <p:seq concurrent="1" nextAc="seek">
              <p:cTn id="568" restart="whenNotActive" fill="hold" evtFilter="cancelBubble" nodeType="interactiveSeq">
                <p:stCondLst>
                  <p:cond evt="onClick" delay="0">
                    <p:tgtEl>
                      <p:spTgt spid="173"/>
                    </p:tgtEl>
                  </p:cond>
                </p:stCondLst>
                <p:endSync evt="end" delay="0">
                  <p:rtn val="all"/>
                </p:endSync>
                <p:childTnLst>
                  <p:par>
                    <p:cTn id="569" fill="hold">
                      <p:stCondLst>
                        <p:cond delay="0"/>
                      </p:stCondLst>
                      <p:childTnLst>
                        <p:par>
                          <p:cTn id="570" fill="hold">
                            <p:stCondLst>
                              <p:cond delay="0"/>
                            </p:stCondLst>
                            <p:childTnLst>
                              <p:par>
                                <p:cTn id="571" presetID="10" presetClass="entr" presetSubtype="0" fill="hold" grpId="1" nodeType="clickEffect">
                                  <p:stCondLst>
                                    <p:cond delay="0"/>
                                  </p:stCondLst>
                                  <p:childTnLst>
                                    <p:set>
                                      <p:cBhvr>
                                        <p:cTn id="572" dur="1" fill="hold">
                                          <p:stCondLst>
                                            <p:cond delay="0"/>
                                          </p:stCondLst>
                                        </p:cTn>
                                        <p:tgtEl>
                                          <p:spTgt spid="179"/>
                                        </p:tgtEl>
                                        <p:attrNameLst>
                                          <p:attrName>style.visibility</p:attrName>
                                        </p:attrNameLst>
                                      </p:cBhvr>
                                      <p:to>
                                        <p:strVal val="visible"/>
                                      </p:to>
                                    </p:set>
                                    <p:animEffect transition="in" filter="fade">
                                      <p:cBhvr>
                                        <p:cTn id="573" dur="500"/>
                                        <p:tgtEl>
                                          <p:spTgt spid="179"/>
                                        </p:tgtEl>
                                      </p:cBhvr>
                                    </p:animEffect>
                                  </p:childTnLst>
                                </p:cTn>
                              </p:par>
                              <p:par>
                                <p:cTn id="574" presetID="10" presetClass="entr" presetSubtype="0" fill="hold" nodeType="withEffect">
                                  <p:stCondLst>
                                    <p:cond delay="0"/>
                                  </p:stCondLst>
                                  <p:childTnLst>
                                    <p:set>
                                      <p:cBhvr>
                                        <p:cTn id="575" dur="1" fill="hold">
                                          <p:stCondLst>
                                            <p:cond delay="0"/>
                                          </p:stCondLst>
                                        </p:cTn>
                                        <p:tgtEl>
                                          <p:spTgt spid="167"/>
                                        </p:tgtEl>
                                        <p:attrNameLst>
                                          <p:attrName>style.visibility</p:attrName>
                                        </p:attrNameLst>
                                      </p:cBhvr>
                                      <p:to>
                                        <p:strVal val="visible"/>
                                      </p:to>
                                    </p:set>
                                    <p:animEffect transition="in" filter="fade">
                                      <p:cBhvr>
                                        <p:cTn id="576" dur="500"/>
                                        <p:tgtEl>
                                          <p:spTgt spid="167"/>
                                        </p:tgtEl>
                                      </p:cBhvr>
                                    </p:animEffect>
                                  </p:childTnLst>
                                </p:cTn>
                              </p:par>
                              <p:par>
                                <p:cTn id="577" presetID="1" presetClass="mediacall" presetSubtype="0" fill="hold" nodeType="withEffect">
                                  <p:stCondLst>
                                    <p:cond delay="0"/>
                                  </p:stCondLst>
                                  <p:childTnLst>
                                    <p:cmd type="call" cmd="playFrom(0.0)">
                                      <p:cBhvr>
                                        <p:cTn id="578" dur="3866" fill="hold"/>
                                        <p:tgtEl>
                                          <p:spTgt spid="166"/>
                                        </p:tgtEl>
                                      </p:cBhvr>
                                    </p:cmd>
                                  </p:childTnLst>
                                </p:cTn>
                              </p:par>
                              <p:par>
                                <p:cTn id="579" presetID="10" presetClass="exit" presetSubtype="0" fill="hold" nodeType="withEffect">
                                  <p:stCondLst>
                                    <p:cond delay="0"/>
                                  </p:stCondLst>
                                  <p:childTnLst>
                                    <p:animEffect transition="out" filter="fade">
                                      <p:cBhvr>
                                        <p:cTn id="580" dur="500"/>
                                        <p:tgtEl>
                                          <p:spTgt spid="176"/>
                                        </p:tgtEl>
                                      </p:cBhvr>
                                    </p:animEffect>
                                    <p:set>
                                      <p:cBhvr>
                                        <p:cTn id="581" dur="1" fill="hold">
                                          <p:stCondLst>
                                            <p:cond delay="499"/>
                                          </p:stCondLst>
                                        </p:cTn>
                                        <p:tgtEl>
                                          <p:spTgt spid="176"/>
                                        </p:tgtEl>
                                        <p:attrNameLst>
                                          <p:attrName>style.visibility</p:attrName>
                                        </p:attrNameLst>
                                      </p:cBhvr>
                                      <p:to>
                                        <p:strVal val="hidden"/>
                                      </p:to>
                                    </p:set>
                                  </p:childTnLst>
                                </p:cTn>
                              </p:par>
                              <p:par>
                                <p:cTn id="582" presetID="42" presetClass="exit" presetSubtype="0" fill="hold" nodeType="withEffect">
                                  <p:stCondLst>
                                    <p:cond delay="1000"/>
                                  </p:stCondLst>
                                  <p:childTnLst>
                                    <p:animEffect transition="out" filter="fade">
                                      <p:cBhvr>
                                        <p:cTn id="583" dur="1000"/>
                                        <p:tgtEl>
                                          <p:spTgt spid="169"/>
                                        </p:tgtEl>
                                      </p:cBhvr>
                                    </p:animEffect>
                                    <p:anim calcmode="lin" valueType="num">
                                      <p:cBhvr>
                                        <p:cTn id="584" dur="1000"/>
                                        <p:tgtEl>
                                          <p:spTgt spid="169"/>
                                        </p:tgtEl>
                                        <p:attrNameLst>
                                          <p:attrName>ppt_x</p:attrName>
                                        </p:attrNameLst>
                                      </p:cBhvr>
                                      <p:tavLst>
                                        <p:tav tm="0">
                                          <p:val>
                                            <p:strVal val="ppt_x"/>
                                          </p:val>
                                        </p:tav>
                                        <p:tav tm="100000">
                                          <p:val>
                                            <p:strVal val="ppt_x"/>
                                          </p:val>
                                        </p:tav>
                                      </p:tavLst>
                                    </p:anim>
                                    <p:anim calcmode="lin" valueType="num">
                                      <p:cBhvr>
                                        <p:cTn id="585" dur="1000"/>
                                        <p:tgtEl>
                                          <p:spTgt spid="169"/>
                                        </p:tgtEl>
                                        <p:attrNameLst>
                                          <p:attrName>ppt_y</p:attrName>
                                        </p:attrNameLst>
                                      </p:cBhvr>
                                      <p:tavLst>
                                        <p:tav tm="0">
                                          <p:val>
                                            <p:strVal val="ppt_y"/>
                                          </p:val>
                                        </p:tav>
                                        <p:tav tm="100000">
                                          <p:val>
                                            <p:strVal val="ppt_y+.1"/>
                                          </p:val>
                                        </p:tav>
                                      </p:tavLst>
                                    </p:anim>
                                    <p:set>
                                      <p:cBhvr>
                                        <p:cTn id="586" dur="1" fill="hold">
                                          <p:stCondLst>
                                            <p:cond delay="999"/>
                                          </p:stCondLst>
                                        </p:cTn>
                                        <p:tgtEl>
                                          <p:spTgt spid="169"/>
                                        </p:tgtEl>
                                        <p:attrNameLst>
                                          <p:attrName>style.visibility</p:attrName>
                                        </p:attrNameLst>
                                      </p:cBhvr>
                                      <p:to>
                                        <p:strVal val="hidden"/>
                                      </p:to>
                                    </p:set>
                                  </p:childTnLst>
                                </p:cTn>
                              </p:par>
                              <p:par>
                                <p:cTn id="587" presetID="42" presetClass="exit" presetSubtype="0" fill="hold" nodeType="withEffect">
                                  <p:stCondLst>
                                    <p:cond delay="1000"/>
                                  </p:stCondLst>
                                  <p:childTnLst>
                                    <p:animEffect transition="out" filter="fade">
                                      <p:cBhvr>
                                        <p:cTn id="588" dur="1000"/>
                                        <p:tgtEl>
                                          <p:spTgt spid="173"/>
                                        </p:tgtEl>
                                      </p:cBhvr>
                                    </p:animEffect>
                                    <p:anim calcmode="lin" valueType="num">
                                      <p:cBhvr>
                                        <p:cTn id="589" dur="1000"/>
                                        <p:tgtEl>
                                          <p:spTgt spid="173"/>
                                        </p:tgtEl>
                                        <p:attrNameLst>
                                          <p:attrName>ppt_x</p:attrName>
                                        </p:attrNameLst>
                                      </p:cBhvr>
                                      <p:tavLst>
                                        <p:tav tm="0">
                                          <p:val>
                                            <p:strVal val="ppt_x"/>
                                          </p:val>
                                        </p:tav>
                                        <p:tav tm="100000">
                                          <p:val>
                                            <p:strVal val="ppt_x"/>
                                          </p:val>
                                        </p:tav>
                                      </p:tavLst>
                                    </p:anim>
                                    <p:anim calcmode="lin" valueType="num">
                                      <p:cBhvr>
                                        <p:cTn id="590" dur="1000"/>
                                        <p:tgtEl>
                                          <p:spTgt spid="173"/>
                                        </p:tgtEl>
                                        <p:attrNameLst>
                                          <p:attrName>ppt_y</p:attrName>
                                        </p:attrNameLst>
                                      </p:cBhvr>
                                      <p:tavLst>
                                        <p:tav tm="0">
                                          <p:val>
                                            <p:strVal val="ppt_y"/>
                                          </p:val>
                                        </p:tav>
                                        <p:tav tm="100000">
                                          <p:val>
                                            <p:strVal val="ppt_y+.1"/>
                                          </p:val>
                                        </p:tav>
                                      </p:tavLst>
                                    </p:anim>
                                    <p:set>
                                      <p:cBhvr>
                                        <p:cTn id="591" dur="1" fill="hold">
                                          <p:stCondLst>
                                            <p:cond delay="999"/>
                                          </p:stCondLst>
                                        </p:cTn>
                                        <p:tgtEl>
                                          <p:spTgt spid="173"/>
                                        </p:tgtEl>
                                        <p:attrNameLst>
                                          <p:attrName>style.visibility</p:attrName>
                                        </p:attrNameLst>
                                      </p:cBhvr>
                                      <p:to>
                                        <p:strVal val="hidden"/>
                                      </p:to>
                                    </p:set>
                                  </p:childTnLst>
                                </p:cTn>
                              </p:par>
                              <p:par>
                                <p:cTn id="592" presetID="22" presetClass="exit" presetSubtype="4" fill="hold" nodeType="withEffect">
                                  <p:stCondLst>
                                    <p:cond delay="1000"/>
                                  </p:stCondLst>
                                  <p:childTnLst>
                                    <p:animEffect transition="out" filter="wipe(down)">
                                      <p:cBhvr>
                                        <p:cTn id="593" dur="500"/>
                                        <p:tgtEl>
                                          <p:spTgt spid="55"/>
                                        </p:tgtEl>
                                      </p:cBhvr>
                                    </p:animEffect>
                                    <p:set>
                                      <p:cBhvr>
                                        <p:cTn id="594"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173"/>
                  </p:tgtEl>
                </p:cond>
              </p:nextCondLst>
            </p:seq>
            <p:seq concurrent="1" nextAc="seek">
              <p:cTn id="595" restart="whenNotActive" fill="hold" evtFilter="cancelBubble" nodeType="interactiveSeq">
                <p:stCondLst>
                  <p:cond evt="onClick" delay="0">
                    <p:tgtEl>
                      <p:spTgt spid="176"/>
                    </p:tgtEl>
                  </p:cond>
                </p:stCondLst>
                <p:endSync evt="end" delay="0">
                  <p:rtn val="all"/>
                </p:endSync>
                <p:childTnLst>
                  <p:par>
                    <p:cTn id="596" fill="hold">
                      <p:stCondLst>
                        <p:cond delay="0"/>
                      </p:stCondLst>
                      <p:childTnLst>
                        <p:par>
                          <p:cTn id="597" fill="hold">
                            <p:stCondLst>
                              <p:cond delay="0"/>
                            </p:stCondLst>
                            <p:childTnLst>
                              <p:par>
                                <p:cTn id="598" presetID="10" presetClass="entr" presetSubtype="0" fill="hold" nodeType="clickEffect">
                                  <p:stCondLst>
                                    <p:cond delay="0"/>
                                  </p:stCondLst>
                                  <p:childTnLst>
                                    <p:set>
                                      <p:cBhvr>
                                        <p:cTn id="599" dur="1" fill="hold">
                                          <p:stCondLst>
                                            <p:cond delay="0"/>
                                          </p:stCondLst>
                                        </p:cTn>
                                        <p:tgtEl>
                                          <p:spTgt spid="168"/>
                                        </p:tgtEl>
                                        <p:attrNameLst>
                                          <p:attrName>style.visibility</p:attrName>
                                        </p:attrNameLst>
                                      </p:cBhvr>
                                      <p:to>
                                        <p:strVal val="visible"/>
                                      </p:to>
                                    </p:set>
                                    <p:animEffect transition="in" filter="fade">
                                      <p:cBhvr>
                                        <p:cTn id="600" dur="500"/>
                                        <p:tgtEl>
                                          <p:spTgt spid="168"/>
                                        </p:tgtEl>
                                      </p:cBhvr>
                                    </p:animEffect>
                                  </p:childTnLst>
                                </p:cTn>
                              </p:par>
                              <p:par>
                                <p:cTn id="601" presetID="10" presetClass="entr" presetSubtype="0" fill="hold" grpId="0" nodeType="withEffect">
                                  <p:stCondLst>
                                    <p:cond delay="0"/>
                                  </p:stCondLst>
                                  <p:childTnLst>
                                    <p:set>
                                      <p:cBhvr>
                                        <p:cTn id="602" dur="1" fill="hold">
                                          <p:stCondLst>
                                            <p:cond delay="0"/>
                                          </p:stCondLst>
                                        </p:cTn>
                                        <p:tgtEl>
                                          <p:spTgt spid="179"/>
                                        </p:tgtEl>
                                        <p:attrNameLst>
                                          <p:attrName>style.visibility</p:attrName>
                                        </p:attrNameLst>
                                      </p:cBhvr>
                                      <p:to>
                                        <p:strVal val="visible"/>
                                      </p:to>
                                    </p:set>
                                    <p:animEffect transition="in" filter="fade">
                                      <p:cBhvr>
                                        <p:cTn id="603" dur="500"/>
                                        <p:tgtEl>
                                          <p:spTgt spid="179"/>
                                        </p:tgtEl>
                                      </p:cBhvr>
                                    </p:animEffect>
                                  </p:childTnLst>
                                </p:cTn>
                              </p:par>
                              <p:par>
                                <p:cTn id="604" presetID="1" presetClass="mediacall" presetSubtype="0" fill="hold" nodeType="withEffect">
                                  <p:stCondLst>
                                    <p:cond delay="0"/>
                                  </p:stCondLst>
                                  <p:childTnLst>
                                    <p:cmd type="call" cmd="playFrom(0.0)">
                                      <p:cBhvr>
                                        <p:cTn id="605" dur="3056" fill="hold"/>
                                        <p:tgtEl>
                                          <p:spTgt spid="165"/>
                                        </p:tgtEl>
                                      </p:cBhvr>
                                    </p:cmd>
                                  </p:childTnLst>
                                </p:cTn>
                              </p:par>
                              <p:par>
                                <p:cTn id="606" presetID="10" presetClass="exit" presetSubtype="0" fill="hold" nodeType="withEffect">
                                  <p:stCondLst>
                                    <p:cond delay="0"/>
                                  </p:stCondLst>
                                  <p:childTnLst>
                                    <p:animEffect transition="out" filter="fade">
                                      <p:cBhvr>
                                        <p:cTn id="607" dur="500"/>
                                        <p:tgtEl>
                                          <p:spTgt spid="173"/>
                                        </p:tgtEl>
                                      </p:cBhvr>
                                    </p:animEffect>
                                    <p:set>
                                      <p:cBhvr>
                                        <p:cTn id="608" dur="1" fill="hold">
                                          <p:stCondLst>
                                            <p:cond delay="499"/>
                                          </p:stCondLst>
                                        </p:cTn>
                                        <p:tgtEl>
                                          <p:spTgt spid="173"/>
                                        </p:tgtEl>
                                        <p:attrNameLst>
                                          <p:attrName>style.visibility</p:attrName>
                                        </p:attrNameLst>
                                      </p:cBhvr>
                                      <p:to>
                                        <p:strVal val="hidden"/>
                                      </p:to>
                                    </p:set>
                                  </p:childTnLst>
                                </p:cTn>
                              </p:par>
                              <p:par>
                                <p:cTn id="609" presetID="42" presetClass="exit" presetSubtype="0" fill="hold" nodeType="withEffect">
                                  <p:stCondLst>
                                    <p:cond delay="1000"/>
                                  </p:stCondLst>
                                  <p:childTnLst>
                                    <p:animEffect transition="out" filter="fade">
                                      <p:cBhvr>
                                        <p:cTn id="610" dur="1000"/>
                                        <p:tgtEl>
                                          <p:spTgt spid="169"/>
                                        </p:tgtEl>
                                      </p:cBhvr>
                                    </p:animEffect>
                                    <p:anim calcmode="lin" valueType="num">
                                      <p:cBhvr>
                                        <p:cTn id="611" dur="1000"/>
                                        <p:tgtEl>
                                          <p:spTgt spid="169"/>
                                        </p:tgtEl>
                                        <p:attrNameLst>
                                          <p:attrName>ppt_x</p:attrName>
                                        </p:attrNameLst>
                                      </p:cBhvr>
                                      <p:tavLst>
                                        <p:tav tm="0">
                                          <p:val>
                                            <p:strVal val="ppt_x"/>
                                          </p:val>
                                        </p:tav>
                                        <p:tav tm="100000">
                                          <p:val>
                                            <p:strVal val="ppt_x"/>
                                          </p:val>
                                        </p:tav>
                                      </p:tavLst>
                                    </p:anim>
                                    <p:anim calcmode="lin" valueType="num">
                                      <p:cBhvr>
                                        <p:cTn id="612" dur="1000"/>
                                        <p:tgtEl>
                                          <p:spTgt spid="169"/>
                                        </p:tgtEl>
                                        <p:attrNameLst>
                                          <p:attrName>ppt_y</p:attrName>
                                        </p:attrNameLst>
                                      </p:cBhvr>
                                      <p:tavLst>
                                        <p:tav tm="0">
                                          <p:val>
                                            <p:strVal val="ppt_y"/>
                                          </p:val>
                                        </p:tav>
                                        <p:tav tm="100000">
                                          <p:val>
                                            <p:strVal val="ppt_y+.1"/>
                                          </p:val>
                                        </p:tav>
                                      </p:tavLst>
                                    </p:anim>
                                    <p:set>
                                      <p:cBhvr>
                                        <p:cTn id="613" dur="1" fill="hold">
                                          <p:stCondLst>
                                            <p:cond delay="999"/>
                                          </p:stCondLst>
                                        </p:cTn>
                                        <p:tgtEl>
                                          <p:spTgt spid="169"/>
                                        </p:tgtEl>
                                        <p:attrNameLst>
                                          <p:attrName>style.visibility</p:attrName>
                                        </p:attrNameLst>
                                      </p:cBhvr>
                                      <p:to>
                                        <p:strVal val="hidden"/>
                                      </p:to>
                                    </p:set>
                                  </p:childTnLst>
                                </p:cTn>
                              </p:par>
                              <p:par>
                                <p:cTn id="614" presetID="42" presetClass="exit" presetSubtype="0" fill="hold" nodeType="withEffect">
                                  <p:stCondLst>
                                    <p:cond delay="1000"/>
                                  </p:stCondLst>
                                  <p:childTnLst>
                                    <p:animEffect transition="out" filter="fade">
                                      <p:cBhvr>
                                        <p:cTn id="615" dur="1000"/>
                                        <p:tgtEl>
                                          <p:spTgt spid="176"/>
                                        </p:tgtEl>
                                      </p:cBhvr>
                                    </p:animEffect>
                                    <p:anim calcmode="lin" valueType="num">
                                      <p:cBhvr>
                                        <p:cTn id="616" dur="1000"/>
                                        <p:tgtEl>
                                          <p:spTgt spid="176"/>
                                        </p:tgtEl>
                                        <p:attrNameLst>
                                          <p:attrName>ppt_x</p:attrName>
                                        </p:attrNameLst>
                                      </p:cBhvr>
                                      <p:tavLst>
                                        <p:tav tm="0">
                                          <p:val>
                                            <p:strVal val="ppt_x"/>
                                          </p:val>
                                        </p:tav>
                                        <p:tav tm="100000">
                                          <p:val>
                                            <p:strVal val="ppt_x"/>
                                          </p:val>
                                        </p:tav>
                                      </p:tavLst>
                                    </p:anim>
                                    <p:anim calcmode="lin" valueType="num">
                                      <p:cBhvr>
                                        <p:cTn id="617" dur="1000"/>
                                        <p:tgtEl>
                                          <p:spTgt spid="176"/>
                                        </p:tgtEl>
                                        <p:attrNameLst>
                                          <p:attrName>ppt_y</p:attrName>
                                        </p:attrNameLst>
                                      </p:cBhvr>
                                      <p:tavLst>
                                        <p:tav tm="0">
                                          <p:val>
                                            <p:strVal val="ppt_y"/>
                                          </p:val>
                                        </p:tav>
                                        <p:tav tm="100000">
                                          <p:val>
                                            <p:strVal val="ppt_y+.1"/>
                                          </p:val>
                                        </p:tav>
                                      </p:tavLst>
                                    </p:anim>
                                    <p:set>
                                      <p:cBhvr>
                                        <p:cTn id="618" dur="1" fill="hold">
                                          <p:stCondLst>
                                            <p:cond delay="999"/>
                                          </p:stCondLst>
                                        </p:cTn>
                                        <p:tgtEl>
                                          <p:spTgt spid="176"/>
                                        </p:tgtEl>
                                        <p:attrNameLst>
                                          <p:attrName>style.visibility</p:attrName>
                                        </p:attrNameLst>
                                      </p:cBhvr>
                                      <p:to>
                                        <p:strVal val="hidden"/>
                                      </p:to>
                                    </p:set>
                                  </p:childTnLst>
                                </p:cTn>
                              </p:par>
                              <p:par>
                                <p:cTn id="619" presetID="22" presetClass="exit" presetSubtype="4" fill="hold" nodeType="withEffect">
                                  <p:stCondLst>
                                    <p:cond delay="1000"/>
                                  </p:stCondLst>
                                  <p:childTnLst>
                                    <p:animEffect transition="out" filter="wipe(down)">
                                      <p:cBhvr>
                                        <p:cTn id="620" dur="500"/>
                                        <p:tgtEl>
                                          <p:spTgt spid="55"/>
                                        </p:tgtEl>
                                      </p:cBhvr>
                                    </p:animEffect>
                                    <p:set>
                                      <p:cBhvr>
                                        <p:cTn id="621"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176"/>
                  </p:tgtEl>
                </p:cond>
              </p:nextCondLst>
            </p:seq>
            <p:audio>
              <p:cMediaNode vol="80000" showWhenStopped="0">
                <p:cTn id="622" fill="hold" display="0">
                  <p:stCondLst>
                    <p:cond delay="indefinite"/>
                  </p:stCondLst>
                  <p:endCondLst>
                    <p:cond evt="onStopAudio" delay="0">
                      <p:tgtEl>
                        <p:sldTgt/>
                      </p:tgtEl>
                    </p:cond>
                  </p:endCondLst>
                </p:cTn>
                <p:tgtEl>
                  <p:spTgt spid="180"/>
                </p:tgtEl>
              </p:cMediaNode>
            </p:audio>
            <p:audio>
              <p:cMediaNode vol="80000" showWhenStopped="0">
                <p:cTn id="623" fill="hold" display="0">
                  <p:stCondLst>
                    <p:cond delay="indefinite"/>
                  </p:stCondLst>
                  <p:endCondLst>
                    <p:cond evt="onStopAudio" delay="0">
                      <p:tgtEl>
                        <p:sldTgt/>
                      </p:tgtEl>
                    </p:cond>
                  </p:endCondLst>
                </p:cTn>
                <p:tgtEl>
                  <p:spTgt spid="181"/>
                </p:tgtEl>
              </p:cMediaNode>
            </p:audio>
            <p:seq concurrent="1" nextAc="seek">
              <p:cTn id="624" restart="whenNotActive" fill="hold" evtFilter="cancelBubble" nodeType="interactiveSeq">
                <p:stCondLst>
                  <p:cond evt="onClick" delay="0">
                    <p:tgtEl>
                      <p:spTgt spid="1052"/>
                    </p:tgtEl>
                  </p:cond>
                </p:stCondLst>
                <p:endSync evt="end" delay="0">
                  <p:rtn val="all"/>
                </p:endSync>
                <p:childTnLst>
                  <p:par>
                    <p:cTn id="625" fill="hold">
                      <p:stCondLst>
                        <p:cond delay="0"/>
                      </p:stCondLst>
                      <p:childTnLst>
                        <p:par>
                          <p:cTn id="626" fill="hold">
                            <p:stCondLst>
                              <p:cond delay="0"/>
                            </p:stCondLst>
                            <p:childTnLst>
                              <p:par>
                                <p:cTn id="627" presetID="42" presetClass="entr" presetSubtype="0" fill="hold" nodeType="clickEffect">
                                  <p:stCondLst>
                                    <p:cond delay="0"/>
                                  </p:stCondLst>
                                  <p:childTnLst>
                                    <p:set>
                                      <p:cBhvr>
                                        <p:cTn id="628" dur="1" fill="hold">
                                          <p:stCondLst>
                                            <p:cond delay="0"/>
                                          </p:stCondLst>
                                        </p:cTn>
                                        <p:tgtEl>
                                          <p:spTgt spid="184"/>
                                        </p:tgtEl>
                                        <p:attrNameLst>
                                          <p:attrName>style.visibility</p:attrName>
                                        </p:attrNameLst>
                                      </p:cBhvr>
                                      <p:to>
                                        <p:strVal val="visible"/>
                                      </p:to>
                                    </p:set>
                                    <p:animEffect transition="in" filter="fade">
                                      <p:cBhvr>
                                        <p:cTn id="629" dur="1000"/>
                                        <p:tgtEl>
                                          <p:spTgt spid="184"/>
                                        </p:tgtEl>
                                      </p:cBhvr>
                                    </p:animEffect>
                                    <p:anim calcmode="lin" valueType="num">
                                      <p:cBhvr>
                                        <p:cTn id="630" dur="1000" fill="hold"/>
                                        <p:tgtEl>
                                          <p:spTgt spid="184"/>
                                        </p:tgtEl>
                                        <p:attrNameLst>
                                          <p:attrName>ppt_x</p:attrName>
                                        </p:attrNameLst>
                                      </p:cBhvr>
                                      <p:tavLst>
                                        <p:tav tm="0">
                                          <p:val>
                                            <p:strVal val="#ppt_x"/>
                                          </p:val>
                                        </p:tav>
                                        <p:tav tm="100000">
                                          <p:val>
                                            <p:strVal val="#ppt_x"/>
                                          </p:val>
                                        </p:tav>
                                      </p:tavLst>
                                    </p:anim>
                                    <p:anim calcmode="lin" valueType="num">
                                      <p:cBhvr>
                                        <p:cTn id="631" dur="1000" fill="hold"/>
                                        <p:tgtEl>
                                          <p:spTgt spid="184"/>
                                        </p:tgtEl>
                                        <p:attrNameLst>
                                          <p:attrName>ppt_y</p:attrName>
                                        </p:attrNameLst>
                                      </p:cBhvr>
                                      <p:tavLst>
                                        <p:tav tm="0">
                                          <p:val>
                                            <p:strVal val="#ppt_y+.1"/>
                                          </p:val>
                                        </p:tav>
                                        <p:tav tm="100000">
                                          <p:val>
                                            <p:strVal val="#ppt_y"/>
                                          </p:val>
                                        </p:tav>
                                      </p:tavLst>
                                    </p:anim>
                                  </p:childTnLst>
                                </p:cTn>
                              </p:par>
                              <p:par>
                                <p:cTn id="632" presetID="42" presetClass="entr" presetSubtype="0" fill="hold" nodeType="withEffect">
                                  <p:stCondLst>
                                    <p:cond delay="0"/>
                                  </p:stCondLst>
                                  <p:childTnLst>
                                    <p:set>
                                      <p:cBhvr>
                                        <p:cTn id="633" dur="1" fill="hold">
                                          <p:stCondLst>
                                            <p:cond delay="0"/>
                                          </p:stCondLst>
                                        </p:cTn>
                                        <p:tgtEl>
                                          <p:spTgt spid="191"/>
                                        </p:tgtEl>
                                        <p:attrNameLst>
                                          <p:attrName>style.visibility</p:attrName>
                                        </p:attrNameLst>
                                      </p:cBhvr>
                                      <p:to>
                                        <p:strVal val="visible"/>
                                      </p:to>
                                    </p:set>
                                    <p:animEffect transition="in" filter="fade">
                                      <p:cBhvr>
                                        <p:cTn id="634" dur="1000"/>
                                        <p:tgtEl>
                                          <p:spTgt spid="191"/>
                                        </p:tgtEl>
                                      </p:cBhvr>
                                    </p:animEffect>
                                    <p:anim calcmode="lin" valueType="num">
                                      <p:cBhvr>
                                        <p:cTn id="635" dur="1000" fill="hold"/>
                                        <p:tgtEl>
                                          <p:spTgt spid="191"/>
                                        </p:tgtEl>
                                        <p:attrNameLst>
                                          <p:attrName>ppt_x</p:attrName>
                                        </p:attrNameLst>
                                      </p:cBhvr>
                                      <p:tavLst>
                                        <p:tav tm="0">
                                          <p:val>
                                            <p:strVal val="#ppt_x"/>
                                          </p:val>
                                        </p:tav>
                                        <p:tav tm="100000">
                                          <p:val>
                                            <p:strVal val="#ppt_x"/>
                                          </p:val>
                                        </p:tav>
                                      </p:tavLst>
                                    </p:anim>
                                    <p:anim calcmode="lin" valueType="num">
                                      <p:cBhvr>
                                        <p:cTn id="636" dur="1000" fill="hold"/>
                                        <p:tgtEl>
                                          <p:spTgt spid="191"/>
                                        </p:tgtEl>
                                        <p:attrNameLst>
                                          <p:attrName>ppt_y</p:attrName>
                                        </p:attrNameLst>
                                      </p:cBhvr>
                                      <p:tavLst>
                                        <p:tav tm="0">
                                          <p:val>
                                            <p:strVal val="#ppt_y+.1"/>
                                          </p:val>
                                        </p:tav>
                                        <p:tav tm="100000">
                                          <p:val>
                                            <p:strVal val="#ppt_y"/>
                                          </p:val>
                                        </p:tav>
                                      </p:tavLst>
                                    </p:anim>
                                  </p:childTnLst>
                                </p:cTn>
                              </p:par>
                              <p:par>
                                <p:cTn id="637" presetID="42" presetClass="entr" presetSubtype="0" fill="hold" nodeType="withEffect">
                                  <p:stCondLst>
                                    <p:cond delay="0"/>
                                  </p:stCondLst>
                                  <p:childTnLst>
                                    <p:set>
                                      <p:cBhvr>
                                        <p:cTn id="638" dur="1" fill="hold">
                                          <p:stCondLst>
                                            <p:cond delay="0"/>
                                          </p:stCondLst>
                                        </p:cTn>
                                        <p:tgtEl>
                                          <p:spTgt spid="188"/>
                                        </p:tgtEl>
                                        <p:attrNameLst>
                                          <p:attrName>style.visibility</p:attrName>
                                        </p:attrNameLst>
                                      </p:cBhvr>
                                      <p:to>
                                        <p:strVal val="visible"/>
                                      </p:to>
                                    </p:set>
                                    <p:animEffect transition="in" filter="fade">
                                      <p:cBhvr>
                                        <p:cTn id="639" dur="1000"/>
                                        <p:tgtEl>
                                          <p:spTgt spid="188"/>
                                        </p:tgtEl>
                                      </p:cBhvr>
                                    </p:animEffect>
                                    <p:anim calcmode="lin" valueType="num">
                                      <p:cBhvr>
                                        <p:cTn id="640" dur="1000" fill="hold"/>
                                        <p:tgtEl>
                                          <p:spTgt spid="188"/>
                                        </p:tgtEl>
                                        <p:attrNameLst>
                                          <p:attrName>ppt_x</p:attrName>
                                        </p:attrNameLst>
                                      </p:cBhvr>
                                      <p:tavLst>
                                        <p:tav tm="0">
                                          <p:val>
                                            <p:strVal val="#ppt_x"/>
                                          </p:val>
                                        </p:tav>
                                        <p:tav tm="100000">
                                          <p:val>
                                            <p:strVal val="#ppt_x"/>
                                          </p:val>
                                        </p:tav>
                                      </p:tavLst>
                                    </p:anim>
                                    <p:anim calcmode="lin" valueType="num">
                                      <p:cBhvr>
                                        <p:cTn id="641" dur="1000" fill="hold"/>
                                        <p:tgtEl>
                                          <p:spTgt spid="18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2"/>
                  </p:tgtEl>
                </p:cond>
              </p:nextCondLst>
            </p:seq>
            <p:seq concurrent="1" nextAc="seek">
              <p:cTn id="642" restart="whenNotActive" fill="hold" evtFilter="cancelBubble" nodeType="interactiveSeq">
                <p:stCondLst>
                  <p:cond evt="onClick" delay="0">
                    <p:tgtEl>
                      <p:spTgt spid="188"/>
                    </p:tgtEl>
                  </p:cond>
                </p:stCondLst>
                <p:endSync evt="end" delay="0">
                  <p:rtn val="all"/>
                </p:endSync>
                <p:childTnLst>
                  <p:par>
                    <p:cTn id="643" fill="hold">
                      <p:stCondLst>
                        <p:cond delay="0"/>
                      </p:stCondLst>
                      <p:childTnLst>
                        <p:par>
                          <p:cTn id="644" fill="hold">
                            <p:stCondLst>
                              <p:cond delay="0"/>
                            </p:stCondLst>
                            <p:childTnLst>
                              <p:par>
                                <p:cTn id="645" presetID="10" presetClass="entr" presetSubtype="0" fill="hold" grpId="1" nodeType="clickEffect">
                                  <p:stCondLst>
                                    <p:cond delay="0"/>
                                  </p:stCondLst>
                                  <p:childTnLst>
                                    <p:set>
                                      <p:cBhvr>
                                        <p:cTn id="646" dur="1" fill="hold">
                                          <p:stCondLst>
                                            <p:cond delay="0"/>
                                          </p:stCondLst>
                                        </p:cTn>
                                        <p:tgtEl>
                                          <p:spTgt spid="194"/>
                                        </p:tgtEl>
                                        <p:attrNameLst>
                                          <p:attrName>style.visibility</p:attrName>
                                        </p:attrNameLst>
                                      </p:cBhvr>
                                      <p:to>
                                        <p:strVal val="visible"/>
                                      </p:to>
                                    </p:set>
                                    <p:animEffect transition="in" filter="fade">
                                      <p:cBhvr>
                                        <p:cTn id="647" dur="500"/>
                                        <p:tgtEl>
                                          <p:spTgt spid="194"/>
                                        </p:tgtEl>
                                      </p:cBhvr>
                                    </p:animEffect>
                                  </p:childTnLst>
                                </p:cTn>
                              </p:par>
                              <p:par>
                                <p:cTn id="648" presetID="10" presetClass="entr" presetSubtype="0" fill="hold" nodeType="withEffect">
                                  <p:stCondLst>
                                    <p:cond delay="0"/>
                                  </p:stCondLst>
                                  <p:childTnLst>
                                    <p:set>
                                      <p:cBhvr>
                                        <p:cTn id="649" dur="1" fill="hold">
                                          <p:stCondLst>
                                            <p:cond delay="0"/>
                                          </p:stCondLst>
                                        </p:cTn>
                                        <p:tgtEl>
                                          <p:spTgt spid="182"/>
                                        </p:tgtEl>
                                        <p:attrNameLst>
                                          <p:attrName>style.visibility</p:attrName>
                                        </p:attrNameLst>
                                      </p:cBhvr>
                                      <p:to>
                                        <p:strVal val="visible"/>
                                      </p:to>
                                    </p:set>
                                    <p:animEffect transition="in" filter="fade">
                                      <p:cBhvr>
                                        <p:cTn id="650" dur="500"/>
                                        <p:tgtEl>
                                          <p:spTgt spid="182"/>
                                        </p:tgtEl>
                                      </p:cBhvr>
                                    </p:animEffect>
                                  </p:childTnLst>
                                </p:cTn>
                              </p:par>
                              <p:par>
                                <p:cTn id="651" presetID="1" presetClass="mediacall" presetSubtype="0" fill="hold" nodeType="withEffect">
                                  <p:stCondLst>
                                    <p:cond delay="0"/>
                                  </p:stCondLst>
                                  <p:childTnLst>
                                    <p:cmd type="call" cmd="playFrom(0.0)">
                                      <p:cBhvr>
                                        <p:cTn id="652" dur="3866" fill="hold"/>
                                        <p:tgtEl>
                                          <p:spTgt spid="181"/>
                                        </p:tgtEl>
                                      </p:cBhvr>
                                    </p:cmd>
                                  </p:childTnLst>
                                </p:cTn>
                              </p:par>
                              <p:par>
                                <p:cTn id="653" presetID="10" presetClass="exit" presetSubtype="0" fill="hold" nodeType="withEffect">
                                  <p:stCondLst>
                                    <p:cond delay="0"/>
                                  </p:stCondLst>
                                  <p:childTnLst>
                                    <p:animEffect transition="out" filter="fade">
                                      <p:cBhvr>
                                        <p:cTn id="654" dur="500"/>
                                        <p:tgtEl>
                                          <p:spTgt spid="191"/>
                                        </p:tgtEl>
                                      </p:cBhvr>
                                    </p:animEffect>
                                    <p:set>
                                      <p:cBhvr>
                                        <p:cTn id="655" dur="1" fill="hold">
                                          <p:stCondLst>
                                            <p:cond delay="499"/>
                                          </p:stCondLst>
                                        </p:cTn>
                                        <p:tgtEl>
                                          <p:spTgt spid="191"/>
                                        </p:tgtEl>
                                        <p:attrNameLst>
                                          <p:attrName>style.visibility</p:attrName>
                                        </p:attrNameLst>
                                      </p:cBhvr>
                                      <p:to>
                                        <p:strVal val="hidden"/>
                                      </p:to>
                                    </p:set>
                                  </p:childTnLst>
                                </p:cTn>
                              </p:par>
                              <p:par>
                                <p:cTn id="656" presetID="42" presetClass="exit" presetSubtype="0" fill="hold" nodeType="withEffect">
                                  <p:stCondLst>
                                    <p:cond delay="1000"/>
                                  </p:stCondLst>
                                  <p:childTnLst>
                                    <p:animEffect transition="out" filter="fade">
                                      <p:cBhvr>
                                        <p:cTn id="657" dur="1000"/>
                                        <p:tgtEl>
                                          <p:spTgt spid="184"/>
                                        </p:tgtEl>
                                      </p:cBhvr>
                                    </p:animEffect>
                                    <p:anim calcmode="lin" valueType="num">
                                      <p:cBhvr>
                                        <p:cTn id="658" dur="1000"/>
                                        <p:tgtEl>
                                          <p:spTgt spid="184"/>
                                        </p:tgtEl>
                                        <p:attrNameLst>
                                          <p:attrName>ppt_x</p:attrName>
                                        </p:attrNameLst>
                                      </p:cBhvr>
                                      <p:tavLst>
                                        <p:tav tm="0">
                                          <p:val>
                                            <p:strVal val="ppt_x"/>
                                          </p:val>
                                        </p:tav>
                                        <p:tav tm="100000">
                                          <p:val>
                                            <p:strVal val="ppt_x"/>
                                          </p:val>
                                        </p:tav>
                                      </p:tavLst>
                                    </p:anim>
                                    <p:anim calcmode="lin" valueType="num">
                                      <p:cBhvr>
                                        <p:cTn id="659" dur="1000"/>
                                        <p:tgtEl>
                                          <p:spTgt spid="184"/>
                                        </p:tgtEl>
                                        <p:attrNameLst>
                                          <p:attrName>ppt_y</p:attrName>
                                        </p:attrNameLst>
                                      </p:cBhvr>
                                      <p:tavLst>
                                        <p:tav tm="0">
                                          <p:val>
                                            <p:strVal val="ppt_y"/>
                                          </p:val>
                                        </p:tav>
                                        <p:tav tm="100000">
                                          <p:val>
                                            <p:strVal val="ppt_y+.1"/>
                                          </p:val>
                                        </p:tav>
                                      </p:tavLst>
                                    </p:anim>
                                    <p:set>
                                      <p:cBhvr>
                                        <p:cTn id="660" dur="1" fill="hold">
                                          <p:stCondLst>
                                            <p:cond delay="999"/>
                                          </p:stCondLst>
                                        </p:cTn>
                                        <p:tgtEl>
                                          <p:spTgt spid="184"/>
                                        </p:tgtEl>
                                        <p:attrNameLst>
                                          <p:attrName>style.visibility</p:attrName>
                                        </p:attrNameLst>
                                      </p:cBhvr>
                                      <p:to>
                                        <p:strVal val="hidden"/>
                                      </p:to>
                                    </p:set>
                                  </p:childTnLst>
                                </p:cTn>
                              </p:par>
                              <p:par>
                                <p:cTn id="661" presetID="42" presetClass="exit" presetSubtype="0" fill="hold" nodeType="withEffect">
                                  <p:stCondLst>
                                    <p:cond delay="1000"/>
                                  </p:stCondLst>
                                  <p:childTnLst>
                                    <p:animEffect transition="out" filter="fade">
                                      <p:cBhvr>
                                        <p:cTn id="662" dur="1000"/>
                                        <p:tgtEl>
                                          <p:spTgt spid="188"/>
                                        </p:tgtEl>
                                      </p:cBhvr>
                                    </p:animEffect>
                                    <p:anim calcmode="lin" valueType="num">
                                      <p:cBhvr>
                                        <p:cTn id="663" dur="1000"/>
                                        <p:tgtEl>
                                          <p:spTgt spid="188"/>
                                        </p:tgtEl>
                                        <p:attrNameLst>
                                          <p:attrName>ppt_x</p:attrName>
                                        </p:attrNameLst>
                                      </p:cBhvr>
                                      <p:tavLst>
                                        <p:tav tm="0">
                                          <p:val>
                                            <p:strVal val="ppt_x"/>
                                          </p:val>
                                        </p:tav>
                                        <p:tav tm="100000">
                                          <p:val>
                                            <p:strVal val="ppt_x"/>
                                          </p:val>
                                        </p:tav>
                                      </p:tavLst>
                                    </p:anim>
                                    <p:anim calcmode="lin" valueType="num">
                                      <p:cBhvr>
                                        <p:cTn id="664" dur="1000"/>
                                        <p:tgtEl>
                                          <p:spTgt spid="188"/>
                                        </p:tgtEl>
                                        <p:attrNameLst>
                                          <p:attrName>ppt_y</p:attrName>
                                        </p:attrNameLst>
                                      </p:cBhvr>
                                      <p:tavLst>
                                        <p:tav tm="0">
                                          <p:val>
                                            <p:strVal val="ppt_y"/>
                                          </p:val>
                                        </p:tav>
                                        <p:tav tm="100000">
                                          <p:val>
                                            <p:strVal val="ppt_y+.1"/>
                                          </p:val>
                                        </p:tav>
                                      </p:tavLst>
                                    </p:anim>
                                    <p:set>
                                      <p:cBhvr>
                                        <p:cTn id="665" dur="1" fill="hold">
                                          <p:stCondLst>
                                            <p:cond delay="999"/>
                                          </p:stCondLst>
                                        </p:cTn>
                                        <p:tgtEl>
                                          <p:spTgt spid="188"/>
                                        </p:tgtEl>
                                        <p:attrNameLst>
                                          <p:attrName>style.visibility</p:attrName>
                                        </p:attrNameLst>
                                      </p:cBhvr>
                                      <p:to>
                                        <p:strVal val="hidden"/>
                                      </p:to>
                                    </p:set>
                                  </p:childTnLst>
                                </p:cTn>
                              </p:par>
                              <p:par>
                                <p:cTn id="666" presetID="22" presetClass="exit" presetSubtype="4" fill="hold" nodeType="withEffect">
                                  <p:stCondLst>
                                    <p:cond delay="1000"/>
                                  </p:stCondLst>
                                  <p:childTnLst>
                                    <p:animEffect transition="out" filter="wipe(down)">
                                      <p:cBhvr>
                                        <p:cTn id="667" dur="500"/>
                                        <p:tgtEl>
                                          <p:spTgt spid="1052"/>
                                        </p:tgtEl>
                                      </p:cBhvr>
                                    </p:animEffect>
                                    <p:set>
                                      <p:cBhvr>
                                        <p:cTn id="668" dur="1" fill="hold">
                                          <p:stCondLst>
                                            <p:cond delay="499"/>
                                          </p:stCondLst>
                                        </p:cTn>
                                        <p:tgtEl>
                                          <p:spTgt spid="1052"/>
                                        </p:tgtEl>
                                        <p:attrNameLst>
                                          <p:attrName>style.visibility</p:attrName>
                                        </p:attrNameLst>
                                      </p:cBhvr>
                                      <p:to>
                                        <p:strVal val="hidden"/>
                                      </p:to>
                                    </p:set>
                                  </p:childTnLst>
                                </p:cTn>
                              </p:par>
                            </p:childTnLst>
                          </p:cTn>
                        </p:par>
                      </p:childTnLst>
                    </p:cTn>
                  </p:par>
                </p:childTnLst>
              </p:cTn>
              <p:nextCondLst>
                <p:cond evt="onClick" delay="0">
                  <p:tgtEl>
                    <p:spTgt spid="188"/>
                  </p:tgtEl>
                </p:cond>
              </p:nextCondLst>
            </p:seq>
            <p:seq concurrent="1" nextAc="seek">
              <p:cTn id="669" restart="whenNotActive" fill="hold" evtFilter="cancelBubble" nodeType="interactiveSeq">
                <p:stCondLst>
                  <p:cond evt="onClick" delay="0">
                    <p:tgtEl>
                      <p:spTgt spid="191"/>
                    </p:tgtEl>
                  </p:cond>
                </p:stCondLst>
                <p:endSync evt="end" delay="0">
                  <p:rtn val="all"/>
                </p:endSync>
                <p:childTnLst>
                  <p:par>
                    <p:cTn id="670" fill="hold">
                      <p:stCondLst>
                        <p:cond delay="0"/>
                      </p:stCondLst>
                      <p:childTnLst>
                        <p:par>
                          <p:cTn id="671" fill="hold">
                            <p:stCondLst>
                              <p:cond delay="0"/>
                            </p:stCondLst>
                            <p:childTnLst>
                              <p:par>
                                <p:cTn id="672" presetID="10" presetClass="entr" presetSubtype="0" fill="hold" nodeType="clickEffect">
                                  <p:stCondLst>
                                    <p:cond delay="0"/>
                                  </p:stCondLst>
                                  <p:childTnLst>
                                    <p:set>
                                      <p:cBhvr>
                                        <p:cTn id="673" dur="1" fill="hold">
                                          <p:stCondLst>
                                            <p:cond delay="0"/>
                                          </p:stCondLst>
                                        </p:cTn>
                                        <p:tgtEl>
                                          <p:spTgt spid="183"/>
                                        </p:tgtEl>
                                        <p:attrNameLst>
                                          <p:attrName>style.visibility</p:attrName>
                                        </p:attrNameLst>
                                      </p:cBhvr>
                                      <p:to>
                                        <p:strVal val="visible"/>
                                      </p:to>
                                    </p:set>
                                    <p:animEffect transition="in" filter="fade">
                                      <p:cBhvr>
                                        <p:cTn id="674" dur="500"/>
                                        <p:tgtEl>
                                          <p:spTgt spid="183"/>
                                        </p:tgtEl>
                                      </p:cBhvr>
                                    </p:animEffect>
                                  </p:childTnLst>
                                </p:cTn>
                              </p:par>
                              <p:par>
                                <p:cTn id="675" presetID="10" presetClass="entr" presetSubtype="0" fill="hold" grpId="0" nodeType="withEffect">
                                  <p:stCondLst>
                                    <p:cond delay="0"/>
                                  </p:stCondLst>
                                  <p:childTnLst>
                                    <p:set>
                                      <p:cBhvr>
                                        <p:cTn id="676" dur="1" fill="hold">
                                          <p:stCondLst>
                                            <p:cond delay="0"/>
                                          </p:stCondLst>
                                        </p:cTn>
                                        <p:tgtEl>
                                          <p:spTgt spid="194"/>
                                        </p:tgtEl>
                                        <p:attrNameLst>
                                          <p:attrName>style.visibility</p:attrName>
                                        </p:attrNameLst>
                                      </p:cBhvr>
                                      <p:to>
                                        <p:strVal val="visible"/>
                                      </p:to>
                                    </p:set>
                                    <p:animEffect transition="in" filter="fade">
                                      <p:cBhvr>
                                        <p:cTn id="677" dur="500"/>
                                        <p:tgtEl>
                                          <p:spTgt spid="194"/>
                                        </p:tgtEl>
                                      </p:cBhvr>
                                    </p:animEffect>
                                  </p:childTnLst>
                                </p:cTn>
                              </p:par>
                              <p:par>
                                <p:cTn id="678" presetID="1" presetClass="mediacall" presetSubtype="0" fill="hold" nodeType="withEffect">
                                  <p:stCondLst>
                                    <p:cond delay="0"/>
                                  </p:stCondLst>
                                  <p:childTnLst>
                                    <p:cmd type="call" cmd="playFrom(0.0)">
                                      <p:cBhvr>
                                        <p:cTn id="679" dur="3056" fill="hold"/>
                                        <p:tgtEl>
                                          <p:spTgt spid="180"/>
                                        </p:tgtEl>
                                      </p:cBhvr>
                                    </p:cmd>
                                  </p:childTnLst>
                                </p:cTn>
                              </p:par>
                              <p:par>
                                <p:cTn id="680" presetID="10" presetClass="exit" presetSubtype="0" fill="hold" nodeType="withEffect">
                                  <p:stCondLst>
                                    <p:cond delay="0"/>
                                  </p:stCondLst>
                                  <p:childTnLst>
                                    <p:animEffect transition="out" filter="fade">
                                      <p:cBhvr>
                                        <p:cTn id="681" dur="500"/>
                                        <p:tgtEl>
                                          <p:spTgt spid="188"/>
                                        </p:tgtEl>
                                      </p:cBhvr>
                                    </p:animEffect>
                                    <p:set>
                                      <p:cBhvr>
                                        <p:cTn id="682" dur="1" fill="hold">
                                          <p:stCondLst>
                                            <p:cond delay="499"/>
                                          </p:stCondLst>
                                        </p:cTn>
                                        <p:tgtEl>
                                          <p:spTgt spid="188"/>
                                        </p:tgtEl>
                                        <p:attrNameLst>
                                          <p:attrName>style.visibility</p:attrName>
                                        </p:attrNameLst>
                                      </p:cBhvr>
                                      <p:to>
                                        <p:strVal val="hidden"/>
                                      </p:to>
                                    </p:set>
                                  </p:childTnLst>
                                </p:cTn>
                              </p:par>
                              <p:par>
                                <p:cTn id="683" presetID="42" presetClass="exit" presetSubtype="0" fill="hold" nodeType="withEffect">
                                  <p:stCondLst>
                                    <p:cond delay="1000"/>
                                  </p:stCondLst>
                                  <p:childTnLst>
                                    <p:animEffect transition="out" filter="fade">
                                      <p:cBhvr>
                                        <p:cTn id="684" dur="1000"/>
                                        <p:tgtEl>
                                          <p:spTgt spid="184"/>
                                        </p:tgtEl>
                                      </p:cBhvr>
                                    </p:animEffect>
                                    <p:anim calcmode="lin" valueType="num">
                                      <p:cBhvr>
                                        <p:cTn id="685" dur="1000"/>
                                        <p:tgtEl>
                                          <p:spTgt spid="184"/>
                                        </p:tgtEl>
                                        <p:attrNameLst>
                                          <p:attrName>ppt_x</p:attrName>
                                        </p:attrNameLst>
                                      </p:cBhvr>
                                      <p:tavLst>
                                        <p:tav tm="0">
                                          <p:val>
                                            <p:strVal val="ppt_x"/>
                                          </p:val>
                                        </p:tav>
                                        <p:tav tm="100000">
                                          <p:val>
                                            <p:strVal val="ppt_x"/>
                                          </p:val>
                                        </p:tav>
                                      </p:tavLst>
                                    </p:anim>
                                    <p:anim calcmode="lin" valueType="num">
                                      <p:cBhvr>
                                        <p:cTn id="686" dur="1000"/>
                                        <p:tgtEl>
                                          <p:spTgt spid="184"/>
                                        </p:tgtEl>
                                        <p:attrNameLst>
                                          <p:attrName>ppt_y</p:attrName>
                                        </p:attrNameLst>
                                      </p:cBhvr>
                                      <p:tavLst>
                                        <p:tav tm="0">
                                          <p:val>
                                            <p:strVal val="ppt_y"/>
                                          </p:val>
                                        </p:tav>
                                        <p:tav tm="100000">
                                          <p:val>
                                            <p:strVal val="ppt_y+.1"/>
                                          </p:val>
                                        </p:tav>
                                      </p:tavLst>
                                    </p:anim>
                                    <p:set>
                                      <p:cBhvr>
                                        <p:cTn id="687" dur="1" fill="hold">
                                          <p:stCondLst>
                                            <p:cond delay="999"/>
                                          </p:stCondLst>
                                        </p:cTn>
                                        <p:tgtEl>
                                          <p:spTgt spid="184"/>
                                        </p:tgtEl>
                                        <p:attrNameLst>
                                          <p:attrName>style.visibility</p:attrName>
                                        </p:attrNameLst>
                                      </p:cBhvr>
                                      <p:to>
                                        <p:strVal val="hidden"/>
                                      </p:to>
                                    </p:set>
                                  </p:childTnLst>
                                </p:cTn>
                              </p:par>
                              <p:par>
                                <p:cTn id="688" presetID="42" presetClass="exit" presetSubtype="0" fill="hold" nodeType="withEffect">
                                  <p:stCondLst>
                                    <p:cond delay="1000"/>
                                  </p:stCondLst>
                                  <p:childTnLst>
                                    <p:animEffect transition="out" filter="fade">
                                      <p:cBhvr>
                                        <p:cTn id="689" dur="1000"/>
                                        <p:tgtEl>
                                          <p:spTgt spid="191"/>
                                        </p:tgtEl>
                                      </p:cBhvr>
                                    </p:animEffect>
                                    <p:anim calcmode="lin" valueType="num">
                                      <p:cBhvr>
                                        <p:cTn id="690" dur="1000"/>
                                        <p:tgtEl>
                                          <p:spTgt spid="191"/>
                                        </p:tgtEl>
                                        <p:attrNameLst>
                                          <p:attrName>ppt_x</p:attrName>
                                        </p:attrNameLst>
                                      </p:cBhvr>
                                      <p:tavLst>
                                        <p:tav tm="0">
                                          <p:val>
                                            <p:strVal val="ppt_x"/>
                                          </p:val>
                                        </p:tav>
                                        <p:tav tm="100000">
                                          <p:val>
                                            <p:strVal val="ppt_x"/>
                                          </p:val>
                                        </p:tav>
                                      </p:tavLst>
                                    </p:anim>
                                    <p:anim calcmode="lin" valueType="num">
                                      <p:cBhvr>
                                        <p:cTn id="691" dur="1000"/>
                                        <p:tgtEl>
                                          <p:spTgt spid="191"/>
                                        </p:tgtEl>
                                        <p:attrNameLst>
                                          <p:attrName>ppt_y</p:attrName>
                                        </p:attrNameLst>
                                      </p:cBhvr>
                                      <p:tavLst>
                                        <p:tav tm="0">
                                          <p:val>
                                            <p:strVal val="ppt_y"/>
                                          </p:val>
                                        </p:tav>
                                        <p:tav tm="100000">
                                          <p:val>
                                            <p:strVal val="ppt_y+.1"/>
                                          </p:val>
                                        </p:tav>
                                      </p:tavLst>
                                    </p:anim>
                                    <p:set>
                                      <p:cBhvr>
                                        <p:cTn id="692" dur="1" fill="hold">
                                          <p:stCondLst>
                                            <p:cond delay="999"/>
                                          </p:stCondLst>
                                        </p:cTn>
                                        <p:tgtEl>
                                          <p:spTgt spid="191"/>
                                        </p:tgtEl>
                                        <p:attrNameLst>
                                          <p:attrName>style.visibility</p:attrName>
                                        </p:attrNameLst>
                                      </p:cBhvr>
                                      <p:to>
                                        <p:strVal val="hidden"/>
                                      </p:to>
                                    </p:set>
                                  </p:childTnLst>
                                </p:cTn>
                              </p:par>
                              <p:par>
                                <p:cTn id="693" presetID="22" presetClass="exit" presetSubtype="4" fill="hold" nodeType="withEffect">
                                  <p:stCondLst>
                                    <p:cond delay="1000"/>
                                  </p:stCondLst>
                                  <p:childTnLst>
                                    <p:animEffect transition="out" filter="wipe(down)">
                                      <p:cBhvr>
                                        <p:cTn id="694" dur="500"/>
                                        <p:tgtEl>
                                          <p:spTgt spid="1052"/>
                                        </p:tgtEl>
                                      </p:cBhvr>
                                    </p:animEffect>
                                    <p:set>
                                      <p:cBhvr>
                                        <p:cTn id="695" dur="1" fill="hold">
                                          <p:stCondLst>
                                            <p:cond delay="499"/>
                                          </p:stCondLst>
                                        </p:cTn>
                                        <p:tgtEl>
                                          <p:spTgt spid="1052"/>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audio>
              <p:cMediaNode vol="80000" showWhenStopped="0">
                <p:cTn id="696" fill="hold" display="0">
                  <p:stCondLst>
                    <p:cond delay="indefinite"/>
                  </p:stCondLst>
                  <p:endCondLst>
                    <p:cond evt="onStopAudio" delay="0">
                      <p:tgtEl>
                        <p:sldTgt/>
                      </p:tgtEl>
                    </p:cond>
                  </p:endCondLst>
                </p:cTn>
                <p:tgtEl>
                  <p:spTgt spid="195"/>
                </p:tgtEl>
              </p:cMediaNode>
            </p:audio>
            <p:audio>
              <p:cMediaNode vol="80000" showWhenStopped="0">
                <p:cTn id="697" fill="hold" display="0">
                  <p:stCondLst>
                    <p:cond delay="indefinite"/>
                  </p:stCondLst>
                  <p:endCondLst>
                    <p:cond evt="onStopAudio" delay="0">
                      <p:tgtEl>
                        <p:sldTgt/>
                      </p:tgtEl>
                    </p:cond>
                  </p:endCondLst>
                </p:cTn>
                <p:tgtEl>
                  <p:spTgt spid="196"/>
                </p:tgtEl>
              </p:cMediaNode>
            </p:audio>
            <p:seq concurrent="1" nextAc="seek">
              <p:cTn id="698" restart="whenNotActive" fill="hold" evtFilter="cancelBubble" nodeType="interactiveSeq">
                <p:stCondLst>
                  <p:cond evt="onClick" delay="0">
                    <p:tgtEl>
                      <p:spTgt spid="1050"/>
                    </p:tgtEl>
                  </p:cond>
                </p:stCondLst>
                <p:endSync evt="end" delay="0">
                  <p:rtn val="all"/>
                </p:endSync>
                <p:childTnLst>
                  <p:par>
                    <p:cTn id="699" fill="hold">
                      <p:stCondLst>
                        <p:cond delay="0"/>
                      </p:stCondLst>
                      <p:childTnLst>
                        <p:par>
                          <p:cTn id="700" fill="hold">
                            <p:stCondLst>
                              <p:cond delay="0"/>
                            </p:stCondLst>
                            <p:childTnLst>
                              <p:par>
                                <p:cTn id="701" presetID="42" presetClass="entr" presetSubtype="0" fill="hold" nodeType="clickEffect">
                                  <p:stCondLst>
                                    <p:cond delay="0"/>
                                  </p:stCondLst>
                                  <p:childTnLst>
                                    <p:set>
                                      <p:cBhvr>
                                        <p:cTn id="702" dur="1" fill="hold">
                                          <p:stCondLst>
                                            <p:cond delay="0"/>
                                          </p:stCondLst>
                                        </p:cTn>
                                        <p:tgtEl>
                                          <p:spTgt spid="199"/>
                                        </p:tgtEl>
                                        <p:attrNameLst>
                                          <p:attrName>style.visibility</p:attrName>
                                        </p:attrNameLst>
                                      </p:cBhvr>
                                      <p:to>
                                        <p:strVal val="visible"/>
                                      </p:to>
                                    </p:set>
                                    <p:animEffect transition="in" filter="fade">
                                      <p:cBhvr>
                                        <p:cTn id="703" dur="1000"/>
                                        <p:tgtEl>
                                          <p:spTgt spid="199"/>
                                        </p:tgtEl>
                                      </p:cBhvr>
                                    </p:animEffect>
                                    <p:anim calcmode="lin" valueType="num">
                                      <p:cBhvr>
                                        <p:cTn id="704" dur="1000" fill="hold"/>
                                        <p:tgtEl>
                                          <p:spTgt spid="199"/>
                                        </p:tgtEl>
                                        <p:attrNameLst>
                                          <p:attrName>ppt_x</p:attrName>
                                        </p:attrNameLst>
                                      </p:cBhvr>
                                      <p:tavLst>
                                        <p:tav tm="0">
                                          <p:val>
                                            <p:strVal val="#ppt_x"/>
                                          </p:val>
                                        </p:tav>
                                        <p:tav tm="100000">
                                          <p:val>
                                            <p:strVal val="#ppt_x"/>
                                          </p:val>
                                        </p:tav>
                                      </p:tavLst>
                                    </p:anim>
                                    <p:anim calcmode="lin" valueType="num">
                                      <p:cBhvr>
                                        <p:cTn id="705" dur="1000" fill="hold"/>
                                        <p:tgtEl>
                                          <p:spTgt spid="199"/>
                                        </p:tgtEl>
                                        <p:attrNameLst>
                                          <p:attrName>ppt_y</p:attrName>
                                        </p:attrNameLst>
                                      </p:cBhvr>
                                      <p:tavLst>
                                        <p:tav tm="0">
                                          <p:val>
                                            <p:strVal val="#ppt_y+.1"/>
                                          </p:val>
                                        </p:tav>
                                        <p:tav tm="100000">
                                          <p:val>
                                            <p:strVal val="#ppt_y"/>
                                          </p:val>
                                        </p:tav>
                                      </p:tavLst>
                                    </p:anim>
                                  </p:childTnLst>
                                </p:cTn>
                              </p:par>
                              <p:par>
                                <p:cTn id="706" presetID="42" presetClass="entr" presetSubtype="0" fill="hold" nodeType="withEffect">
                                  <p:stCondLst>
                                    <p:cond delay="0"/>
                                  </p:stCondLst>
                                  <p:childTnLst>
                                    <p:set>
                                      <p:cBhvr>
                                        <p:cTn id="707" dur="1" fill="hold">
                                          <p:stCondLst>
                                            <p:cond delay="0"/>
                                          </p:stCondLst>
                                        </p:cTn>
                                        <p:tgtEl>
                                          <p:spTgt spid="206"/>
                                        </p:tgtEl>
                                        <p:attrNameLst>
                                          <p:attrName>style.visibility</p:attrName>
                                        </p:attrNameLst>
                                      </p:cBhvr>
                                      <p:to>
                                        <p:strVal val="visible"/>
                                      </p:to>
                                    </p:set>
                                    <p:animEffect transition="in" filter="fade">
                                      <p:cBhvr>
                                        <p:cTn id="708" dur="1000"/>
                                        <p:tgtEl>
                                          <p:spTgt spid="206"/>
                                        </p:tgtEl>
                                      </p:cBhvr>
                                    </p:animEffect>
                                    <p:anim calcmode="lin" valueType="num">
                                      <p:cBhvr>
                                        <p:cTn id="709" dur="1000" fill="hold"/>
                                        <p:tgtEl>
                                          <p:spTgt spid="206"/>
                                        </p:tgtEl>
                                        <p:attrNameLst>
                                          <p:attrName>ppt_x</p:attrName>
                                        </p:attrNameLst>
                                      </p:cBhvr>
                                      <p:tavLst>
                                        <p:tav tm="0">
                                          <p:val>
                                            <p:strVal val="#ppt_x"/>
                                          </p:val>
                                        </p:tav>
                                        <p:tav tm="100000">
                                          <p:val>
                                            <p:strVal val="#ppt_x"/>
                                          </p:val>
                                        </p:tav>
                                      </p:tavLst>
                                    </p:anim>
                                    <p:anim calcmode="lin" valueType="num">
                                      <p:cBhvr>
                                        <p:cTn id="710" dur="1000" fill="hold"/>
                                        <p:tgtEl>
                                          <p:spTgt spid="206"/>
                                        </p:tgtEl>
                                        <p:attrNameLst>
                                          <p:attrName>ppt_y</p:attrName>
                                        </p:attrNameLst>
                                      </p:cBhvr>
                                      <p:tavLst>
                                        <p:tav tm="0">
                                          <p:val>
                                            <p:strVal val="#ppt_y+.1"/>
                                          </p:val>
                                        </p:tav>
                                        <p:tav tm="100000">
                                          <p:val>
                                            <p:strVal val="#ppt_y"/>
                                          </p:val>
                                        </p:tav>
                                      </p:tavLst>
                                    </p:anim>
                                  </p:childTnLst>
                                </p:cTn>
                              </p:par>
                              <p:par>
                                <p:cTn id="711" presetID="42" presetClass="entr" presetSubtype="0" fill="hold" nodeType="withEffect">
                                  <p:stCondLst>
                                    <p:cond delay="0"/>
                                  </p:stCondLst>
                                  <p:childTnLst>
                                    <p:set>
                                      <p:cBhvr>
                                        <p:cTn id="712" dur="1" fill="hold">
                                          <p:stCondLst>
                                            <p:cond delay="0"/>
                                          </p:stCondLst>
                                        </p:cTn>
                                        <p:tgtEl>
                                          <p:spTgt spid="203"/>
                                        </p:tgtEl>
                                        <p:attrNameLst>
                                          <p:attrName>style.visibility</p:attrName>
                                        </p:attrNameLst>
                                      </p:cBhvr>
                                      <p:to>
                                        <p:strVal val="visible"/>
                                      </p:to>
                                    </p:set>
                                    <p:animEffect transition="in" filter="fade">
                                      <p:cBhvr>
                                        <p:cTn id="713" dur="1000"/>
                                        <p:tgtEl>
                                          <p:spTgt spid="203"/>
                                        </p:tgtEl>
                                      </p:cBhvr>
                                    </p:animEffect>
                                    <p:anim calcmode="lin" valueType="num">
                                      <p:cBhvr>
                                        <p:cTn id="714" dur="1000" fill="hold"/>
                                        <p:tgtEl>
                                          <p:spTgt spid="203"/>
                                        </p:tgtEl>
                                        <p:attrNameLst>
                                          <p:attrName>ppt_x</p:attrName>
                                        </p:attrNameLst>
                                      </p:cBhvr>
                                      <p:tavLst>
                                        <p:tav tm="0">
                                          <p:val>
                                            <p:strVal val="#ppt_x"/>
                                          </p:val>
                                        </p:tav>
                                        <p:tav tm="100000">
                                          <p:val>
                                            <p:strVal val="#ppt_x"/>
                                          </p:val>
                                        </p:tav>
                                      </p:tavLst>
                                    </p:anim>
                                    <p:anim calcmode="lin" valueType="num">
                                      <p:cBhvr>
                                        <p:cTn id="71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0"/>
                  </p:tgtEl>
                </p:cond>
              </p:nextCondLst>
            </p:seq>
            <p:seq concurrent="1" nextAc="seek">
              <p:cTn id="716" restart="whenNotActive" fill="hold" evtFilter="cancelBubble" nodeType="interactiveSeq">
                <p:stCondLst>
                  <p:cond evt="onClick" delay="0">
                    <p:tgtEl>
                      <p:spTgt spid="203"/>
                    </p:tgtEl>
                  </p:cond>
                </p:stCondLst>
                <p:endSync evt="end" delay="0">
                  <p:rtn val="all"/>
                </p:endSync>
                <p:childTnLst>
                  <p:par>
                    <p:cTn id="717" fill="hold">
                      <p:stCondLst>
                        <p:cond delay="0"/>
                      </p:stCondLst>
                      <p:childTnLst>
                        <p:par>
                          <p:cTn id="718" fill="hold">
                            <p:stCondLst>
                              <p:cond delay="0"/>
                            </p:stCondLst>
                            <p:childTnLst>
                              <p:par>
                                <p:cTn id="719" presetID="10" presetClass="entr" presetSubtype="0" fill="hold" grpId="1" nodeType="clickEffect">
                                  <p:stCondLst>
                                    <p:cond delay="0"/>
                                  </p:stCondLst>
                                  <p:childTnLst>
                                    <p:set>
                                      <p:cBhvr>
                                        <p:cTn id="720" dur="1" fill="hold">
                                          <p:stCondLst>
                                            <p:cond delay="0"/>
                                          </p:stCondLst>
                                        </p:cTn>
                                        <p:tgtEl>
                                          <p:spTgt spid="209"/>
                                        </p:tgtEl>
                                        <p:attrNameLst>
                                          <p:attrName>style.visibility</p:attrName>
                                        </p:attrNameLst>
                                      </p:cBhvr>
                                      <p:to>
                                        <p:strVal val="visible"/>
                                      </p:to>
                                    </p:set>
                                    <p:animEffect transition="in" filter="fade">
                                      <p:cBhvr>
                                        <p:cTn id="721" dur="500"/>
                                        <p:tgtEl>
                                          <p:spTgt spid="209"/>
                                        </p:tgtEl>
                                      </p:cBhvr>
                                    </p:animEffect>
                                  </p:childTnLst>
                                </p:cTn>
                              </p:par>
                              <p:par>
                                <p:cTn id="722" presetID="10" presetClass="entr" presetSubtype="0" fill="hold" nodeType="withEffect">
                                  <p:stCondLst>
                                    <p:cond delay="0"/>
                                  </p:stCondLst>
                                  <p:childTnLst>
                                    <p:set>
                                      <p:cBhvr>
                                        <p:cTn id="723" dur="1" fill="hold">
                                          <p:stCondLst>
                                            <p:cond delay="0"/>
                                          </p:stCondLst>
                                        </p:cTn>
                                        <p:tgtEl>
                                          <p:spTgt spid="197"/>
                                        </p:tgtEl>
                                        <p:attrNameLst>
                                          <p:attrName>style.visibility</p:attrName>
                                        </p:attrNameLst>
                                      </p:cBhvr>
                                      <p:to>
                                        <p:strVal val="visible"/>
                                      </p:to>
                                    </p:set>
                                    <p:animEffect transition="in" filter="fade">
                                      <p:cBhvr>
                                        <p:cTn id="724" dur="500"/>
                                        <p:tgtEl>
                                          <p:spTgt spid="197"/>
                                        </p:tgtEl>
                                      </p:cBhvr>
                                    </p:animEffect>
                                  </p:childTnLst>
                                </p:cTn>
                              </p:par>
                              <p:par>
                                <p:cTn id="725" presetID="1" presetClass="mediacall" presetSubtype="0" fill="hold" nodeType="withEffect">
                                  <p:stCondLst>
                                    <p:cond delay="0"/>
                                  </p:stCondLst>
                                  <p:childTnLst>
                                    <p:cmd type="call" cmd="playFrom(0.0)">
                                      <p:cBhvr>
                                        <p:cTn id="726" dur="3866" fill="hold"/>
                                        <p:tgtEl>
                                          <p:spTgt spid="196"/>
                                        </p:tgtEl>
                                      </p:cBhvr>
                                    </p:cmd>
                                  </p:childTnLst>
                                </p:cTn>
                              </p:par>
                              <p:par>
                                <p:cTn id="727" presetID="10" presetClass="exit" presetSubtype="0" fill="hold" nodeType="withEffect">
                                  <p:stCondLst>
                                    <p:cond delay="0"/>
                                  </p:stCondLst>
                                  <p:childTnLst>
                                    <p:animEffect transition="out" filter="fade">
                                      <p:cBhvr>
                                        <p:cTn id="728" dur="500"/>
                                        <p:tgtEl>
                                          <p:spTgt spid="206"/>
                                        </p:tgtEl>
                                      </p:cBhvr>
                                    </p:animEffect>
                                    <p:set>
                                      <p:cBhvr>
                                        <p:cTn id="729" dur="1" fill="hold">
                                          <p:stCondLst>
                                            <p:cond delay="499"/>
                                          </p:stCondLst>
                                        </p:cTn>
                                        <p:tgtEl>
                                          <p:spTgt spid="206"/>
                                        </p:tgtEl>
                                        <p:attrNameLst>
                                          <p:attrName>style.visibility</p:attrName>
                                        </p:attrNameLst>
                                      </p:cBhvr>
                                      <p:to>
                                        <p:strVal val="hidden"/>
                                      </p:to>
                                    </p:set>
                                  </p:childTnLst>
                                </p:cTn>
                              </p:par>
                              <p:par>
                                <p:cTn id="730" presetID="42" presetClass="exit" presetSubtype="0" fill="hold" nodeType="withEffect">
                                  <p:stCondLst>
                                    <p:cond delay="1000"/>
                                  </p:stCondLst>
                                  <p:childTnLst>
                                    <p:animEffect transition="out" filter="fade">
                                      <p:cBhvr>
                                        <p:cTn id="731" dur="1000"/>
                                        <p:tgtEl>
                                          <p:spTgt spid="199"/>
                                        </p:tgtEl>
                                      </p:cBhvr>
                                    </p:animEffect>
                                    <p:anim calcmode="lin" valueType="num">
                                      <p:cBhvr>
                                        <p:cTn id="732" dur="1000"/>
                                        <p:tgtEl>
                                          <p:spTgt spid="199"/>
                                        </p:tgtEl>
                                        <p:attrNameLst>
                                          <p:attrName>ppt_x</p:attrName>
                                        </p:attrNameLst>
                                      </p:cBhvr>
                                      <p:tavLst>
                                        <p:tav tm="0">
                                          <p:val>
                                            <p:strVal val="ppt_x"/>
                                          </p:val>
                                        </p:tav>
                                        <p:tav tm="100000">
                                          <p:val>
                                            <p:strVal val="ppt_x"/>
                                          </p:val>
                                        </p:tav>
                                      </p:tavLst>
                                    </p:anim>
                                    <p:anim calcmode="lin" valueType="num">
                                      <p:cBhvr>
                                        <p:cTn id="733" dur="1000"/>
                                        <p:tgtEl>
                                          <p:spTgt spid="199"/>
                                        </p:tgtEl>
                                        <p:attrNameLst>
                                          <p:attrName>ppt_y</p:attrName>
                                        </p:attrNameLst>
                                      </p:cBhvr>
                                      <p:tavLst>
                                        <p:tav tm="0">
                                          <p:val>
                                            <p:strVal val="ppt_y"/>
                                          </p:val>
                                        </p:tav>
                                        <p:tav tm="100000">
                                          <p:val>
                                            <p:strVal val="ppt_y+.1"/>
                                          </p:val>
                                        </p:tav>
                                      </p:tavLst>
                                    </p:anim>
                                    <p:set>
                                      <p:cBhvr>
                                        <p:cTn id="734" dur="1" fill="hold">
                                          <p:stCondLst>
                                            <p:cond delay="999"/>
                                          </p:stCondLst>
                                        </p:cTn>
                                        <p:tgtEl>
                                          <p:spTgt spid="199"/>
                                        </p:tgtEl>
                                        <p:attrNameLst>
                                          <p:attrName>style.visibility</p:attrName>
                                        </p:attrNameLst>
                                      </p:cBhvr>
                                      <p:to>
                                        <p:strVal val="hidden"/>
                                      </p:to>
                                    </p:set>
                                  </p:childTnLst>
                                </p:cTn>
                              </p:par>
                              <p:par>
                                <p:cTn id="735" presetID="42" presetClass="exit" presetSubtype="0" fill="hold" nodeType="withEffect">
                                  <p:stCondLst>
                                    <p:cond delay="1000"/>
                                  </p:stCondLst>
                                  <p:childTnLst>
                                    <p:animEffect transition="out" filter="fade">
                                      <p:cBhvr>
                                        <p:cTn id="736" dur="1000"/>
                                        <p:tgtEl>
                                          <p:spTgt spid="203"/>
                                        </p:tgtEl>
                                      </p:cBhvr>
                                    </p:animEffect>
                                    <p:anim calcmode="lin" valueType="num">
                                      <p:cBhvr>
                                        <p:cTn id="737" dur="1000"/>
                                        <p:tgtEl>
                                          <p:spTgt spid="203"/>
                                        </p:tgtEl>
                                        <p:attrNameLst>
                                          <p:attrName>ppt_x</p:attrName>
                                        </p:attrNameLst>
                                      </p:cBhvr>
                                      <p:tavLst>
                                        <p:tav tm="0">
                                          <p:val>
                                            <p:strVal val="ppt_x"/>
                                          </p:val>
                                        </p:tav>
                                        <p:tav tm="100000">
                                          <p:val>
                                            <p:strVal val="ppt_x"/>
                                          </p:val>
                                        </p:tav>
                                      </p:tavLst>
                                    </p:anim>
                                    <p:anim calcmode="lin" valueType="num">
                                      <p:cBhvr>
                                        <p:cTn id="738" dur="1000"/>
                                        <p:tgtEl>
                                          <p:spTgt spid="203"/>
                                        </p:tgtEl>
                                        <p:attrNameLst>
                                          <p:attrName>ppt_y</p:attrName>
                                        </p:attrNameLst>
                                      </p:cBhvr>
                                      <p:tavLst>
                                        <p:tav tm="0">
                                          <p:val>
                                            <p:strVal val="ppt_y"/>
                                          </p:val>
                                        </p:tav>
                                        <p:tav tm="100000">
                                          <p:val>
                                            <p:strVal val="ppt_y+.1"/>
                                          </p:val>
                                        </p:tav>
                                      </p:tavLst>
                                    </p:anim>
                                    <p:set>
                                      <p:cBhvr>
                                        <p:cTn id="739" dur="1" fill="hold">
                                          <p:stCondLst>
                                            <p:cond delay="999"/>
                                          </p:stCondLst>
                                        </p:cTn>
                                        <p:tgtEl>
                                          <p:spTgt spid="203"/>
                                        </p:tgtEl>
                                        <p:attrNameLst>
                                          <p:attrName>style.visibility</p:attrName>
                                        </p:attrNameLst>
                                      </p:cBhvr>
                                      <p:to>
                                        <p:strVal val="hidden"/>
                                      </p:to>
                                    </p:set>
                                  </p:childTnLst>
                                </p:cTn>
                              </p:par>
                              <p:par>
                                <p:cTn id="740" presetID="22" presetClass="exit" presetSubtype="4" fill="hold" nodeType="withEffect">
                                  <p:stCondLst>
                                    <p:cond delay="1000"/>
                                  </p:stCondLst>
                                  <p:childTnLst>
                                    <p:animEffect transition="out" filter="wipe(down)">
                                      <p:cBhvr>
                                        <p:cTn id="741" dur="500"/>
                                        <p:tgtEl>
                                          <p:spTgt spid="1050"/>
                                        </p:tgtEl>
                                      </p:cBhvr>
                                    </p:animEffect>
                                    <p:set>
                                      <p:cBhvr>
                                        <p:cTn id="742" dur="1" fill="hold">
                                          <p:stCondLst>
                                            <p:cond delay="499"/>
                                          </p:stCondLst>
                                        </p:cTn>
                                        <p:tgtEl>
                                          <p:spTgt spid="1050"/>
                                        </p:tgtEl>
                                        <p:attrNameLst>
                                          <p:attrName>style.visibility</p:attrName>
                                        </p:attrNameLst>
                                      </p:cBhvr>
                                      <p:to>
                                        <p:strVal val="hidden"/>
                                      </p:to>
                                    </p:set>
                                  </p:childTnLst>
                                </p:cTn>
                              </p:par>
                            </p:childTnLst>
                          </p:cTn>
                        </p:par>
                      </p:childTnLst>
                    </p:cTn>
                  </p:par>
                </p:childTnLst>
              </p:cTn>
              <p:nextCondLst>
                <p:cond evt="onClick" delay="0">
                  <p:tgtEl>
                    <p:spTgt spid="203"/>
                  </p:tgtEl>
                </p:cond>
              </p:nextCondLst>
            </p:seq>
            <p:seq concurrent="1" nextAc="seek">
              <p:cTn id="743" restart="whenNotActive" fill="hold" evtFilter="cancelBubble" nodeType="interactiveSeq">
                <p:stCondLst>
                  <p:cond evt="onClick" delay="0">
                    <p:tgtEl>
                      <p:spTgt spid="206"/>
                    </p:tgtEl>
                  </p:cond>
                </p:stCondLst>
                <p:endSync evt="end" delay="0">
                  <p:rtn val="all"/>
                </p:endSync>
                <p:childTnLst>
                  <p:par>
                    <p:cTn id="744" fill="hold">
                      <p:stCondLst>
                        <p:cond delay="0"/>
                      </p:stCondLst>
                      <p:childTnLst>
                        <p:par>
                          <p:cTn id="745" fill="hold">
                            <p:stCondLst>
                              <p:cond delay="0"/>
                            </p:stCondLst>
                            <p:childTnLst>
                              <p:par>
                                <p:cTn id="746" presetID="10" presetClass="entr" presetSubtype="0" fill="hold" nodeType="clickEffect">
                                  <p:stCondLst>
                                    <p:cond delay="0"/>
                                  </p:stCondLst>
                                  <p:childTnLst>
                                    <p:set>
                                      <p:cBhvr>
                                        <p:cTn id="747" dur="1" fill="hold">
                                          <p:stCondLst>
                                            <p:cond delay="0"/>
                                          </p:stCondLst>
                                        </p:cTn>
                                        <p:tgtEl>
                                          <p:spTgt spid="198"/>
                                        </p:tgtEl>
                                        <p:attrNameLst>
                                          <p:attrName>style.visibility</p:attrName>
                                        </p:attrNameLst>
                                      </p:cBhvr>
                                      <p:to>
                                        <p:strVal val="visible"/>
                                      </p:to>
                                    </p:set>
                                    <p:animEffect transition="in" filter="fade">
                                      <p:cBhvr>
                                        <p:cTn id="748" dur="500"/>
                                        <p:tgtEl>
                                          <p:spTgt spid="198"/>
                                        </p:tgtEl>
                                      </p:cBhvr>
                                    </p:animEffect>
                                  </p:childTnLst>
                                </p:cTn>
                              </p:par>
                              <p:par>
                                <p:cTn id="749" presetID="10" presetClass="entr" presetSubtype="0" fill="hold" grpId="0" nodeType="withEffect">
                                  <p:stCondLst>
                                    <p:cond delay="0"/>
                                  </p:stCondLst>
                                  <p:childTnLst>
                                    <p:set>
                                      <p:cBhvr>
                                        <p:cTn id="750" dur="1" fill="hold">
                                          <p:stCondLst>
                                            <p:cond delay="0"/>
                                          </p:stCondLst>
                                        </p:cTn>
                                        <p:tgtEl>
                                          <p:spTgt spid="209"/>
                                        </p:tgtEl>
                                        <p:attrNameLst>
                                          <p:attrName>style.visibility</p:attrName>
                                        </p:attrNameLst>
                                      </p:cBhvr>
                                      <p:to>
                                        <p:strVal val="visible"/>
                                      </p:to>
                                    </p:set>
                                    <p:animEffect transition="in" filter="fade">
                                      <p:cBhvr>
                                        <p:cTn id="751" dur="500"/>
                                        <p:tgtEl>
                                          <p:spTgt spid="209"/>
                                        </p:tgtEl>
                                      </p:cBhvr>
                                    </p:animEffect>
                                  </p:childTnLst>
                                </p:cTn>
                              </p:par>
                              <p:par>
                                <p:cTn id="752" presetID="1" presetClass="mediacall" presetSubtype="0" fill="hold" nodeType="withEffect">
                                  <p:stCondLst>
                                    <p:cond delay="0"/>
                                  </p:stCondLst>
                                  <p:childTnLst>
                                    <p:cmd type="call" cmd="playFrom(0.0)">
                                      <p:cBhvr>
                                        <p:cTn id="753" dur="3056" fill="hold"/>
                                        <p:tgtEl>
                                          <p:spTgt spid="195"/>
                                        </p:tgtEl>
                                      </p:cBhvr>
                                    </p:cmd>
                                  </p:childTnLst>
                                </p:cTn>
                              </p:par>
                              <p:par>
                                <p:cTn id="754" presetID="10" presetClass="exit" presetSubtype="0" fill="hold" nodeType="withEffect">
                                  <p:stCondLst>
                                    <p:cond delay="0"/>
                                  </p:stCondLst>
                                  <p:childTnLst>
                                    <p:animEffect transition="out" filter="fade">
                                      <p:cBhvr>
                                        <p:cTn id="755" dur="500"/>
                                        <p:tgtEl>
                                          <p:spTgt spid="203"/>
                                        </p:tgtEl>
                                      </p:cBhvr>
                                    </p:animEffect>
                                    <p:set>
                                      <p:cBhvr>
                                        <p:cTn id="756" dur="1" fill="hold">
                                          <p:stCondLst>
                                            <p:cond delay="499"/>
                                          </p:stCondLst>
                                        </p:cTn>
                                        <p:tgtEl>
                                          <p:spTgt spid="203"/>
                                        </p:tgtEl>
                                        <p:attrNameLst>
                                          <p:attrName>style.visibility</p:attrName>
                                        </p:attrNameLst>
                                      </p:cBhvr>
                                      <p:to>
                                        <p:strVal val="hidden"/>
                                      </p:to>
                                    </p:set>
                                  </p:childTnLst>
                                </p:cTn>
                              </p:par>
                              <p:par>
                                <p:cTn id="757" presetID="42" presetClass="exit" presetSubtype="0" fill="hold" nodeType="withEffect">
                                  <p:stCondLst>
                                    <p:cond delay="1000"/>
                                  </p:stCondLst>
                                  <p:childTnLst>
                                    <p:animEffect transition="out" filter="fade">
                                      <p:cBhvr>
                                        <p:cTn id="758" dur="1000"/>
                                        <p:tgtEl>
                                          <p:spTgt spid="199"/>
                                        </p:tgtEl>
                                      </p:cBhvr>
                                    </p:animEffect>
                                    <p:anim calcmode="lin" valueType="num">
                                      <p:cBhvr>
                                        <p:cTn id="759" dur="1000"/>
                                        <p:tgtEl>
                                          <p:spTgt spid="199"/>
                                        </p:tgtEl>
                                        <p:attrNameLst>
                                          <p:attrName>ppt_x</p:attrName>
                                        </p:attrNameLst>
                                      </p:cBhvr>
                                      <p:tavLst>
                                        <p:tav tm="0">
                                          <p:val>
                                            <p:strVal val="ppt_x"/>
                                          </p:val>
                                        </p:tav>
                                        <p:tav tm="100000">
                                          <p:val>
                                            <p:strVal val="ppt_x"/>
                                          </p:val>
                                        </p:tav>
                                      </p:tavLst>
                                    </p:anim>
                                    <p:anim calcmode="lin" valueType="num">
                                      <p:cBhvr>
                                        <p:cTn id="760" dur="1000"/>
                                        <p:tgtEl>
                                          <p:spTgt spid="199"/>
                                        </p:tgtEl>
                                        <p:attrNameLst>
                                          <p:attrName>ppt_y</p:attrName>
                                        </p:attrNameLst>
                                      </p:cBhvr>
                                      <p:tavLst>
                                        <p:tav tm="0">
                                          <p:val>
                                            <p:strVal val="ppt_y"/>
                                          </p:val>
                                        </p:tav>
                                        <p:tav tm="100000">
                                          <p:val>
                                            <p:strVal val="ppt_y+.1"/>
                                          </p:val>
                                        </p:tav>
                                      </p:tavLst>
                                    </p:anim>
                                    <p:set>
                                      <p:cBhvr>
                                        <p:cTn id="761" dur="1" fill="hold">
                                          <p:stCondLst>
                                            <p:cond delay="999"/>
                                          </p:stCondLst>
                                        </p:cTn>
                                        <p:tgtEl>
                                          <p:spTgt spid="199"/>
                                        </p:tgtEl>
                                        <p:attrNameLst>
                                          <p:attrName>style.visibility</p:attrName>
                                        </p:attrNameLst>
                                      </p:cBhvr>
                                      <p:to>
                                        <p:strVal val="hidden"/>
                                      </p:to>
                                    </p:set>
                                  </p:childTnLst>
                                </p:cTn>
                              </p:par>
                              <p:par>
                                <p:cTn id="762" presetID="42" presetClass="exit" presetSubtype="0" fill="hold" nodeType="withEffect">
                                  <p:stCondLst>
                                    <p:cond delay="1000"/>
                                  </p:stCondLst>
                                  <p:childTnLst>
                                    <p:animEffect transition="out" filter="fade">
                                      <p:cBhvr>
                                        <p:cTn id="763" dur="1000"/>
                                        <p:tgtEl>
                                          <p:spTgt spid="206"/>
                                        </p:tgtEl>
                                      </p:cBhvr>
                                    </p:animEffect>
                                    <p:anim calcmode="lin" valueType="num">
                                      <p:cBhvr>
                                        <p:cTn id="764" dur="1000"/>
                                        <p:tgtEl>
                                          <p:spTgt spid="206"/>
                                        </p:tgtEl>
                                        <p:attrNameLst>
                                          <p:attrName>ppt_x</p:attrName>
                                        </p:attrNameLst>
                                      </p:cBhvr>
                                      <p:tavLst>
                                        <p:tav tm="0">
                                          <p:val>
                                            <p:strVal val="ppt_x"/>
                                          </p:val>
                                        </p:tav>
                                        <p:tav tm="100000">
                                          <p:val>
                                            <p:strVal val="ppt_x"/>
                                          </p:val>
                                        </p:tav>
                                      </p:tavLst>
                                    </p:anim>
                                    <p:anim calcmode="lin" valueType="num">
                                      <p:cBhvr>
                                        <p:cTn id="765" dur="1000"/>
                                        <p:tgtEl>
                                          <p:spTgt spid="206"/>
                                        </p:tgtEl>
                                        <p:attrNameLst>
                                          <p:attrName>ppt_y</p:attrName>
                                        </p:attrNameLst>
                                      </p:cBhvr>
                                      <p:tavLst>
                                        <p:tav tm="0">
                                          <p:val>
                                            <p:strVal val="ppt_y"/>
                                          </p:val>
                                        </p:tav>
                                        <p:tav tm="100000">
                                          <p:val>
                                            <p:strVal val="ppt_y+.1"/>
                                          </p:val>
                                        </p:tav>
                                      </p:tavLst>
                                    </p:anim>
                                    <p:set>
                                      <p:cBhvr>
                                        <p:cTn id="766" dur="1" fill="hold">
                                          <p:stCondLst>
                                            <p:cond delay="999"/>
                                          </p:stCondLst>
                                        </p:cTn>
                                        <p:tgtEl>
                                          <p:spTgt spid="206"/>
                                        </p:tgtEl>
                                        <p:attrNameLst>
                                          <p:attrName>style.visibility</p:attrName>
                                        </p:attrNameLst>
                                      </p:cBhvr>
                                      <p:to>
                                        <p:strVal val="hidden"/>
                                      </p:to>
                                    </p:set>
                                  </p:childTnLst>
                                </p:cTn>
                              </p:par>
                              <p:par>
                                <p:cTn id="767" presetID="22" presetClass="exit" presetSubtype="4" fill="hold" nodeType="withEffect">
                                  <p:stCondLst>
                                    <p:cond delay="1000"/>
                                  </p:stCondLst>
                                  <p:childTnLst>
                                    <p:animEffect transition="out" filter="wipe(down)">
                                      <p:cBhvr>
                                        <p:cTn id="768" dur="500"/>
                                        <p:tgtEl>
                                          <p:spTgt spid="1050"/>
                                        </p:tgtEl>
                                      </p:cBhvr>
                                    </p:animEffect>
                                    <p:set>
                                      <p:cBhvr>
                                        <p:cTn id="769" dur="1" fill="hold">
                                          <p:stCondLst>
                                            <p:cond delay="499"/>
                                          </p:stCondLst>
                                        </p:cTn>
                                        <p:tgtEl>
                                          <p:spTgt spid="1050"/>
                                        </p:tgtEl>
                                        <p:attrNameLst>
                                          <p:attrName>style.visibility</p:attrName>
                                        </p:attrNameLst>
                                      </p:cBhvr>
                                      <p:to>
                                        <p:strVal val="hidden"/>
                                      </p:to>
                                    </p:set>
                                  </p:childTnLst>
                                </p:cTn>
                              </p:par>
                            </p:childTnLst>
                          </p:cTn>
                        </p:par>
                      </p:childTnLst>
                    </p:cTn>
                  </p:par>
                </p:childTnLst>
              </p:cTn>
              <p:nextCondLst>
                <p:cond evt="onClick" delay="0">
                  <p:tgtEl>
                    <p:spTgt spid="206"/>
                  </p:tgtEl>
                </p:cond>
              </p:nextCondLst>
            </p:seq>
            <p:audio>
              <p:cMediaNode vol="80000" showWhenStopped="0">
                <p:cTn id="770" fill="hold" display="0">
                  <p:stCondLst>
                    <p:cond delay="indefinite"/>
                  </p:stCondLst>
                  <p:endCondLst>
                    <p:cond evt="onStopAudio" delay="0">
                      <p:tgtEl>
                        <p:sldTgt/>
                      </p:tgtEl>
                    </p:cond>
                  </p:endCondLst>
                </p:cTn>
                <p:tgtEl>
                  <p:spTgt spid="243"/>
                </p:tgtEl>
              </p:cMediaNode>
            </p:audio>
            <p:audio>
              <p:cMediaNode vol="80000" showWhenStopped="0">
                <p:cTn id="771" fill="hold" display="0">
                  <p:stCondLst>
                    <p:cond delay="indefinite"/>
                  </p:stCondLst>
                  <p:endCondLst>
                    <p:cond evt="onStopAudio" delay="0">
                      <p:tgtEl>
                        <p:sldTgt/>
                      </p:tgtEl>
                    </p:cond>
                  </p:endCondLst>
                </p:cTn>
                <p:tgtEl>
                  <p:spTgt spid="244"/>
                </p:tgtEl>
              </p:cMediaNode>
            </p:audio>
            <p:seq concurrent="1" nextAc="seek">
              <p:cTn id="772" restart="whenNotActive" fill="hold" evtFilter="cancelBubble" nodeType="interactiveSeq">
                <p:stCondLst>
                  <p:cond evt="onClick" delay="0">
                    <p:tgtEl>
                      <p:spTgt spid="1054"/>
                    </p:tgtEl>
                  </p:cond>
                </p:stCondLst>
                <p:endSync evt="end" delay="0">
                  <p:rtn val="all"/>
                </p:endSync>
                <p:childTnLst>
                  <p:par>
                    <p:cTn id="773" fill="hold">
                      <p:stCondLst>
                        <p:cond delay="0"/>
                      </p:stCondLst>
                      <p:childTnLst>
                        <p:par>
                          <p:cTn id="774" fill="hold">
                            <p:stCondLst>
                              <p:cond delay="0"/>
                            </p:stCondLst>
                            <p:childTnLst>
                              <p:par>
                                <p:cTn id="775" presetID="42" presetClass="entr" presetSubtype="0" fill="hold" nodeType="clickEffect">
                                  <p:stCondLst>
                                    <p:cond delay="0"/>
                                  </p:stCondLst>
                                  <p:childTnLst>
                                    <p:set>
                                      <p:cBhvr>
                                        <p:cTn id="776" dur="1" fill="hold">
                                          <p:stCondLst>
                                            <p:cond delay="0"/>
                                          </p:stCondLst>
                                        </p:cTn>
                                        <p:tgtEl>
                                          <p:spTgt spid="234"/>
                                        </p:tgtEl>
                                        <p:attrNameLst>
                                          <p:attrName>style.visibility</p:attrName>
                                        </p:attrNameLst>
                                      </p:cBhvr>
                                      <p:to>
                                        <p:strVal val="visible"/>
                                      </p:to>
                                    </p:set>
                                    <p:animEffect transition="in" filter="fade">
                                      <p:cBhvr>
                                        <p:cTn id="777" dur="1000"/>
                                        <p:tgtEl>
                                          <p:spTgt spid="234"/>
                                        </p:tgtEl>
                                      </p:cBhvr>
                                    </p:animEffect>
                                    <p:anim calcmode="lin" valueType="num">
                                      <p:cBhvr>
                                        <p:cTn id="778" dur="1000" fill="hold"/>
                                        <p:tgtEl>
                                          <p:spTgt spid="234"/>
                                        </p:tgtEl>
                                        <p:attrNameLst>
                                          <p:attrName>ppt_x</p:attrName>
                                        </p:attrNameLst>
                                      </p:cBhvr>
                                      <p:tavLst>
                                        <p:tav tm="0">
                                          <p:val>
                                            <p:strVal val="#ppt_x"/>
                                          </p:val>
                                        </p:tav>
                                        <p:tav tm="100000">
                                          <p:val>
                                            <p:strVal val="#ppt_x"/>
                                          </p:val>
                                        </p:tav>
                                      </p:tavLst>
                                    </p:anim>
                                    <p:anim calcmode="lin" valueType="num">
                                      <p:cBhvr>
                                        <p:cTn id="779" dur="1000" fill="hold"/>
                                        <p:tgtEl>
                                          <p:spTgt spid="234"/>
                                        </p:tgtEl>
                                        <p:attrNameLst>
                                          <p:attrName>ppt_y</p:attrName>
                                        </p:attrNameLst>
                                      </p:cBhvr>
                                      <p:tavLst>
                                        <p:tav tm="0">
                                          <p:val>
                                            <p:strVal val="#ppt_y+.1"/>
                                          </p:val>
                                        </p:tav>
                                        <p:tav tm="100000">
                                          <p:val>
                                            <p:strVal val="#ppt_y"/>
                                          </p:val>
                                        </p:tav>
                                      </p:tavLst>
                                    </p:anim>
                                  </p:childTnLst>
                                </p:cTn>
                              </p:par>
                              <p:par>
                                <p:cTn id="780" presetID="42" presetClass="entr" presetSubtype="0" fill="hold" nodeType="withEffect">
                                  <p:stCondLst>
                                    <p:cond delay="0"/>
                                  </p:stCondLst>
                                  <p:childTnLst>
                                    <p:set>
                                      <p:cBhvr>
                                        <p:cTn id="781" dur="1" fill="hold">
                                          <p:stCondLst>
                                            <p:cond delay="0"/>
                                          </p:stCondLst>
                                        </p:cTn>
                                        <p:tgtEl>
                                          <p:spTgt spid="230"/>
                                        </p:tgtEl>
                                        <p:attrNameLst>
                                          <p:attrName>style.visibility</p:attrName>
                                        </p:attrNameLst>
                                      </p:cBhvr>
                                      <p:to>
                                        <p:strVal val="visible"/>
                                      </p:to>
                                    </p:set>
                                    <p:animEffect transition="in" filter="fade">
                                      <p:cBhvr>
                                        <p:cTn id="782" dur="1000"/>
                                        <p:tgtEl>
                                          <p:spTgt spid="230"/>
                                        </p:tgtEl>
                                      </p:cBhvr>
                                    </p:animEffect>
                                    <p:anim calcmode="lin" valueType="num">
                                      <p:cBhvr>
                                        <p:cTn id="783" dur="1000" fill="hold"/>
                                        <p:tgtEl>
                                          <p:spTgt spid="230"/>
                                        </p:tgtEl>
                                        <p:attrNameLst>
                                          <p:attrName>ppt_x</p:attrName>
                                        </p:attrNameLst>
                                      </p:cBhvr>
                                      <p:tavLst>
                                        <p:tav tm="0">
                                          <p:val>
                                            <p:strVal val="#ppt_x"/>
                                          </p:val>
                                        </p:tav>
                                        <p:tav tm="100000">
                                          <p:val>
                                            <p:strVal val="#ppt_x"/>
                                          </p:val>
                                        </p:tav>
                                      </p:tavLst>
                                    </p:anim>
                                    <p:anim calcmode="lin" valueType="num">
                                      <p:cBhvr>
                                        <p:cTn id="784" dur="1000" fill="hold"/>
                                        <p:tgtEl>
                                          <p:spTgt spid="230"/>
                                        </p:tgtEl>
                                        <p:attrNameLst>
                                          <p:attrName>ppt_y</p:attrName>
                                        </p:attrNameLst>
                                      </p:cBhvr>
                                      <p:tavLst>
                                        <p:tav tm="0">
                                          <p:val>
                                            <p:strVal val="#ppt_y+.1"/>
                                          </p:val>
                                        </p:tav>
                                        <p:tav tm="100000">
                                          <p:val>
                                            <p:strVal val="#ppt_y"/>
                                          </p:val>
                                        </p:tav>
                                      </p:tavLst>
                                    </p:anim>
                                  </p:childTnLst>
                                </p:cTn>
                              </p:par>
                              <p:par>
                                <p:cTn id="785" presetID="42" presetClass="entr" presetSubtype="0" fill="hold" nodeType="withEffect">
                                  <p:stCondLst>
                                    <p:cond delay="0"/>
                                  </p:stCondLst>
                                  <p:childTnLst>
                                    <p:set>
                                      <p:cBhvr>
                                        <p:cTn id="786" dur="1" fill="hold">
                                          <p:stCondLst>
                                            <p:cond delay="0"/>
                                          </p:stCondLst>
                                        </p:cTn>
                                        <p:tgtEl>
                                          <p:spTgt spid="237"/>
                                        </p:tgtEl>
                                        <p:attrNameLst>
                                          <p:attrName>style.visibility</p:attrName>
                                        </p:attrNameLst>
                                      </p:cBhvr>
                                      <p:to>
                                        <p:strVal val="visible"/>
                                      </p:to>
                                    </p:set>
                                    <p:animEffect transition="in" filter="fade">
                                      <p:cBhvr>
                                        <p:cTn id="787" dur="1000"/>
                                        <p:tgtEl>
                                          <p:spTgt spid="237"/>
                                        </p:tgtEl>
                                      </p:cBhvr>
                                    </p:animEffect>
                                    <p:anim calcmode="lin" valueType="num">
                                      <p:cBhvr>
                                        <p:cTn id="788" dur="1000" fill="hold"/>
                                        <p:tgtEl>
                                          <p:spTgt spid="237"/>
                                        </p:tgtEl>
                                        <p:attrNameLst>
                                          <p:attrName>ppt_x</p:attrName>
                                        </p:attrNameLst>
                                      </p:cBhvr>
                                      <p:tavLst>
                                        <p:tav tm="0">
                                          <p:val>
                                            <p:strVal val="#ppt_x"/>
                                          </p:val>
                                        </p:tav>
                                        <p:tav tm="100000">
                                          <p:val>
                                            <p:strVal val="#ppt_x"/>
                                          </p:val>
                                        </p:tav>
                                      </p:tavLst>
                                    </p:anim>
                                    <p:anim calcmode="lin" valueType="num">
                                      <p:cBhvr>
                                        <p:cTn id="789"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4"/>
                  </p:tgtEl>
                </p:cond>
              </p:nextCondLst>
            </p:seq>
            <p:seq concurrent="1" nextAc="seek">
              <p:cTn id="790" restart="whenNotActive" fill="hold" evtFilter="cancelBubble" nodeType="interactiveSeq">
                <p:stCondLst>
                  <p:cond evt="onClick" delay="0">
                    <p:tgtEl>
                      <p:spTgt spid="234"/>
                    </p:tgtEl>
                  </p:cond>
                </p:stCondLst>
                <p:endSync evt="end" delay="0">
                  <p:rtn val="all"/>
                </p:endSync>
                <p:childTnLst>
                  <p:par>
                    <p:cTn id="791" fill="hold">
                      <p:stCondLst>
                        <p:cond delay="0"/>
                      </p:stCondLst>
                      <p:childTnLst>
                        <p:par>
                          <p:cTn id="792" fill="hold">
                            <p:stCondLst>
                              <p:cond delay="0"/>
                            </p:stCondLst>
                            <p:childTnLst>
                              <p:par>
                                <p:cTn id="793" presetID="10" presetClass="entr" presetSubtype="0" fill="hold" grpId="0" nodeType="clickEffect">
                                  <p:stCondLst>
                                    <p:cond delay="0"/>
                                  </p:stCondLst>
                                  <p:childTnLst>
                                    <p:set>
                                      <p:cBhvr>
                                        <p:cTn id="794" dur="1" fill="hold">
                                          <p:stCondLst>
                                            <p:cond delay="0"/>
                                          </p:stCondLst>
                                        </p:cTn>
                                        <p:tgtEl>
                                          <p:spTgt spid="242"/>
                                        </p:tgtEl>
                                        <p:attrNameLst>
                                          <p:attrName>style.visibility</p:attrName>
                                        </p:attrNameLst>
                                      </p:cBhvr>
                                      <p:to>
                                        <p:strVal val="visible"/>
                                      </p:to>
                                    </p:set>
                                    <p:animEffect transition="in" filter="fade">
                                      <p:cBhvr>
                                        <p:cTn id="795" dur="500"/>
                                        <p:tgtEl>
                                          <p:spTgt spid="242"/>
                                        </p:tgtEl>
                                      </p:cBhvr>
                                    </p:animEffect>
                                  </p:childTnLst>
                                </p:cTn>
                              </p:par>
                              <p:par>
                                <p:cTn id="796" presetID="10" presetClass="entr" presetSubtype="0" fill="hold" nodeType="withEffect">
                                  <p:stCondLst>
                                    <p:cond delay="0"/>
                                  </p:stCondLst>
                                  <p:childTnLst>
                                    <p:set>
                                      <p:cBhvr>
                                        <p:cTn id="797" dur="1" fill="hold">
                                          <p:stCondLst>
                                            <p:cond delay="0"/>
                                          </p:stCondLst>
                                        </p:cTn>
                                        <p:tgtEl>
                                          <p:spTgt spid="241"/>
                                        </p:tgtEl>
                                        <p:attrNameLst>
                                          <p:attrName>style.visibility</p:attrName>
                                        </p:attrNameLst>
                                      </p:cBhvr>
                                      <p:to>
                                        <p:strVal val="visible"/>
                                      </p:to>
                                    </p:set>
                                    <p:animEffect transition="in" filter="fade">
                                      <p:cBhvr>
                                        <p:cTn id="798" dur="500"/>
                                        <p:tgtEl>
                                          <p:spTgt spid="241"/>
                                        </p:tgtEl>
                                      </p:cBhvr>
                                    </p:animEffect>
                                  </p:childTnLst>
                                </p:cTn>
                              </p:par>
                              <p:par>
                                <p:cTn id="799" presetID="1" presetClass="mediacall" presetSubtype="0" fill="hold" nodeType="withEffect">
                                  <p:stCondLst>
                                    <p:cond delay="0"/>
                                  </p:stCondLst>
                                  <p:childTnLst>
                                    <p:cmd type="call" cmd="playFrom(0.0)">
                                      <p:cBhvr>
                                        <p:cTn id="800" dur="3056" fill="hold"/>
                                        <p:tgtEl>
                                          <p:spTgt spid="243"/>
                                        </p:tgtEl>
                                      </p:cBhvr>
                                    </p:cmd>
                                  </p:childTnLst>
                                </p:cTn>
                              </p:par>
                              <p:par>
                                <p:cTn id="801" presetID="10" presetClass="exit" presetSubtype="0" fill="hold" nodeType="withEffect">
                                  <p:stCondLst>
                                    <p:cond delay="0"/>
                                  </p:stCondLst>
                                  <p:childTnLst>
                                    <p:animEffect transition="out" filter="fade">
                                      <p:cBhvr>
                                        <p:cTn id="802" dur="500"/>
                                        <p:tgtEl>
                                          <p:spTgt spid="237"/>
                                        </p:tgtEl>
                                      </p:cBhvr>
                                    </p:animEffect>
                                    <p:set>
                                      <p:cBhvr>
                                        <p:cTn id="803" dur="1" fill="hold">
                                          <p:stCondLst>
                                            <p:cond delay="499"/>
                                          </p:stCondLst>
                                        </p:cTn>
                                        <p:tgtEl>
                                          <p:spTgt spid="237"/>
                                        </p:tgtEl>
                                        <p:attrNameLst>
                                          <p:attrName>style.visibility</p:attrName>
                                        </p:attrNameLst>
                                      </p:cBhvr>
                                      <p:to>
                                        <p:strVal val="hidden"/>
                                      </p:to>
                                    </p:set>
                                  </p:childTnLst>
                                </p:cTn>
                              </p:par>
                              <p:par>
                                <p:cTn id="804" presetID="42" presetClass="exit" presetSubtype="0" fill="hold" nodeType="withEffect">
                                  <p:stCondLst>
                                    <p:cond delay="1000"/>
                                  </p:stCondLst>
                                  <p:childTnLst>
                                    <p:animEffect transition="out" filter="fade">
                                      <p:cBhvr>
                                        <p:cTn id="805" dur="1000"/>
                                        <p:tgtEl>
                                          <p:spTgt spid="234"/>
                                        </p:tgtEl>
                                      </p:cBhvr>
                                    </p:animEffect>
                                    <p:anim calcmode="lin" valueType="num">
                                      <p:cBhvr>
                                        <p:cTn id="806" dur="1000"/>
                                        <p:tgtEl>
                                          <p:spTgt spid="234"/>
                                        </p:tgtEl>
                                        <p:attrNameLst>
                                          <p:attrName>ppt_x</p:attrName>
                                        </p:attrNameLst>
                                      </p:cBhvr>
                                      <p:tavLst>
                                        <p:tav tm="0">
                                          <p:val>
                                            <p:strVal val="ppt_x"/>
                                          </p:val>
                                        </p:tav>
                                        <p:tav tm="100000">
                                          <p:val>
                                            <p:strVal val="ppt_x"/>
                                          </p:val>
                                        </p:tav>
                                      </p:tavLst>
                                    </p:anim>
                                    <p:anim calcmode="lin" valueType="num">
                                      <p:cBhvr>
                                        <p:cTn id="807" dur="1000"/>
                                        <p:tgtEl>
                                          <p:spTgt spid="234"/>
                                        </p:tgtEl>
                                        <p:attrNameLst>
                                          <p:attrName>ppt_y</p:attrName>
                                        </p:attrNameLst>
                                      </p:cBhvr>
                                      <p:tavLst>
                                        <p:tav tm="0">
                                          <p:val>
                                            <p:strVal val="ppt_y"/>
                                          </p:val>
                                        </p:tav>
                                        <p:tav tm="100000">
                                          <p:val>
                                            <p:strVal val="ppt_y+.1"/>
                                          </p:val>
                                        </p:tav>
                                      </p:tavLst>
                                    </p:anim>
                                    <p:set>
                                      <p:cBhvr>
                                        <p:cTn id="808" dur="1" fill="hold">
                                          <p:stCondLst>
                                            <p:cond delay="999"/>
                                          </p:stCondLst>
                                        </p:cTn>
                                        <p:tgtEl>
                                          <p:spTgt spid="234"/>
                                        </p:tgtEl>
                                        <p:attrNameLst>
                                          <p:attrName>style.visibility</p:attrName>
                                        </p:attrNameLst>
                                      </p:cBhvr>
                                      <p:to>
                                        <p:strVal val="hidden"/>
                                      </p:to>
                                    </p:set>
                                  </p:childTnLst>
                                </p:cTn>
                              </p:par>
                              <p:par>
                                <p:cTn id="809" presetID="42" presetClass="exit" presetSubtype="0" fill="hold" nodeType="withEffect">
                                  <p:stCondLst>
                                    <p:cond delay="1000"/>
                                  </p:stCondLst>
                                  <p:childTnLst>
                                    <p:animEffect transition="out" filter="fade">
                                      <p:cBhvr>
                                        <p:cTn id="810" dur="1000"/>
                                        <p:tgtEl>
                                          <p:spTgt spid="230"/>
                                        </p:tgtEl>
                                      </p:cBhvr>
                                    </p:animEffect>
                                    <p:anim calcmode="lin" valueType="num">
                                      <p:cBhvr>
                                        <p:cTn id="811" dur="1000"/>
                                        <p:tgtEl>
                                          <p:spTgt spid="230"/>
                                        </p:tgtEl>
                                        <p:attrNameLst>
                                          <p:attrName>ppt_x</p:attrName>
                                        </p:attrNameLst>
                                      </p:cBhvr>
                                      <p:tavLst>
                                        <p:tav tm="0">
                                          <p:val>
                                            <p:strVal val="ppt_x"/>
                                          </p:val>
                                        </p:tav>
                                        <p:tav tm="100000">
                                          <p:val>
                                            <p:strVal val="ppt_x"/>
                                          </p:val>
                                        </p:tav>
                                      </p:tavLst>
                                    </p:anim>
                                    <p:anim calcmode="lin" valueType="num">
                                      <p:cBhvr>
                                        <p:cTn id="812" dur="1000"/>
                                        <p:tgtEl>
                                          <p:spTgt spid="230"/>
                                        </p:tgtEl>
                                        <p:attrNameLst>
                                          <p:attrName>ppt_y</p:attrName>
                                        </p:attrNameLst>
                                      </p:cBhvr>
                                      <p:tavLst>
                                        <p:tav tm="0">
                                          <p:val>
                                            <p:strVal val="ppt_y"/>
                                          </p:val>
                                        </p:tav>
                                        <p:tav tm="100000">
                                          <p:val>
                                            <p:strVal val="ppt_y+.1"/>
                                          </p:val>
                                        </p:tav>
                                      </p:tavLst>
                                    </p:anim>
                                    <p:set>
                                      <p:cBhvr>
                                        <p:cTn id="813" dur="1" fill="hold">
                                          <p:stCondLst>
                                            <p:cond delay="999"/>
                                          </p:stCondLst>
                                        </p:cTn>
                                        <p:tgtEl>
                                          <p:spTgt spid="230"/>
                                        </p:tgtEl>
                                        <p:attrNameLst>
                                          <p:attrName>style.visibility</p:attrName>
                                        </p:attrNameLst>
                                      </p:cBhvr>
                                      <p:to>
                                        <p:strVal val="hidden"/>
                                      </p:to>
                                    </p:set>
                                  </p:childTnLst>
                                </p:cTn>
                              </p:par>
                              <p:par>
                                <p:cTn id="814" presetID="22" presetClass="exit" presetSubtype="4" fill="hold" nodeType="withEffect">
                                  <p:stCondLst>
                                    <p:cond delay="1000"/>
                                  </p:stCondLst>
                                  <p:childTnLst>
                                    <p:animEffect transition="out" filter="wipe(down)">
                                      <p:cBhvr>
                                        <p:cTn id="815" dur="500"/>
                                        <p:tgtEl>
                                          <p:spTgt spid="1054"/>
                                        </p:tgtEl>
                                      </p:cBhvr>
                                    </p:animEffect>
                                    <p:set>
                                      <p:cBhvr>
                                        <p:cTn id="816" dur="1" fill="hold">
                                          <p:stCondLst>
                                            <p:cond delay="499"/>
                                          </p:stCondLst>
                                        </p:cTn>
                                        <p:tgtEl>
                                          <p:spTgt spid="1054"/>
                                        </p:tgtEl>
                                        <p:attrNameLst>
                                          <p:attrName>style.visibility</p:attrName>
                                        </p:attrNameLst>
                                      </p:cBhvr>
                                      <p:to>
                                        <p:strVal val="hidden"/>
                                      </p:to>
                                    </p:set>
                                  </p:childTnLst>
                                </p:cTn>
                              </p:par>
                            </p:childTnLst>
                          </p:cTn>
                        </p:par>
                      </p:childTnLst>
                    </p:cTn>
                  </p:par>
                </p:childTnLst>
              </p:cTn>
              <p:nextCondLst>
                <p:cond evt="onClick" delay="0">
                  <p:tgtEl>
                    <p:spTgt spid="234"/>
                  </p:tgtEl>
                </p:cond>
              </p:nextCondLst>
            </p:seq>
            <p:seq concurrent="1" nextAc="seek">
              <p:cTn id="817" restart="whenNotActive" fill="hold" evtFilter="cancelBubble" nodeType="interactiveSeq">
                <p:stCondLst>
                  <p:cond evt="onClick" delay="0">
                    <p:tgtEl>
                      <p:spTgt spid="237"/>
                    </p:tgtEl>
                  </p:cond>
                </p:stCondLst>
                <p:endSync evt="end" delay="0">
                  <p:rtn val="all"/>
                </p:endSync>
                <p:childTnLst>
                  <p:par>
                    <p:cTn id="818" fill="hold">
                      <p:stCondLst>
                        <p:cond delay="0"/>
                      </p:stCondLst>
                      <p:childTnLst>
                        <p:par>
                          <p:cTn id="819" fill="hold">
                            <p:stCondLst>
                              <p:cond delay="0"/>
                            </p:stCondLst>
                            <p:childTnLst>
                              <p:par>
                                <p:cTn id="820" presetID="10" presetClass="entr" presetSubtype="0" fill="hold" nodeType="clickEffect">
                                  <p:stCondLst>
                                    <p:cond delay="0"/>
                                  </p:stCondLst>
                                  <p:childTnLst>
                                    <p:set>
                                      <p:cBhvr>
                                        <p:cTn id="821" dur="1" fill="hold">
                                          <p:stCondLst>
                                            <p:cond delay="0"/>
                                          </p:stCondLst>
                                        </p:cTn>
                                        <p:tgtEl>
                                          <p:spTgt spid="240"/>
                                        </p:tgtEl>
                                        <p:attrNameLst>
                                          <p:attrName>style.visibility</p:attrName>
                                        </p:attrNameLst>
                                      </p:cBhvr>
                                      <p:to>
                                        <p:strVal val="visible"/>
                                      </p:to>
                                    </p:set>
                                    <p:animEffect transition="in" filter="fade">
                                      <p:cBhvr>
                                        <p:cTn id="822" dur="500"/>
                                        <p:tgtEl>
                                          <p:spTgt spid="240"/>
                                        </p:tgtEl>
                                      </p:cBhvr>
                                    </p:animEffect>
                                  </p:childTnLst>
                                </p:cTn>
                              </p:par>
                              <p:par>
                                <p:cTn id="823" presetID="10" presetClass="entr" presetSubtype="0" fill="hold" grpId="1" nodeType="withEffect">
                                  <p:stCondLst>
                                    <p:cond delay="0"/>
                                  </p:stCondLst>
                                  <p:childTnLst>
                                    <p:set>
                                      <p:cBhvr>
                                        <p:cTn id="824" dur="1" fill="hold">
                                          <p:stCondLst>
                                            <p:cond delay="0"/>
                                          </p:stCondLst>
                                        </p:cTn>
                                        <p:tgtEl>
                                          <p:spTgt spid="242"/>
                                        </p:tgtEl>
                                        <p:attrNameLst>
                                          <p:attrName>style.visibility</p:attrName>
                                        </p:attrNameLst>
                                      </p:cBhvr>
                                      <p:to>
                                        <p:strVal val="visible"/>
                                      </p:to>
                                    </p:set>
                                    <p:animEffect transition="in" filter="fade">
                                      <p:cBhvr>
                                        <p:cTn id="825" dur="500"/>
                                        <p:tgtEl>
                                          <p:spTgt spid="242"/>
                                        </p:tgtEl>
                                      </p:cBhvr>
                                    </p:animEffect>
                                  </p:childTnLst>
                                </p:cTn>
                              </p:par>
                              <p:par>
                                <p:cTn id="826" presetID="1" presetClass="mediacall" presetSubtype="0" fill="hold" nodeType="withEffect">
                                  <p:stCondLst>
                                    <p:cond delay="0"/>
                                  </p:stCondLst>
                                  <p:childTnLst>
                                    <p:cmd type="call" cmd="playFrom(0.0)">
                                      <p:cBhvr>
                                        <p:cTn id="827" dur="3866" fill="hold"/>
                                        <p:tgtEl>
                                          <p:spTgt spid="244"/>
                                        </p:tgtEl>
                                      </p:cBhvr>
                                    </p:cmd>
                                  </p:childTnLst>
                                </p:cTn>
                              </p:par>
                              <p:par>
                                <p:cTn id="828" presetID="10" presetClass="exit" presetSubtype="0" fill="hold" nodeType="withEffect">
                                  <p:stCondLst>
                                    <p:cond delay="0"/>
                                  </p:stCondLst>
                                  <p:childTnLst>
                                    <p:animEffect transition="out" filter="fade">
                                      <p:cBhvr>
                                        <p:cTn id="829" dur="500"/>
                                        <p:tgtEl>
                                          <p:spTgt spid="234"/>
                                        </p:tgtEl>
                                      </p:cBhvr>
                                    </p:animEffect>
                                    <p:set>
                                      <p:cBhvr>
                                        <p:cTn id="830" dur="1" fill="hold">
                                          <p:stCondLst>
                                            <p:cond delay="499"/>
                                          </p:stCondLst>
                                        </p:cTn>
                                        <p:tgtEl>
                                          <p:spTgt spid="234"/>
                                        </p:tgtEl>
                                        <p:attrNameLst>
                                          <p:attrName>style.visibility</p:attrName>
                                        </p:attrNameLst>
                                      </p:cBhvr>
                                      <p:to>
                                        <p:strVal val="hidden"/>
                                      </p:to>
                                    </p:set>
                                  </p:childTnLst>
                                </p:cTn>
                              </p:par>
                              <p:par>
                                <p:cTn id="831" presetID="42" presetClass="exit" presetSubtype="0" fill="hold" nodeType="withEffect">
                                  <p:stCondLst>
                                    <p:cond delay="1000"/>
                                  </p:stCondLst>
                                  <p:childTnLst>
                                    <p:animEffect transition="out" filter="fade">
                                      <p:cBhvr>
                                        <p:cTn id="832" dur="1000"/>
                                        <p:tgtEl>
                                          <p:spTgt spid="230"/>
                                        </p:tgtEl>
                                      </p:cBhvr>
                                    </p:animEffect>
                                    <p:anim calcmode="lin" valueType="num">
                                      <p:cBhvr>
                                        <p:cTn id="833" dur="1000"/>
                                        <p:tgtEl>
                                          <p:spTgt spid="230"/>
                                        </p:tgtEl>
                                        <p:attrNameLst>
                                          <p:attrName>ppt_x</p:attrName>
                                        </p:attrNameLst>
                                      </p:cBhvr>
                                      <p:tavLst>
                                        <p:tav tm="0">
                                          <p:val>
                                            <p:strVal val="ppt_x"/>
                                          </p:val>
                                        </p:tav>
                                        <p:tav tm="100000">
                                          <p:val>
                                            <p:strVal val="ppt_x"/>
                                          </p:val>
                                        </p:tav>
                                      </p:tavLst>
                                    </p:anim>
                                    <p:anim calcmode="lin" valueType="num">
                                      <p:cBhvr>
                                        <p:cTn id="834" dur="1000"/>
                                        <p:tgtEl>
                                          <p:spTgt spid="230"/>
                                        </p:tgtEl>
                                        <p:attrNameLst>
                                          <p:attrName>ppt_y</p:attrName>
                                        </p:attrNameLst>
                                      </p:cBhvr>
                                      <p:tavLst>
                                        <p:tav tm="0">
                                          <p:val>
                                            <p:strVal val="ppt_y"/>
                                          </p:val>
                                        </p:tav>
                                        <p:tav tm="100000">
                                          <p:val>
                                            <p:strVal val="ppt_y+.1"/>
                                          </p:val>
                                        </p:tav>
                                      </p:tavLst>
                                    </p:anim>
                                    <p:set>
                                      <p:cBhvr>
                                        <p:cTn id="835" dur="1" fill="hold">
                                          <p:stCondLst>
                                            <p:cond delay="999"/>
                                          </p:stCondLst>
                                        </p:cTn>
                                        <p:tgtEl>
                                          <p:spTgt spid="230"/>
                                        </p:tgtEl>
                                        <p:attrNameLst>
                                          <p:attrName>style.visibility</p:attrName>
                                        </p:attrNameLst>
                                      </p:cBhvr>
                                      <p:to>
                                        <p:strVal val="hidden"/>
                                      </p:to>
                                    </p:set>
                                  </p:childTnLst>
                                </p:cTn>
                              </p:par>
                              <p:par>
                                <p:cTn id="836" presetID="42" presetClass="exit" presetSubtype="0" fill="hold" nodeType="withEffect">
                                  <p:stCondLst>
                                    <p:cond delay="1000"/>
                                  </p:stCondLst>
                                  <p:childTnLst>
                                    <p:animEffect transition="out" filter="fade">
                                      <p:cBhvr>
                                        <p:cTn id="837" dur="1000"/>
                                        <p:tgtEl>
                                          <p:spTgt spid="237"/>
                                        </p:tgtEl>
                                      </p:cBhvr>
                                    </p:animEffect>
                                    <p:anim calcmode="lin" valueType="num">
                                      <p:cBhvr>
                                        <p:cTn id="838" dur="1000"/>
                                        <p:tgtEl>
                                          <p:spTgt spid="237"/>
                                        </p:tgtEl>
                                        <p:attrNameLst>
                                          <p:attrName>ppt_x</p:attrName>
                                        </p:attrNameLst>
                                      </p:cBhvr>
                                      <p:tavLst>
                                        <p:tav tm="0">
                                          <p:val>
                                            <p:strVal val="ppt_x"/>
                                          </p:val>
                                        </p:tav>
                                        <p:tav tm="100000">
                                          <p:val>
                                            <p:strVal val="ppt_x"/>
                                          </p:val>
                                        </p:tav>
                                      </p:tavLst>
                                    </p:anim>
                                    <p:anim calcmode="lin" valueType="num">
                                      <p:cBhvr>
                                        <p:cTn id="839" dur="1000"/>
                                        <p:tgtEl>
                                          <p:spTgt spid="237"/>
                                        </p:tgtEl>
                                        <p:attrNameLst>
                                          <p:attrName>ppt_y</p:attrName>
                                        </p:attrNameLst>
                                      </p:cBhvr>
                                      <p:tavLst>
                                        <p:tav tm="0">
                                          <p:val>
                                            <p:strVal val="ppt_y"/>
                                          </p:val>
                                        </p:tav>
                                        <p:tav tm="100000">
                                          <p:val>
                                            <p:strVal val="ppt_y+.1"/>
                                          </p:val>
                                        </p:tav>
                                      </p:tavLst>
                                    </p:anim>
                                    <p:set>
                                      <p:cBhvr>
                                        <p:cTn id="840" dur="1" fill="hold">
                                          <p:stCondLst>
                                            <p:cond delay="999"/>
                                          </p:stCondLst>
                                        </p:cTn>
                                        <p:tgtEl>
                                          <p:spTgt spid="237"/>
                                        </p:tgtEl>
                                        <p:attrNameLst>
                                          <p:attrName>style.visibility</p:attrName>
                                        </p:attrNameLst>
                                      </p:cBhvr>
                                      <p:to>
                                        <p:strVal val="hidden"/>
                                      </p:to>
                                    </p:set>
                                  </p:childTnLst>
                                </p:cTn>
                              </p:par>
                              <p:par>
                                <p:cTn id="841" presetID="22" presetClass="exit" presetSubtype="4" fill="hold" nodeType="withEffect">
                                  <p:stCondLst>
                                    <p:cond delay="1000"/>
                                  </p:stCondLst>
                                  <p:childTnLst>
                                    <p:animEffect transition="out" filter="wipe(down)">
                                      <p:cBhvr>
                                        <p:cTn id="842" dur="500"/>
                                        <p:tgtEl>
                                          <p:spTgt spid="1054"/>
                                        </p:tgtEl>
                                      </p:cBhvr>
                                    </p:animEffect>
                                    <p:set>
                                      <p:cBhvr>
                                        <p:cTn id="843" dur="1" fill="hold">
                                          <p:stCondLst>
                                            <p:cond delay="499"/>
                                          </p:stCondLst>
                                        </p:cTn>
                                        <p:tgtEl>
                                          <p:spTgt spid="1054"/>
                                        </p:tgtEl>
                                        <p:attrNameLst>
                                          <p:attrName>style.visibility</p:attrName>
                                        </p:attrNameLst>
                                      </p:cBhvr>
                                      <p:to>
                                        <p:strVal val="hidden"/>
                                      </p:to>
                                    </p:set>
                                  </p:childTnLst>
                                </p:cTn>
                              </p:par>
                            </p:childTnLst>
                          </p:cTn>
                        </p:par>
                      </p:childTnLst>
                    </p:cTn>
                  </p:par>
                </p:childTnLst>
              </p:cTn>
              <p:nextCondLst>
                <p:cond evt="onClick" delay="0">
                  <p:tgtEl>
                    <p:spTgt spid="237"/>
                  </p:tgtEl>
                </p:cond>
              </p:nextCondLst>
            </p:seq>
            <p:audio>
              <p:cMediaNode vol="80000" showWhenStopped="0">
                <p:cTn id="844" fill="hold" display="0">
                  <p:stCondLst>
                    <p:cond delay="indefinite"/>
                  </p:stCondLst>
                  <p:endCondLst>
                    <p:cond evt="onStopAudio" delay="0">
                      <p:tgtEl>
                        <p:sldTgt/>
                      </p:tgtEl>
                    </p:cond>
                  </p:endCondLst>
                </p:cTn>
                <p:tgtEl>
                  <p:spTgt spid="258"/>
                </p:tgtEl>
              </p:cMediaNode>
            </p:audio>
            <p:audio>
              <p:cMediaNode vol="80000" showWhenStopped="0">
                <p:cTn id="845" fill="hold" display="0">
                  <p:stCondLst>
                    <p:cond delay="indefinite"/>
                  </p:stCondLst>
                  <p:endCondLst>
                    <p:cond evt="onStopAudio" delay="0">
                      <p:tgtEl>
                        <p:sldTgt/>
                      </p:tgtEl>
                    </p:cond>
                  </p:endCondLst>
                </p:cTn>
                <p:tgtEl>
                  <p:spTgt spid="259"/>
                </p:tgtEl>
              </p:cMediaNode>
            </p:audio>
            <p:seq concurrent="1" nextAc="seek">
              <p:cTn id="846" restart="whenNotActive" fill="hold" evtFilter="cancelBubble" nodeType="interactiveSeq">
                <p:stCondLst>
                  <p:cond evt="onClick" delay="0">
                    <p:tgtEl>
                      <p:spTgt spid="46"/>
                    </p:tgtEl>
                  </p:cond>
                </p:stCondLst>
                <p:endSync evt="end" delay="0">
                  <p:rtn val="all"/>
                </p:endSync>
                <p:childTnLst>
                  <p:par>
                    <p:cTn id="847" fill="hold">
                      <p:stCondLst>
                        <p:cond delay="0"/>
                      </p:stCondLst>
                      <p:childTnLst>
                        <p:par>
                          <p:cTn id="848" fill="hold">
                            <p:stCondLst>
                              <p:cond delay="0"/>
                            </p:stCondLst>
                            <p:childTnLst>
                              <p:par>
                                <p:cTn id="849" presetID="42" presetClass="entr" presetSubtype="0" fill="hold" nodeType="clickEffect">
                                  <p:stCondLst>
                                    <p:cond delay="0"/>
                                  </p:stCondLst>
                                  <p:childTnLst>
                                    <p:set>
                                      <p:cBhvr>
                                        <p:cTn id="850" dur="1" fill="hold">
                                          <p:stCondLst>
                                            <p:cond delay="0"/>
                                          </p:stCondLst>
                                        </p:cTn>
                                        <p:tgtEl>
                                          <p:spTgt spid="249"/>
                                        </p:tgtEl>
                                        <p:attrNameLst>
                                          <p:attrName>style.visibility</p:attrName>
                                        </p:attrNameLst>
                                      </p:cBhvr>
                                      <p:to>
                                        <p:strVal val="visible"/>
                                      </p:to>
                                    </p:set>
                                    <p:animEffect transition="in" filter="fade">
                                      <p:cBhvr>
                                        <p:cTn id="851" dur="1000"/>
                                        <p:tgtEl>
                                          <p:spTgt spid="249"/>
                                        </p:tgtEl>
                                      </p:cBhvr>
                                    </p:animEffect>
                                    <p:anim calcmode="lin" valueType="num">
                                      <p:cBhvr>
                                        <p:cTn id="852" dur="1000" fill="hold"/>
                                        <p:tgtEl>
                                          <p:spTgt spid="249"/>
                                        </p:tgtEl>
                                        <p:attrNameLst>
                                          <p:attrName>ppt_x</p:attrName>
                                        </p:attrNameLst>
                                      </p:cBhvr>
                                      <p:tavLst>
                                        <p:tav tm="0">
                                          <p:val>
                                            <p:strVal val="#ppt_x"/>
                                          </p:val>
                                        </p:tav>
                                        <p:tav tm="100000">
                                          <p:val>
                                            <p:strVal val="#ppt_x"/>
                                          </p:val>
                                        </p:tav>
                                      </p:tavLst>
                                    </p:anim>
                                    <p:anim calcmode="lin" valueType="num">
                                      <p:cBhvr>
                                        <p:cTn id="853" dur="1000" fill="hold"/>
                                        <p:tgtEl>
                                          <p:spTgt spid="249"/>
                                        </p:tgtEl>
                                        <p:attrNameLst>
                                          <p:attrName>ppt_y</p:attrName>
                                        </p:attrNameLst>
                                      </p:cBhvr>
                                      <p:tavLst>
                                        <p:tav tm="0">
                                          <p:val>
                                            <p:strVal val="#ppt_y+.1"/>
                                          </p:val>
                                        </p:tav>
                                        <p:tav tm="100000">
                                          <p:val>
                                            <p:strVal val="#ppt_y"/>
                                          </p:val>
                                        </p:tav>
                                      </p:tavLst>
                                    </p:anim>
                                  </p:childTnLst>
                                </p:cTn>
                              </p:par>
                              <p:par>
                                <p:cTn id="854" presetID="42" presetClass="entr" presetSubtype="0" fill="hold" nodeType="withEffect">
                                  <p:stCondLst>
                                    <p:cond delay="0"/>
                                  </p:stCondLst>
                                  <p:childTnLst>
                                    <p:set>
                                      <p:cBhvr>
                                        <p:cTn id="855" dur="1" fill="hold">
                                          <p:stCondLst>
                                            <p:cond delay="0"/>
                                          </p:stCondLst>
                                        </p:cTn>
                                        <p:tgtEl>
                                          <p:spTgt spid="245"/>
                                        </p:tgtEl>
                                        <p:attrNameLst>
                                          <p:attrName>style.visibility</p:attrName>
                                        </p:attrNameLst>
                                      </p:cBhvr>
                                      <p:to>
                                        <p:strVal val="visible"/>
                                      </p:to>
                                    </p:set>
                                    <p:animEffect transition="in" filter="fade">
                                      <p:cBhvr>
                                        <p:cTn id="856" dur="1000"/>
                                        <p:tgtEl>
                                          <p:spTgt spid="245"/>
                                        </p:tgtEl>
                                      </p:cBhvr>
                                    </p:animEffect>
                                    <p:anim calcmode="lin" valueType="num">
                                      <p:cBhvr>
                                        <p:cTn id="857" dur="1000" fill="hold"/>
                                        <p:tgtEl>
                                          <p:spTgt spid="245"/>
                                        </p:tgtEl>
                                        <p:attrNameLst>
                                          <p:attrName>ppt_x</p:attrName>
                                        </p:attrNameLst>
                                      </p:cBhvr>
                                      <p:tavLst>
                                        <p:tav tm="0">
                                          <p:val>
                                            <p:strVal val="#ppt_x"/>
                                          </p:val>
                                        </p:tav>
                                        <p:tav tm="100000">
                                          <p:val>
                                            <p:strVal val="#ppt_x"/>
                                          </p:val>
                                        </p:tav>
                                      </p:tavLst>
                                    </p:anim>
                                    <p:anim calcmode="lin" valueType="num">
                                      <p:cBhvr>
                                        <p:cTn id="858" dur="1000" fill="hold"/>
                                        <p:tgtEl>
                                          <p:spTgt spid="245"/>
                                        </p:tgtEl>
                                        <p:attrNameLst>
                                          <p:attrName>ppt_y</p:attrName>
                                        </p:attrNameLst>
                                      </p:cBhvr>
                                      <p:tavLst>
                                        <p:tav tm="0">
                                          <p:val>
                                            <p:strVal val="#ppt_y+.1"/>
                                          </p:val>
                                        </p:tav>
                                        <p:tav tm="100000">
                                          <p:val>
                                            <p:strVal val="#ppt_y"/>
                                          </p:val>
                                        </p:tav>
                                      </p:tavLst>
                                    </p:anim>
                                  </p:childTnLst>
                                </p:cTn>
                              </p:par>
                              <p:par>
                                <p:cTn id="859" presetID="42" presetClass="entr" presetSubtype="0" fill="hold" nodeType="withEffect">
                                  <p:stCondLst>
                                    <p:cond delay="0"/>
                                  </p:stCondLst>
                                  <p:childTnLst>
                                    <p:set>
                                      <p:cBhvr>
                                        <p:cTn id="860" dur="1" fill="hold">
                                          <p:stCondLst>
                                            <p:cond delay="0"/>
                                          </p:stCondLst>
                                        </p:cTn>
                                        <p:tgtEl>
                                          <p:spTgt spid="252"/>
                                        </p:tgtEl>
                                        <p:attrNameLst>
                                          <p:attrName>style.visibility</p:attrName>
                                        </p:attrNameLst>
                                      </p:cBhvr>
                                      <p:to>
                                        <p:strVal val="visible"/>
                                      </p:to>
                                    </p:set>
                                    <p:animEffect transition="in" filter="fade">
                                      <p:cBhvr>
                                        <p:cTn id="861" dur="1000"/>
                                        <p:tgtEl>
                                          <p:spTgt spid="252"/>
                                        </p:tgtEl>
                                      </p:cBhvr>
                                    </p:animEffect>
                                    <p:anim calcmode="lin" valueType="num">
                                      <p:cBhvr>
                                        <p:cTn id="862" dur="1000" fill="hold"/>
                                        <p:tgtEl>
                                          <p:spTgt spid="252"/>
                                        </p:tgtEl>
                                        <p:attrNameLst>
                                          <p:attrName>ppt_x</p:attrName>
                                        </p:attrNameLst>
                                      </p:cBhvr>
                                      <p:tavLst>
                                        <p:tav tm="0">
                                          <p:val>
                                            <p:strVal val="#ppt_x"/>
                                          </p:val>
                                        </p:tav>
                                        <p:tav tm="100000">
                                          <p:val>
                                            <p:strVal val="#ppt_x"/>
                                          </p:val>
                                        </p:tav>
                                      </p:tavLst>
                                    </p:anim>
                                    <p:anim calcmode="lin" valueType="num">
                                      <p:cBhvr>
                                        <p:cTn id="863" dur="1000" fill="hold"/>
                                        <p:tgtEl>
                                          <p:spTgt spid="25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6"/>
                  </p:tgtEl>
                </p:cond>
              </p:nextCondLst>
            </p:seq>
            <p:seq concurrent="1" nextAc="seek">
              <p:cTn id="864" restart="whenNotActive" fill="hold" evtFilter="cancelBubble" nodeType="interactiveSeq">
                <p:stCondLst>
                  <p:cond evt="onClick" delay="0">
                    <p:tgtEl>
                      <p:spTgt spid="252"/>
                    </p:tgtEl>
                  </p:cond>
                </p:stCondLst>
                <p:endSync evt="end" delay="0">
                  <p:rtn val="all"/>
                </p:endSync>
                <p:childTnLst>
                  <p:par>
                    <p:cTn id="865" fill="hold">
                      <p:stCondLst>
                        <p:cond delay="0"/>
                      </p:stCondLst>
                      <p:childTnLst>
                        <p:par>
                          <p:cTn id="866" fill="hold">
                            <p:stCondLst>
                              <p:cond delay="0"/>
                            </p:stCondLst>
                            <p:childTnLst>
                              <p:par>
                                <p:cTn id="867" presetID="10" presetClass="entr" presetSubtype="0" fill="hold" nodeType="clickEffect">
                                  <p:stCondLst>
                                    <p:cond delay="0"/>
                                  </p:stCondLst>
                                  <p:childTnLst>
                                    <p:set>
                                      <p:cBhvr>
                                        <p:cTn id="868" dur="1" fill="hold">
                                          <p:stCondLst>
                                            <p:cond delay="0"/>
                                          </p:stCondLst>
                                        </p:cTn>
                                        <p:tgtEl>
                                          <p:spTgt spid="255"/>
                                        </p:tgtEl>
                                        <p:attrNameLst>
                                          <p:attrName>style.visibility</p:attrName>
                                        </p:attrNameLst>
                                      </p:cBhvr>
                                      <p:to>
                                        <p:strVal val="visible"/>
                                      </p:to>
                                    </p:set>
                                    <p:animEffect transition="in" filter="fade">
                                      <p:cBhvr>
                                        <p:cTn id="869" dur="500"/>
                                        <p:tgtEl>
                                          <p:spTgt spid="255"/>
                                        </p:tgtEl>
                                      </p:cBhvr>
                                    </p:animEffect>
                                  </p:childTnLst>
                                </p:cTn>
                              </p:par>
                              <p:par>
                                <p:cTn id="870" presetID="10" presetClass="entr" presetSubtype="0" fill="hold" grpId="1" nodeType="withEffect">
                                  <p:stCondLst>
                                    <p:cond delay="0"/>
                                  </p:stCondLst>
                                  <p:childTnLst>
                                    <p:set>
                                      <p:cBhvr>
                                        <p:cTn id="871" dur="1" fill="hold">
                                          <p:stCondLst>
                                            <p:cond delay="0"/>
                                          </p:stCondLst>
                                        </p:cTn>
                                        <p:tgtEl>
                                          <p:spTgt spid="257"/>
                                        </p:tgtEl>
                                        <p:attrNameLst>
                                          <p:attrName>style.visibility</p:attrName>
                                        </p:attrNameLst>
                                      </p:cBhvr>
                                      <p:to>
                                        <p:strVal val="visible"/>
                                      </p:to>
                                    </p:set>
                                    <p:animEffect transition="in" filter="fade">
                                      <p:cBhvr>
                                        <p:cTn id="872" dur="500"/>
                                        <p:tgtEl>
                                          <p:spTgt spid="257"/>
                                        </p:tgtEl>
                                      </p:cBhvr>
                                    </p:animEffect>
                                  </p:childTnLst>
                                </p:cTn>
                              </p:par>
                              <p:par>
                                <p:cTn id="873" presetID="1" presetClass="mediacall" presetSubtype="0" fill="hold" nodeType="withEffect">
                                  <p:stCondLst>
                                    <p:cond delay="0"/>
                                  </p:stCondLst>
                                  <p:childTnLst>
                                    <p:cmd type="call" cmd="playFrom(0.0)">
                                      <p:cBhvr>
                                        <p:cTn id="874" dur="3866" fill="hold"/>
                                        <p:tgtEl>
                                          <p:spTgt spid="259"/>
                                        </p:tgtEl>
                                      </p:cBhvr>
                                    </p:cmd>
                                  </p:childTnLst>
                                </p:cTn>
                              </p:par>
                              <p:par>
                                <p:cTn id="875" presetID="10" presetClass="exit" presetSubtype="0" fill="hold" nodeType="withEffect">
                                  <p:stCondLst>
                                    <p:cond delay="0"/>
                                  </p:stCondLst>
                                  <p:childTnLst>
                                    <p:animEffect transition="out" filter="fade">
                                      <p:cBhvr>
                                        <p:cTn id="876" dur="500"/>
                                        <p:tgtEl>
                                          <p:spTgt spid="249"/>
                                        </p:tgtEl>
                                      </p:cBhvr>
                                    </p:animEffect>
                                    <p:set>
                                      <p:cBhvr>
                                        <p:cTn id="877" dur="1" fill="hold">
                                          <p:stCondLst>
                                            <p:cond delay="499"/>
                                          </p:stCondLst>
                                        </p:cTn>
                                        <p:tgtEl>
                                          <p:spTgt spid="249"/>
                                        </p:tgtEl>
                                        <p:attrNameLst>
                                          <p:attrName>style.visibility</p:attrName>
                                        </p:attrNameLst>
                                      </p:cBhvr>
                                      <p:to>
                                        <p:strVal val="hidden"/>
                                      </p:to>
                                    </p:set>
                                  </p:childTnLst>
                                </p:cTn>
                              </p:par>
                              <p:par>
                                <p:cTn id="878" presetID="42" presetClass="exit" presetSubtype="0" fill="hold" nodeType="withEffect">
                                  <p:stCondLst>
                                    <p:cond delay="1000"/>
                                  </p:stCondLst>
                                  <p:childTnLst>
                                    <p:animEffect transition="out" filter="fade">
                                      <p:cBhvr>
                                        <p:cTn id="879" dur="1000"/>
                                        <p:tgtEl>
                                          <p:spTgt spid="245"/>
                                        </p:tgtEl>
                                      </p:cBhvr>
                                    </p:animEffect>
                                    <p:anim calcmode="lin" valueType="num">
                                      <p:cBhvr>
                                        <p:cTn id="880" dur="1000"/>
                                        <p:tgtEl>
                                          <p:spTgt spid="245"/>
                                        </p:tgtEl>
                                        <p:attrNameLst>
                                          <p:attrName>ppt_x</p:attrName>
                                        </p:attrNameLst>
                                      </p:cBhvr>
                                      <p:tavLst>
                                        <p:tav tm="0">
                                          <p:val>
                                            <p:strVal val="ppt_x"/>
                                          </p:val>
                                        </p:tav>
                                        <p:tav tm="100000">
                                          <p:val>
                                            <p:strVal val="ppt_x"/>
                                          </p:val>
                                        </p:tav>
                                      </p:tavLst>
                                    </p:anim>
                                    <p:anim calcmode="lin" valueType="num">
                                      <p:cBhvr>
                                        <p:cTn id="881" dur="1000"/>
                                        <p:tgtEl>
                                          <p:spTgt spid="245"/>
                                        </p:tgtEl>
                                        <p:attrNameLst>
                                          <p:attrName>ppt_y</p:attrName>
                                        </p:attrNameLst>
                                      </p:cBhvr>
                                      <p:tavLst>
                                        <p:tav tm="0">
                                          <p:val>
                                            <p:strVal val="ppt_y"/>
                                          </p:val>
                                        </p:tav>
                                        <p:tav tm="100000">
                                          <p:val>
                                            <p:strVal val="ppt_y+.1"/>
                                          </p:val>
                                        </p:tav>
                                      </p:tavLst>
                                    </p:anim>
                                    <p:set>
                                      <p:cBhvr>
                                        <p:cTn id="882" dur="1" fill="hold">
                                          <p:stCondLst>
                                            <p:cond delay="999"/>
                                          </p:stCondLst>
                                        </p:cTn>
                                        <p:tgtEl>
                                          <p:spTgt spid="245"/>
                                        </p:tgtEl>
                                        <p:attrNameLst>
                                          <p:attrName>style.visibility</p:attrName>
                                        </p:attrNameLst>
                                      </p:cBhvr>
                                      <p:to>
                                        <p:strVal val="hidden"/>
                                      </p:to>
                                    </p:set>
                                  </p:childTnLst>
                                </p:cTn>
                              </p:par>
                              <p:par>
                                <p:cTn id="883" presetID="42" presetClass="exit" presetSubtype="0" fill="hold" nodeType="withEffect">
                                  <p:stCondLst>
                                    <p:cond delay="1000"/>
                                  </p:stCondLst>
                                  <p:childTnLst>
                                    <p:animEffect transition="out" filter="fade">
                                      <p:cBhvr>
                                        <p:cTn id="884" dur="1000"/>
                                        <p:tgtEl>
                                          <p:spTgt spid="252"/>
                                        </p:tgtEl>
                                      </p:cBhvr>
                                    </p:animEffect>
                                    <p:anim calcmode="lin" valueType="num">
                                      <p:cBhvr>
                                        <p:cTn id="885" dur="1000"/>
                                        <p:tgtEl>
                                          <p:spTgt spid="252"/>
                                        </p:tgtEl>
                                        <p:attrNameLst>
                                          <p:attrName>ppt_x</p:attrName>
                                        </p:attrNameLst>
                                      </p:cBhvr>
                                      <p:tavLst>
                                        <p:tav tm="0">
                                          <p:val>
                                            <p:strVal val="ppt_x"/>
                                          </p:val>
                                        </p:tav>
                                        <p:tav tm="100000">
                                          <p:val>
                                            <p:strVal val="ppt_x"/>
                                          </p:val>
                                        </p:tav>
                                      </p:tavLst>
                                    </p:anim>
                                    <p:anim calcmode="lin" valueType="num">
                                      <p:cBhvr>
                                        <p:cTn id="886" dur="1000"/>
                                        <p:tgtEl>
                                          <p:spTgt spid="252"/>
                                        </p:tgtEl>
                                        <p:attrNameLst>
                                          <p:attrName>ppt_y</p:attrName>
                                        </p:attrNameLst>
                                      </p:cBhvr>
                                      <p:tavLst>
                                        <p:tav tm="0">
                                          <p:val>
                                            <p:strVal val="ppt_y"/>
                                          </p:val>
                                        </p:tav>
                                        <p:tav tm="100000">
                                          <p:val>
                                            <p:strVal val="ppt_y+.1"/>
                                          </p:val>
                                        </p:tav>
                                      </p:tavLst>
                                    </p:anim>
                                    <p:set>
                                      <p:cBhvr>
                                        <p:cTn id="887" dur="1" fill="hold">
                                          <p:stCondLst>
                                            <p:cond delay="999"/>
                                          </p:stCondLst>
                                        </p:cTn>
                                        <p:tgtEl>
                                          <p:spTgt spid="252"/>
                                        </p:tgtEl>
                                        <p:attrNameLst>
                                          <p:attrName>style.visibility</p:attrName>
                                        </p:attrNameLst>
                                      </p:cBhvr>
                                      <p:to>
                                        <p:strVal val="hidden"/>
                                      </p:to>
                                    </p:set>
                                  </p:childTnLst>
                                </p:cTn>
                              </p:par>
                              <p:par>
                                <p:cTn id="888" presetID="22" presetClass="exit" presetSubtype="4" fill="hold" nodeType="withEffect">
                                  <p:stCondLst>
                                    <p:cond delay="1000"/>
                                  </p:stCondLst>
                                  <p:childTnLst>
                                    <p:animEffect transition="out" filter="wipe(down)">
                                      <p:cBhvr>
                                        <p:cTn id="889" dur="500"/>
                                        <p:tgtEl>
                                          <p:spTgt spid="46"/>
                                        </p:tgtEl>
                                      </p:cBhvr>
                                    </p:animEffect>
                                    <p:set>
                                      <p:cBhvr>
                                        <p:cTn id="890"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252"/>
                  </p:tgtEl>
                </p:cond>
              </p:nextCondLst>
            </p:seq>
            <p:seq concurrent="1" nextAc="seek">
              <p:cTn id="891" restart="whenNotActive" fill="hold" evtFilter="cancelBubble" nodeType="interactiveSeq">
                <p:stCondLst>
                  <p:cond evt="onClick" delay="0">
                    <p:tgtEl>
                      <p:spTgt spid="249"/>
                    </p:tgtEl>
                  </p:cond>
                </p:stCondLst>
                <p:endSync evt="end" delay="0">
                  <p:rtn val="all"/>
                </p:endSync>
                <p:childTnLst>
                  <p:par>
                    <p:cTn id="892" fill="hold">
                      <p:stCondLst>
                        <p:cond delay="0"/>
                      </p:stCondLst>
                      <p:childTnLst>
                        <p:par>
                          <p:cTn id="893" fill="hold">
                            <p:stCondLst>
                              <p:cond delay="0"/>
                            </p:stCondLst>
                            <p:childTnLst>
                              <p:par>
                                <p:cTn id="894" presetID="10" presetClass="entr" presetSubtype="0" fill="hold" grpId="0" nodeType="clickEffect">
                                  <p:stCondLst>
                                    <p:cond delay="0"/>
                                  </p:stCondLst>
                                  <p:childTnLst>
                                    <p:set>
                                      <p:cBhvr>
                                        <p:cTn id="895" dur="1" fill="hold">
                                          <p:stCondLst>
                                            <p:cond delay="0"/>
                                          </p:stCondLst>
                                        </p:cTn>
                                        <p:tgtEl>
                                          <p:spTgt spid="257"/>
                                        </p:tgtEl>
                                        <p:attrNameLst>
                                          <p:attrName>style.visibility</p:attrName>
                                        </p:attrNameLst>
                                      </p:cBhvr>
                                      <p:to>
                                        <p:strVal val="visible"/>
                                      </p:to>
                                    </p:set>
                                    <p:animEffect transition="in" filter="fade">
                                      <p:cBhvr>
                                        <p:cTn id="896" dur="500"/>
                                        <p:tgtEl>
                                          <p:spTgt spid="257"/>
                                        </p:tgtEl>
                                      </p:cBhvr>
                                    </p:animEffect>
                                  </p:childTnLst>
                                </p:cTn>
                              </p:par>
                              <p:par>
                                <p:cTn id="897" presetID="10" presetClass="entr" presetSubtype="0" fill="hold" nodeType="withEffect">
                                  <p:stCondLst>
                                    <p:cond delay="0"/>
                                  </p:stCondLst>
                                  <p:childTnLst>
                                    <p:set>
                                      <p:cBhvr>
                                        <p:cTn id="898" dur="1" fill="hold">
                                          <p:stCondLst>
                                            <p:cond delay="0"/>
                                          </p:stCondLst>
                                        </p:cTn>
                                        <p:tgtEl>
                                          <p:spTgt spid="256"/>
                                        </p:tgtEl>
                                        <p:attrNameLst>
                                          <p:attrName>style.visibility</p:attrName>
                                        </p:attrNameLst>
                                      </p:cBhvr>
                                      <p:to>
                                        <p:strVal val="visible"/>
                                      </p:to>
                                    </p:set>
                                    <p:animEffect transition="in" filter="fade">
                                      <p:cBhvr>
                                        <p:cTn id="899" dur="500"/>
                                        <p:tgtEl>
                                          <p:spTgt spid="256"/>
                                        </p:tgtEl>
                                      </p:cBhvr>
                                    </p:animEffect>
                                  </p:childTnLst>
                                </p:cTn>
                              </p:par>
                              <p:par>
                                <p:cTn id="900" presetID="1" presetClass="mediacall" presetSubtype="0" fill="hold" nodeType="withEffect">
                                  <p:stCondLst>
                                    <p:cond delay="0"/>
                                  </p:stCondLst>
                                  <p:childTnLst>
                                    <p:cmd type="call" cmd="playFrom(0.0)">
                                      <p:cBhvr>
                                        <p:cTn id="901" dur="3056" fill="hold"/>
                                        <p:tgtEl>
                                          <p:spTgt spid="258"/>
                                        </p:tgtEl>
                                      </p:cBhvr>
                                    </p:cmd>
                                  </p:childTnLst>
                                </p:cTn>
                              </p:par>
                              <p:par>
                                <p:cTn id="902" presetID="10" presetClass="exit" presetSubtype="0" fill="hold" nodeType="withEffect">
                                  <p:stCondLst>
                                    <p:cond delay="0"/>
                                  </p:stCondLst>
                                  <p:childTnLst>
                                    <p:animEffect transition="out" filter="fade">
                                      <p:cBhvr>
                                        <p:cTn id="903" dur="500"/>
                                        <p:tgtEl>
                                          <p:spTgt spid="252"/>
                                        </p:tgtEl>
                                      </p:cBhvr>
                                    </p:animEffect>
                                    <p:set>
                                      <p:cBhvr>
                                        <p:cTn id="904" dur="1" fill="hold">
                                          <p:stCondLst>
                                            <p:cond delay="499"/>
                                          </p:stCondLst>
                                        </p:cTn>
                                        <p:tgtEl>
                                          <p:spTgt spid="252"/>
                                        </p:tgtEl>
                                        <p:attrNameLst>
                                          <p:attrName>style.visibility</p:attrName>
                                        </p:attrNameLst>
                                      </p:cBhvr>
                                      <p:to>
                                        <p:strVal val="hidden"/>
                                      </p:to>
                                    </p:set>
                                  </p:childTnLst>
                                </p:cTn>
                              </p:par>
                              <p:par>
                                <p:cTn id="905" presetID="42" presetClass="exit" presetSubtype="0" fill="hold" nodeType="withEffect">
                                  <p:stCondLst>
                                    <p:cond delay="1000"/>
                                  </p:stCondLst>
                                  <p:childTnLst>
                                    <p:animEffect transition="out" filter="fade">
                                      <p:cBhvr>
                                        <p:cTn id="906" dur="1000"/>
                                        <p:tgtEl>
                                          <p:spTgt spid="249"/>
                                        </p:tgtEl>
                                      </p:cBhvr>
                                    </p:animEffect>
                                    <p:anim calcmode="lin" valueType="num">
                                      <p:cBhvr>
                                        <p:cTn id="907" dur="1000"/>
                                        <p:tgtEl>
                                          <p:spTgt spid="249"/>
                                        </p:tgtEl>
                                        <p:attrNameLst>
                                          <p:attrName>ppt_x</p:attrName>
                                        </p:attrNameLst>
                                      </p:cBhvr>
                                      <p:tavLst>
                                        <p:tav tm="0">
                                          <p:val>
                                            <p:strVal val="ppt_x"/>
                                          </p:val>
                                        </p:tav>
                                        <p:tav tm="100000">
                                          <p:val>
                                            <p:strVal val="ppt_x"/>
                                          </p:val>
                                        </p:tav>
                                      </p:tavLst>
                                    </p:anim>
                                    <p:anim calcmode="lin" valueType="num">
                                      <p:cBhvr>
                                        <p:cTn id="908" dur="1000"/>
                                        <p:tgtEl>
                                          <p:spTgt spid="249"/>
                                        </p:tgtEl>
                                        <p:attrNameLst>
                                          <p:attrName>ppt_y</p:attrName>
                                        </p:attrNameLst>
                                      </p:cBhvr>
                                      <p:tavLst>
                                        <p:tav tm="0">
                                          <p:val>
                                            <p:strVal val="ppt_y"/>
                                          </p:val>
                                        </p:tav>
                                        <p:tav tm="100000">
                                          <p:val>
                                            <p:strVal val="ppt_y+.1"/>
                                          </p:val>
                                        </p:tav>
                                      </p:tavLst>
                                    </p:anim>
                                    <p:set>
                                      <p:cBhvr>
                                        <p:cTn id="909" dur="1" fill="hold">
                                          <p:stCondLst>
                                            <p:cond delay="999"/>
                                          </p:stCondLst>
                                        </p:cTn>
                                        <p:tgtEl>
                                          <p:spTgt spid="249"/>
                                        </p:tgtEl>
                                        <p:attrNameLst>
                                          <p:attrName>style.visibility</p:attrName>
                                        </p:attrNameLst>
                                      </p:cBhvr>
                                      <p:to>
                                        <p:strVal val="hidden"/>
                                      </p:to>
                                    </p:set>
                                  </p:childTnLst>
                                </p:cTn>
                              </p:par>
                              <p:par>
                                <p:cTn id="910" presetID="42" presetClass="exit" presetSubtype="0" fill="hold" nodeType="withEffect">
                                  <p:stCondLst>
                                    <p:cond delay="1000"/>
                                  </p:stCondLst>
                                  <p:childTnLst>
                                    <p:animEffect transition="out" filter="fade">
                                      <p:cBhvr>
                                        <p:cTn id="911" dur="1000"/>
                                        <p:tgtEl>
                                          <p:spTgt spid="245"/>
                                        </p:tgtEl>
                                      </p:cBhvr>
                                    </p:animEffect>
                                    <p:anim calcmode="lin" valueType="num">
                                      <p:cBhvr>
                                        <p:cTn id="912" dur="1000"/>
                                        <p:tgtEl>
                                          <p:spTgt spid="245"/>
                                        </p:tgtEl>
                                        <p:attrNameLst>
                                          <p:attrName>ppt_x</p:attrName>
                                        </p:attrNameLst>
                                      </p:cBhvr>
                                      <p:tavLst>
                                        <p:tav tm="0">
                                          <p:val>
                                            <p:strVal val="ppt_x"/>
                                          </p:val>
                                        </p:tav>
                                        <p:tav tm="100000">
                                          <p:val>
                                            <p:strVal val="ppt_x"/>
                                          </p:val>
                                        </p:tav>
                                      </p:tavLst>
                                    </p:anim>
                                    <p:anim calcmode="lin" valueType="num">
                                      <p:cBhvr>
                                        <p:cTn id="913" dur="1000"/>
                                        <p:tgtEl>
                                          <p:spTgt spid="245"/>
                                        </p:tgtEl>
                                        <p:attrNameLst>
                                          <p:attrName>ppt_y</p:attrName>
                                        </p:attrNameLst>
                                      </p:cBhvr>
                                      <p:tavLst>
                                        <p:tav tm="0">
                                          <p:val>
                                            <p:strVal val="ppt_y"/>
                                          </p:val>
                                        </p:tav>
                                        <p:tav tm="100000">
                                          <p:val>
                                            <p:strVal val="ppt_y+.1"/>
                                          </p:val>
                                        </p:tav>
                                      </p:tavLst>
                                    </p:anim>
                                    <p:set>
                                      <p:cBhvr>
                                        <p:cTn id="914" dur="1" fill="hold">
                                          <p:stCondLst>
                                            <p:cond delay="999"/>
                                          </p:stCondLst>
                                        </p:cTn>
                                        <p:tgtEl>
                                          <p:spTgt spid="245"/>
                                        </p:tgtEl>
                                        <p:attrNameLst>
                                          <p:attrName>style.visibility</p:attrName>
                                        </p:attrNameLst>
                                      </p:cBhvr>
                                      <p:to>
                                        <p:strVal val="hidden"/>
                                      </p:to>
                                    </p:set>
                                  </p:childTnLst>
                                </p:cTn>
                              </p:par>
                              <p:par>
                                <p:cTn id="915" presetID="22" presetClass="exit" presetSubtype="4" fill="hold" nodeType="withEffect">
                                  <p:stCondLst>
                                    <p:cond delay="1000"/>
                                  </p:stCondLst>
                                  <p:childTnLst>
                                    <p:animEffect transition="out" filter="wipe(down)">
                                      <p:cBhvr>
                                        <p:cTn id="916" dur="500"/>
                                        <p:tgtEl>
                                          <p:spTgt spid="46"/>
                                        </p:tgtEl>
                                      </p:cBhvr>
                                    </p:animEffect>
                                    <p:set>
                                      <p:cBhvr>
                                        <p:cTn id="917"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249"/>
                  </p:tgtEl>
                </p:cond>
              </p:nextCondLst>
            </p:seq>
            <p:audio>
              <p:cMediaNode vol="80000" showWhenStopped="0">
                <p:cTn id="918" fill="hold" display="0">
                  <p:stCondLst>
                    <p:cond delay="indefinite"/>
                  </p:stCondLst>
                  <p:endCondLst>
                    <p:cond evt="onStopAudio" delay="0">
                      <p:tgtEl>
                        <p:sldTgt/>
                      </p:tgtEl>
                    </p:cond>
                  </p:endCondLst>
                </p:cTn>
                <p:tgtEl>
                  <p:spTgt spid="273"/>
                </p:tgtEl>
              </p:cMediaNode>
            </p:audio>
            <p:audio>
              <p:cMediaNode vol="80000" showWhenStopped="0">
                <p:cTn id="919" fill="hold" display="0">
                  <p:stCondLst>
                    <p:cond delay="indefinite"/>
                  </p:stCondLst>
                  <p:endCondLst>
                    <p:cond evt="onStopAudio" delay="0">
                      <p:tgtEl>
                        <p:sldTgt/>
                      </p:tgtEl>
                    </p:cond>
                  </p:endCondLst>
                </p:cTn>
                <p:tgtEl>
                  <p:spTgt spid="274"/>
                </p:tgtEl>
              </p:cMediaNode>
            </p:audio>
            <p:seq concurrent="1" nextAc="seek">
              <p:cTn id="920" restart="whenNotActive" fill="hold" evtFilter="cancelBubble" nodeType="interactiveSeq">
                <p:stCondLst>
                  <p:cond evt="onClick" delay="0">
                    <p:tgtEl>
                      <p:spTgt spid="1062"/>
                    </p:tgtEl>
                  </p:cond>
                </p:stCondLst>
                <p:endSync evt="end" delay="0">
                  <p:rtn val="all"/>
                </p:endSync>
                <p:childTnLst>
                  <p:par>
                    <p:cTn id="921" fill="hold">
                      <p:stCondLst>
                        <p:cond delay="0"/>
                      </p:stCondLst>
                      <p:childTnLst>
                        <p:par>
                          <p:cTn id="922" fill="hold">
                            <p:stCondLst>
                              <p:cond delay="0"/>
                            </p:stCondLst>
                            <p:childTnLst>
                              <p:par>
                                <p:cTn id="923" presetID="42" presetClass="entr" presetSubtype="0" fill="hold" nodeType="clickEffect">
                                  <p:stCondLst>
                                    <p:cond delay="0"/>
                                  </p:stCondLst>
                                  <p:childTnLst>
                                    <p:set>
                                      <p:cBhvr>
                                        <p:cTn id="924" dur="1" fill="hold">
                                          <p:stCondLst>
                                            <p:cond delay="0"/>
                                          </p:stCondLst>
                                        </p:cTn>
                                        <p:tgtEl>
                                          <p:spTgt spid="262"/>
                                        </p:tgtEl>
                                        <p:attrNameLst>
                                          <p:attrName>style.visibility</p:attrName>
                                        </p:attrNameLst>
                                      </p:cBhvr>
                                      <p:to>
                                        <p:strVal val="visible"/>
                                      </p:to>
                                    </p:set>
                                    <p:animEffect transition="in" filter="fade">
                                      <p:cBhvr>
                                        <p:cTn id="925" dur="1000"/>
                                        <p:tgtEl>
                                          <p:spTgt spid="262"/>
                                        </p:tgtEl>
                                      </p:cBhvr>
                                    </p:animEffect>
                                    <p:anim calcmode="lin" valueType="num">
                                      <p:cBhvr>
                                        <p:cTn id="926" dur="1000" fill="hold"/>
                                        <p:tgtEl>
                                          <p:spTgt spid="262"/>
                                        </p:tgtEl>
                                        <p:attrNameLst>
                                          <p:attrName>ppt_x</p:attrName>
                                        </p:attrNameLst>
                                      </p:cBhvr>
                                      <p:tavLst>
                                        <p:tav tm="0">
                                          <p:val>
                                            <p:strVal val="#ppt_x"/>
                                          </p:val>
                                        </p:tav>
                                        <p:tav tm="100000">
                                          <p:val>
                                            <p:strVal val="#ppt_x"/>
                                          </p:val>
                                        </p:tav>
                                      </p:tavLst>
                                    </p:anim>
                                    <p:anim calcmode="lin" valueType="num">
                                      <p:cBhvr>
                                        <p:cTn id="927" dur="1000" fill="hold"/>
                                        <p:tgtEl>
                                          <p:spTgt spid="262"/>
                                        </p:tgtEl>
                                        <p:attrNameLst>
                                          <p:attrName>ppt_y</p:attrName>
                                        </p:attrNameLst>
                                      </p:cBhvr>
                                      <p:tavLst>
                                        <p:tav tm="0">
                                          <p:val>
                                            <p:strVal val="#ppt_y+.1"/>
                                          </p:val>
                                        </p:tav>
                                        <p:tav tm="100000">
                                          <p:val>
                                            <p:strVal val="#ppt_y"/>
                                          </p:val>
                                        </p:tav>
                                      </p:tavLst>
                                    </p:anim>
                                  </p:childTnLst>
                                </p:cTn>
                              </p:par>
                              <p:par>
                                <p:cTn id="928" presetID="42" presetClass="entr" presetSubtype="0" fill="hold" nodeType="withEffect">
                                  <p:stCondLst>
                                    <p:cond delay="0"/>
                                  </p:stCondLst>
                                  <p:childTnLst>
                                    <p:set>
                                      <p:cBhvr>
                                        <p:cTn id="929" dur="1" fill="hold">
                                          <p:stCondLst>
                                            <p:cond delay="0"/>
                                          </p:stCondLst>
                                        </p:cTn>
                                        <p:tgtEl>
                                          <p:spTgt spid="269"/>
                                        </p:tgtEl>
                                        <p:attrNameLst>
                                          <p:attrName>style.visibility</p:attrName>
                                        </p:attrNameLst>
                                      </p:cBhvr>
                                      <p:to>
                                        <p:strVal val="visible"/>
                                      </p:to>
                                    </p:set>
                                    <p:animEffect transition="in" filter="fade">
                                      <p:cBhvr>
                                        <p:cTn id="930" dur="1000"/>
                                        <p:tgtEl>
                                          <p:spTgt spid="269"/>
                                        </p:tgtEl>
                                      </p:cBhvr>
                                    </p:animEffect>
                                    <p:anim calcmode="lin" valueType="num">
                                      <p:cBhvr>
                                        <p:cTn id="931" dur="1000" fill="hold"/>
                                        <p:tgtEl>
                                          <p:spTgt spid="269"/>
                                        </p:tgtEl>
                                        <p:attrNameLst>
                                          <p:attrName>ppt_x</p:attrName>
                                        </p:attrNameLst>
                                      </p:cBhvr>
                                      <p:tavLst>
                                        <p:tav tm="0">
                                          <p:val>
                                            <p:strVal val="#ppt_x"/>
                                          </p:val>
                                        </p:tav>
                                        <p:tav tm="100000">
                                          <p:val>
                                            <p:strVal val="#ppt_x"/>
                                          </p:val>
                                        </p:tav>
                                      </p:tavLst>
                                    </p:anim>
                                    <p:anim calcmode="lin" valueType="num">
                                      <p:cBhvr>
                                        <p:cTn id="932" dur="1000" fill="hold"/>
                                        <p:tgtEl>
                                          <p:spTgt spid="269"/>
                                        </p:tgtEl>
                                        <p:attrNameLst>
                                          <p:attrName>ppt_y</p:attrName>
                                        </p:attrNameLst>
                                      </p:cBhvr>
                                      <p:tavLst>
                                        <p:tav tm="0">
                                          <p:val>
                                            <p:strVal val="#ppt_y+.1"/>
                                          </p:val>
                                        </p:tav>
                                        <p:tav tm="100000">
                                          <p:val>
                                            <p:strVal val="#ppt_y"/>
                                          </p:val>
                                        </p:tav>
                                      </p:tavLst>
                                    </p:anim>
                                  </p:childTnLst>
                                </p:cTn>
                              </p:par>
                              <p:par>
                                <p:cTn id="933" presetID="42" presetClass="entr" presetSubtype="0" fill="hold" nodeType="withEffect">
                                  <p:stCondLst>
                                    <p:cond delay="0"/>
                                  </p:stCondLst>
                                  <p:childTnLst>
                                    <p:set>
                                      <p:cBhvr>
                                        <p:cTn id="934" dur="1" fill="hold">
                                          <p:stCondLst>
                                            <p:cond delay="0"/>
                                          </p:stCondLst>
                                        </p:cTn>
                                        <p:tgtEl>
                                          <p:spTgt spid="266"/>
                                        </p:tgtEl>
                                        <p:attrNameLst>
                                          <p:attrName>style.visibility</p:attrName>
                                        </p:attrNameLst>
                                      </p:cBhvr>
                                      <p:to>
                                        <p:strVal val="visible"/>
                                      </p:to>
                                    </p:set>
                                    <p:animEffect transition="in" filter="fade">
                                      <p:cBhvr>
                                        <p:cTn id="935" dur="1000"/>
                                        <p:tgtEl>
                                          <p:spTgt spid="266"/>
                                        </p:tgtEl>
                                      </p:cBhvr>
                                    </p:animEffect>
                                    <p:anim calcmode="lin" valueType="num">
                                      <p:cBhvr>
                                        <p:cTn id="936" dur="1000" fill="hold"/>
                                        <p:tgtEl>
                                          <p:spTgt spid="266"/>
                                        </p:tgtEl>
                                        <p:attrNameLst>
                                          <p:attrName>ppt_x</p:attrName>
                                        </p:attrNameLst>
                                      </p:cBhvr>
                                      <p:tavLst>
                                        <p:tav tm="0">
                                          <p:val>
                                            <p:strVal val="#ppt_x"/>
                                          </p:val>
                                        </p:tav>
                                        <p:tav tm="100000">
                                          <p:val>
                                            <p:strVal val="#ppt_x"/>
                                          </p:val>
                                        </p:tav>
                                      </p:tavLst>
                                    </p:anim>
                                    <p:anim calcmode="lin" valueType="num">
                                      <p:cBhvr>
                                        <p:cTn id="937" dur="1000" fill="hold"/>
                                        <p:tgtEl>
                                          <p:spTgt spid="26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62"/>
                  </p:tgtEl>
                </p:cond>
              </p:nextCondLst>
            </p:seq>
            <p:seq concurrent="1" nextAc="seek">
              <p:cTn id="938" restart="whenNotActive" fill="hold" evtFilter="cancelBubble" nodeType="interactiveSeq">
                <p:stCondLst>
                  <p:cond evt="onClick" delay="0">
                    <p:tgtEl>
                      <p:spTgt spid="269"/>
                    </p:tgtEl>
                  </p:cond>
                </p:stCondLst>
                <p:endSync evt="end" delay="0">
                  <p:rtn val="all"/>
                </p:endSync>
                <p:childTnLst>
                  <p:par>
                    <p:cTn id="939" fill="hold">
                      <p:stCondLst>
                        <p:cond delay="0"/>
                      </p:stCondLst>
                      <p:childTnLst>
                        <p:par>
                          <p:cTn id="940" fill="hold">
                            <p:stCondLst>
                              <p:cond delay="0"/>
                            </p:stCondLst>
                            <p:childTnLst>
                              <p:par>
                                <p:cTn id="941" presetID="10" presetClass="entr" presetSubtype="0" fill="hold" nodeType="clickEffect">
                                  <p:stCondLst>
                                    <p:cond delay="0"/>
                                  </p:stCondLst>
                                  <p:childTnLst>
                                    <p:set>
                                      <p:cBhvr>
                                        <p:cTn id="942" dur="1" fill="hold">
                                          <p:stCondLst>
                                            <p:cond delay="0"/>
                                          </p:stCondLst>
                                        </p:cTn>
                                        <p:tgtEl>
                                          <p:spTgt spid="261"/>
                                        </p:tgtEl>
                                        <p:attrNameLst>
                                          <p:attrName>style.visibility</p:attrName>
                                        </p:attrNameLst>
                                      </p:cBhvr>
                                      <p:to>
                                        <p:strVal val="visible"/>
                                      </p:to>
                                    </p:set>
                                    <p:animEffect transition="in" filter="fade">
                                      <p:cBhvr>
                                        <p:cTn id="943" dur="500"/>
                                        <p:tgtEl>
                                          <p:spTgt spid="261"/>
                                        </p:tgtEl>
                                      </p:cBhvr>
                                    </p:animEffect>
                                  </p:childTnLst>
                                </p:cTn>
                              </p:par>
                              <p:par>
                                <p:cTn id="944" presetID="10" presetClass="entr" presetSubtype="0" fill="hold" grpId="0" nodeType="withEffect">
                                  <p:stCondLst>
                                    <p:cond delay="0"/>
                                  </p:stCondLst>
                                  <p:childTnLst>
                                    <p:set>
                                      <p:cBhvr>
                                        <p:cTn id="945" dur="1" fill="hold">
                                          <p:stCondLst>
                                            <p:cond delay="0"/>
                                          </p:stCondLst>
                                        </p:cTn>
                                        <p:tgtEl>
                                          <p:spTgt spid="272"/>
                                        </p:tgtEl>
                                        <p:attrNameLst>
                                          <p:attrName>style.visibility</p:attrName>
                                        </p:attrNameLst>
                                      </p:cBhvr>
                                      <p:to>
                                        <p:strVal val="visible"/>
                                      </p:to>
                                    </p:set>
                                    <p:animEffect transition="in" filter="fade">
                                      <p:cBhvr>
                                        <p:cTn id="946" dur="500"/>
                                        <p:tgtEl>
                                          <p:spTgt spid="272"/>
                                        </p:tgtEl>
                                      </p:cBhvr>
                                    </p:animEffect>
                                  </p:childTnLst>
                                </p:cTn>
                              </p:par>
                              <p:par>
                                <p:cTn id="947" presetID="1" presetClass="mediacall" presetSubtype="0" fill="hold" nodeType="withEffect">
                                  <p:stCondLst>
                                    <p:cond delay="0"/>
                                  </p:stCondLst>
                                  <p:childTnLst>
                                    <p:cmd type="call" cmd="playFrom(0.0)">
                                      <p:cBhvr>
                                        <p:cTn id="948" dur="3056" fill="hold"/>
                                        <p:tgtEl>
                                          <p:spTgt spid="273"/>
                                        </p:tgtEl>
                                      </p:cBhvr>
                                    </p:cmd>
                                  </p:childTnLst>
                                </p:cTn>
                              </p:par>
                              <p:par>
                                <p:cTn id="949" presetID="10" presetClass="exit" presetSubtype="0" fill="hold" nodeType="withEffect">
                                  <p:stCondLst>
                                    <p:cond delay="0"/>
                                  </p:stCondLst>
                                  <p:childTnLst>
                                    <p:animEffect transition="out" filter="fade">
                                      <p:cBhvr>
                                        <p:cTn id="950" dur="500"/>
                                        <p:tgtEl>
                                          <p:spTgt spid="266"/>
                                        </p:tgtEl>
                                      </p:cBhvr>
                                    </p:animEffect>
                                    <p:set>
                                      <p:cBhvr>
                                        <p:cTn id="951" dur="1" fill="hold">
                                          <p:stCondLst>
                                            <p:cond delay="499"/>
                                          </p:stCondLst>
                                        </p:cTn>
                                        <p:tgtEl>
                                          <p:spTgt spid="266"/>
                                        </p:tgtEl>
                                        <p:attrNameLst>
                                          <p:attrName>style.visibility</p:attrName>
                                        </p:attrNameLst>
                                      </p:cBhvr>
                                      <p:to>
                                        <p:strVal val="hidden"/>
                                      </p:to>
                                    </p:set>
                                  </p:childTnLst>
                                </p:cTn>
                              </p:par>
                              <p:par>
                                <p:cTn id="952" presetID="42" presetClass="exit" presetSubtype="0" fill="hold" nodeType="withEffect">
                                  <p:stCondLst>
                                    <p:cond delay="1000"/>
                                  </p:stCondLst>
                                  <p:childTnLst>
                                    <p:animEffect transition="out" filter="fade">
                                      <p:cBhvr>
                                        <p:cTn id="953" dur="1000"/>
                                        <p:tgtEl>
                                          <p:spTgt spid="262"/>
                                        </p:tgtEl>
                                      </p:cBhvr>
                                    </p:animEffect>
                                    <p:anim calcmode="lin" valueType="num">
                                      <p:cBhvr>
                                        <p:cTn id="954" dur="1000"/>
                                        <p:tgtEl>
                                          <p:spTgt spid="262"/>
                                        </p:tgtEl>
                                        <p:attrNameLst>
                                          <p:attrName>ppt_x</p:attrName>
                                        </p:attrNameLst>
                                      </p:cBhvr>
                                      <p:tavLst>
                                        <p:tav tm="0">
                                          <p:val>
                                            <p:strVal val="ppt_x"/>
                                          </p:val>
                                        </p:tav>
                                        <p:tav tm="100000">
                                          <p:val>
                                            <p:strVal val="ppt_x"/>
                                          </p:val>
                                        </p:tav>
                                      </p:tavLst>
                                    </p:anim>
                                    <p:anim calcmode="lin" valueType="num">
                                      <p:cBhvr>
                                        <p:cTn id="955" dur="1000"/>
                                        <p:tgtEl>
                                          <p:spTgt spid="262"/>
                                        </p:tgtEl>
                                        <p:attrNameLst>
                                          <p:attrName>ppt_y</p:attrName>
                                        </p:attrNameLst>
                                      </p:cBhvr>
                                      <p:tavLst>
                                        <p:tav tm="0">
                                          <p:val>
                                            <p:strVal val="ppt_y"/>
                                          </p:val>
                                        </p:tav>
                                        <p:tav tm="100000">
                                          <p:val>
                                            <p:strVal val="ppt_y+.1"/>
                                          </p:val>
                                        </p:tav>
                                      </p:tavLst>
                                    </p:anim>
                                    <p:set>
                                      <p:cBhvr>
                                        <p:cTn id="956" dur="1" fill="hold">
                                          <p:stCondLst>
                                            <p:cond delay="999"/>
                                          </p:stCondLst>
                                        </p:cTn>
                                        <p:tgtEl>
                                          <p:spTgt spid="262"/>
                                        </p:tgtEl>
                                        <p:attrNameLst>
                                          <p:attrName>style.visibility</p:attrName>
                                        </p:attrNameLst>
                                      </p:cBhvr>
                                      <p:to>
                                        <p:strVal val="hidden"/>
                                      </p:to>
                                    </p:set>
                                  </p:childTnLst>
                                </p:cTn>
                              </p:par>
                              <p:par>
                                <p:cTn id="957" presetID="42" presetClass="exit" presetSubtype="0" fill="hold" nodeType="withEffect">
                                  <p:stCondLst>
                                    <p:cond delay="1000"/>
                                  </p:stCondLst>
                                  <p:childTnLst>
                                    <p:animEffect transition="out" filter="fade">
                                      <p:cBhvr>
                                        <p:cTn id="958" dur="1000"/>
                                        <p:tgtEl>
                                          <p:spTgt spid="269"/>
                                        </p:tgtEl>
                                      </p:cBhvr>
                                    </p:animEffect>
                                    <p:anim calcmode="lin" valueType="num">
                                      <p:cBhvr>
                                        <p:cTn id="959" dur="1000"/>
                                        <p:tgtEl>
                                          <p:spTgt spid="269"/>
                                        </p:tgtEl>
                                        <p:attrNameLst>
                                          <p:attrName>ppt_x</p:attrName>
                                        </p:attrNameLst>
                                      </p:cBhvr>
                                      <p:tavLst>
                                        <p:tav tm="0">
                                          <p:val>
                                            <p:strVal val="ppt_x"/>
                                          </p:val>
                                        </p:tav>
                                        <p:tav tm="100000">
                                          <p:val>
                                            <p:strVal val="ppt_x"/>
                                          </p:val>
                                        </p:tav>
                                      </p:tavLst>
                                    </p:anim>
                                    <p:anim calcmode="lin" valueType="num">
                                      <p:cBhvr>
                                        <p:cTn id="960" dur="1000"/>
                                        <p:tgtEl>
                                          <p:spTgt spid="269"/>
                                        </p:tgtEl>
                                        <p:attrNameLst>
                                          <p:attrName>ppt_y</p:attrName>
                                        </p:attrNameLst>
                                      </p:cBhvr>
                                      <p:tavLst>
                                        <p:tav tm="0">
                                          <p:val>
                                            <p:strVal val="ppt_y"/>
                                          </p:val>
                                        </p:tav>
                                        <p:tav tm="100000">
                                          <p:val>
                                            <p:strVal val="ppt_y+.1"/>
                                          </p:val>
                                        </p:tav>
                                      </p:tavLst>
                                    </p:anim>
                                    <p:set>
                                      <p:cBhvr>
                                        <p:cTn id="961" dur="1" fill="hold">
                                          <p:stCondLst>
                                            <p:cond delay="999"/>
                                          </p:stCondLst>
                                        </p:cTn>
                                        <p:tgtEl>
                                          <p:spTgt spid="269"/>
                                        </p:tgtEl>
                                        <p:attrNameLst>
                                          <p:attrName>style.visibility</p:attrName>
                                        </p:attrNameLst>
                                      </p:cBhvr>
                                      <p:to>
                                        <p:strVal val="hidden"/>
                                      </p:to>
                                    </p:set>
                                  </p:childTnLst>
                                </p:cTn>
                              </p:par>
                              <p:par>
                                <p:cTn id="962" presetID="22" presetClass="exit" presetSubtype="4" fill="hold" nodeType="withEffect">
                                  <p:stCondLst>
                                    <p:cond delay="1000"/>
                                  </p:stCondLst>
                                  <p:childTnLst>
                                    <p:animEffect transition="out" filter="wipe(down)">
                                      <p:cBhvr>
                                        <p:cTn id="963" dur="500"/>
                                        <p:tgtEl>
                                          <p:spTgt spid="1062"/>
                                        </p:tgtEl>
                                      </p:cBhvr>
                                    </p:animEffect>
                                    <p:set>
                                      <p:cBhvr>
                                        <p:cTn id="964" dur="1" fill="hold">
                                          <p:stCondLst>
                                            <p:cond delay="499"/>
                                          </p:stCondLst>
                                        </p:cTn>
                                        <p:tgtEl>
                                          <p:spTgt spid="1062"/>
                                        </p:tgtEl>
                                        <p:attrNameLst>
                                          <p:attrName>style.visibility</p:attrName>
                                        </p:attrNameLst>
                                      </p:cBhvr>
                                      <p:to>
                                        <p:strVal val="hidden"/>
                                      </p:to>
                                    </p:set>
                                  </p:childTnLst>
                                </p:cTn>
                              </p:par>
                            </p:childTnLst>
                          </p:cTn>
                        </p:par>
                      </p:childTnLst>
                    </p:cTn>
                  </p:par>
                </p:childTnLst>
              </p:cTn>
              <p:nextCondLst>
                <p:cond evt="onClick" delay="0">
                  <p:tgtEl>
                    <p:spTgt spid="269"/>
                  </p:tgtEl>
                </p:cond>
              </p:nextCondLst>
            </p:seq>
            <p:seq concurrent="1" nextAc="seek">
              <p:cTn id="965" restart="whenNotActive" fill="hold" evtFilter="cancelBubble" nodeType="interactiveSeq">
                <p:stCondLst>
                  <p:cond evt="onClick" delay="0">
                    <p:tgtEl>
                      <p:spTgt spid="266"/>
                    </p:tgtEl>
                  </p:cond>
                </p:stCondLst>
                <p:endSync evt="end" delay="0">
                  <p:rtn val="all"/>
                </p:endSync>
                <p:childTnLst>
                  <p:par>
                    <p:cTn id="966" fill="hold">
                      <p:stCondLst>
                        <p:cond delay="0"/>
                      </p:stCondLst>
                      <p:childTnLst>
                        <p:par>
                          <p:cTn id="967" fill="hold">
                            <p:stCondLst>
                              <p:cond delay="0"/>
                            </p:stCondLst>
                            <p:childTnLst>
                              <p:par>
                                <p:cTn id="968" presetID="10" presetClass="entr" presetSubtype="0" fill="hold" grpId="1" nodeType="clickEffect">
                                  <p:stCondLst>
                                    <p:cond delay="0"/>
                                  </p:stCondLst>
                                  <p:childTnLst>
                                    <p:set>
                                      <p:cBhvr>
                                        <p:cTn id="969" dur="1" fill="hold">
                                          <p:stCondLst>
                                            <p:cond delay="0"/>
                                          </p:stCondLst>
                                        </p:cTn>
                                        <p:tgtEl>
                                          <p:spTgt spid="272"/>
                                        </p:tgtEl>
                                        <p:attrNameLst>
                                          <p:attrName>style.visibility</p:attrName>
                                        </p:attrNameLst>
                                      </p:cBhvr>
                                      <p:to>
                                        <p:strVal val="visible"/>
                                      </p:to>
                                    </p:set>
                                    <p:animEffect transition="in" filter="fade">
                                      <p:cBhvr>
                                        <p:cTn id="970" dur="500"/>
                                        <p:tgtEl>
                                          <p:spTgt spid="272"/>
                                        </p:tgtEl>
                                      </p:cBhvr>
                                    </p:animEffect>
                                  </p:childTnLst>
                                </p:cTn>
                              </p:par>
                              <p:par>
                                <p:cTn id="971" presetID="10" presetClass="entr" presetSubtype="0" fill="hold" nodeType="withEffect">
                                  <p:stCondLst>
                                    <p:cond delay="0"/>
                                  </p:stCondLst>
                                  <p:childTnLst>
                                    <p:set>
                                      <p:cBhvr>
                                        <p:cTn id="972" dur="1" fill="hold">
                                          <p:stCondLst>
                                            <p:cond delay="0"/>
                                          </p:stCondLst>
                                        </p:cTn>
                                        <p:tgtEl>
                                          <p:spTgt spid="260"/>
                                        </p:tgtEl>
                                        <p:attrNameLst>
                                          <p:attrName>style.visibility</p:attrName>
                                        </p:attrNameLst>
                                      </p:cBhvr>
                                      <p:to>
                                        <p:strVal val="visible"/>
                                      </p:to>
                                    </p:set>
                                    <p:animEffect transition="in" filter="fade">
                                      <p:cBhvr>
                                        <p:cTn id="973" dur="500"/>
                                        <p:tgtEl>
                                          <p:spTgt spid="260"/>
                                        </p:tgtEl>
                                      </p:cBhvr>
                                    </p:animEffect>
                                  </p:childTnLst>
                                </p:cTn>
                              </p:par>
                              <p:par>
                                <p:cTn id="974" presetID="1" presetClass="mediacall" presetSubtype="0" fill="hold" nodeType="withEffect">
                                  <p:stCondLst>
                                    <p:cond delay="0"/>
                                  </p:stCondLst>
                                  <p:childTnLst>
                                    <p:cmd type="call" cmd="playFrom(0.0)">
                                      <p:cBhvr>
                                        <p:cTn id="975" dur="3866" fill="hold"/>
                                        <p:tgtEl>
                                          <p:spTgt spid="274"/>
                                        </p:tgtEl>
                                      </p:cBhvr>
                                    </p:cmd>
                                  </p:childTnLst>
                                </p:cTn>
                              </p:par>
                              <p:par>
                                <p:cTn id="976" presetID="10" presetClass="exit" presetSubtype="0" fill="hold" nodeType="withEffect">
                                  <p:stCondLst>
                                    <p:cond delay="0"/>
                                  </p:stCondLst>
                                  <p:childTnLst>
                                    <p:animEffect transition="out" filter="fade">
                                      <p:cBhvr>
                                        <p:cTn id="977" dur="500"/>
                                        <p:tgtEl>
                                          <p:spTgt spid="269"/>
                                        </p:tgtEl>
                                      </p:cBhvr>
                                    </p:animEffect>
                                    <p:set>
                                      <p:cBhvr>
                                        <p:cTn id="978" dur="1" fill="hold">
                                          <p:stCondLst>
                                            <p:cond delay="499"/>
                                          </p:stCondLst>
                                        </p:cTn>
                                        <p:tgtEl>
                                          <p:spTgt spid="269"/>
                                        </p:tgtEl>
                                        <p:attrNameLst>
                                          <p:attrName>style.visibility</p:attrName>
                                        </p:attrNameLst>
                                      </p:cBhvr>
                                      <p:to>
                                        <p:strVal val="hidden"/>
                                      </p:to>
                                    </p:set>
                                  </p:childTnLst>
                                </p:cTn>
                              </p:par>
                              <p:par>
                                <p:cTn id="979" presetID="42" presetClass="exit" presetSubtype="0" fill="hold" nodeType="withEffect">
                                  <p:stCondLst>
                                    <p:cond delay="1000"/>
                                  </p:stCondLst>
                                  <p:childTnLst>
                                    <p:animEffect transition="out" filter="fade">
                                      <p:cBhvr>
                                        <p:cTn id="980" dur="1000"/>
                                        <p:tgtEl>
                                          <p:spTgt spid="262"/>
                                        </p:tgtEl>
                                      </p:cBhvr>
                                    </p:animEffect>
                                    <p:anim calcmode="lin" valueType="num">
                                      <p:cBhvr>
                                        <p:cTn id="981" dur="1000"/>
                                        <p:tgtEl>
                                          <p:spTgt spid="262"/>
                                        </p:tgtEl>
                                        <p:attrNameLst>
                                          <p:attrName>ppt_x</p:attrName>
                                        </p:attrNameLst>
                                      </p:cBhvr>
                                      <p:tavLst>
                                        <p:tav tm="0">
                                          <p:val>
                                            <p:strVal val="ppt_x"/>
                                          </p:val>
                                        </p:tav>
                                        <p:tav tm="100000">
                                          <p:val>
                                            <p:strVal val="ppt_x"/>
                                          </p:val>
                                        </p:tav>
                                      </p:tavLst>
                                    </p:anim>
                                    <p:anim calcmode="lin" valueType="num">
                                      <p:cBhvr>
                                        <p:cTn id="982" dur="1000"/>
                                        <p:tgtEl>
                                          <p:spTgt spid="262"/>
                                        </p:tgtEl>
                                        <p:attrNameLst>
                                          <p:attrName>ppt_y</p:attrName>
                                        </p:attrNameLst>
                                      </p:cBhvr>
                                      <p:tavLst>
                                        <p:tav tm="0">
                                          <p:val>
                                            <p:strVal val="ppt_y"/>
                                          </p:val>
                                        </p:tav>
                                        <p:tav tm="100000">
                                          <p:val>
                                            <p:strVal val="ppt_y+.1"/>
                                          </p:val>
                                        </p:tav>
                                      </p:tavLst>
                                    </p:anim>
                                    <p:set>
                                      <p:cBhvr>
                                        <p:cTn id="983" dur="1" fill="hold">
                                          <p:stCondLst>
                                            <p:cond delay="999"/>
                                          </p:stCondLst>
                                        </p:cTn>
                                        <p:tgtEl>
                                          <p:spTgt spid="262"/>
                                        </p:tgtEl>
                                        <p:attrNameLst>
                                          <p:attrName>style.visibility</p:attrName>
                                        </p:attrNameLst>
                                      </p:cBhvr>
                                      <p:to>
                                        <p:strVal val="hidden"/>
                                      </p:to>
                                    </p:set>
                                  </p:childTnLst>
                                </p:cTn>
                              </p:par>
                              <p:par>
                                <p:cTn id="984" presetID="42" presetClass="exit" presetSubtype="0" fill="hold" nodeType="withEffect">
                                  <p:stCondLst>
                                    <p:cond delay="1000"/>
                                  </p:stCondLst>
                                  <p:childTnLst>
                                    <p:animEffect transition="out" filter="fade">
                                      <p:cBhvr>
                                        <p:cTn id="985" dur="1000"/>
                                        <p:tgtEl>
                                          <p:spTgt spid="266"/>
                                        </p:tgtEl>
                                      </p:cBhvr>
                                    </p:animEffect>
                                    <p:anim calcmode="lin" valueType="num">
                                      <p:cBhvr>
                                        <p:cTn id="986" dur="1000"/>
                                        <p:tgtEl>
                                          <p:spTgt spid="266"/>
                                        </p:tgtEl>
                                        <p:attrNameLst>
                                          <p:attrName>ppt_x</p:attrName>
                                        </p:attrNameLst>
                                      </p:cBhvr>
                                      <p:tavLst>
                                        <p:tav tm="0">
                                          <p:val>
                                            <p:strVal val="ppt_x"/>
                                          </p:val>
                                        </p:tav>
                                        <p:tav tm="100000">
                                          <p:val>
                                            <p:strVal val="ppt_x"/>
                                          </p:val>
                                        </p:tav>
                                      </p:tavLst>
                                    </p:anim>
                                    <p:anim calcmode="lin" valueType="num">
                                      <p:cBhvr>
                                        <p:cTn id="987" dur="1000"/>
                                        <p:tgtEl>
                                          <p:spTgt spid="266"/>
                                        </p:tgtEl>
                                        <p:attrNameLst>
                                          <p:attrName>ppt_y</p:attrName>
                                        </p:attrNameLst>
                                      </p:cBhvr>
                                      <p:tavLst>
                                        <p:tav tm="0">
                                          <p:val>
                                            <p:strVal val="ppt_y"/>
                                          </p:val>
                                        </p:tav>
                                        <p:tav tm="100000">
                                          <p:val>
                                            <p:strVal val="ppt_y+.1"/>
                                          </p:val>
                                        </p:tav>
                                      </p:tavLst>
                                    </p:anim>
                                    <p:set>
                                      <p:cBhvr>
                                        <p:cTn id="988" dur="1" fill="hold">
                                          <p:stCondLst>
                                            <p:cond delay="999"/>
                                          </p:stCondLst>
                                        </p:cTn>
                                        <p:tgtEl>
                                          <p:spTgt spid="266"/>
                                        </p:tgtEl>
                                        <p:attrNameLst>
                                          <p:attrName>style.visibility</p:attrName>
                                        </p:attrNameLst>
                                      </p:cBhvr>
                                      <p:to>
                                        <p:strVal val="hidden"/>
                                      </p:to>
                                    </p:set>
                                  </p:childTnLst>
                                </p:cTn>
                              </p:par>
                              <p:par>
                                <p:cTn id="989" presetID="22" presetClass="exit" presetSubtype="4" fill="hold" nodeType="withEffect">
                                  <p:stCondLst>
                                    <p:cond delay="1000"/>
                                  </p:stCondLst>
                                  <p:childTnLst>
                                    <p:animEffect transition="out" filter="wipe(down)">
                                      <p:cBhvr>
                                        <p:cTn id="990" dur="500"/>
                                        <p:tgtEl>
                                          <p:spTgt spid="1062"/>
                                        </p:tgtEl>
                                      </p:cBhvr>
                                    </p:animEffect>
                                    <p:set>
                                      <p:cBhvr>
                                        <p:cTn id="991" dur="1" fill="hold">
                                          <p:stCondLst>
                                            <p:cond delay="499"/>
                                          </p:stCondLst>
                                        </p:cTn>
                                        <p:tgtEl>
                                          <p:spTgt spid="1062"/>
                                        </p:tgtEl>
                                        <p:attrNameLst>
                                          <p:attrName>style.visibility</p:attrName>
                                        </p:attrNameLst>
                                      </p:cBhvr>
                                      <p:to>
                                        <p:strVal val="hidden"/>
                                      </p:to>
                                    </p:set>
                                  </p:childTnLst>
                                </p:cTn>
                              </p:par>
                            </p:childTnLst>
                          </p:cTn>
                        </p:par>
                      </p:childTnLst>
                    </p:cTn>
                  </p:par>
                </p:childTnLst>
              </p:cTn>
              <p:nextCondLst>
                <p:cond evt="onClick" delay="0">
                  <p:tgtEl>
                    <p:spTgt spid="266"/>
                  </p:tgtEl>
                </p:cond>
              </p:nextCondLst>
            </p:seq>
            <p:audio>
              <p:cMediaNode vol="80000" showWhenStopped="0">
                <p:cTn id="992" fill="hold" display="0">
                  <p:stCondLst>
                    <p:cond delay="indefinite"/>
                  </p:stCondLst>
                  <p:endCondLst>
                    <p:cond evt="onStopAudio" delay="0">
                      <p:tgtEl>
                        <p:sldTgt/>
                      </p:tgtEl>
                    </p:cond>
                  </p:endCondLst>
                </p:cTn>
                <p:tgtEl>
                  <p:spTgt spid="288"/>
                </p:tgtEl>
              </p:cMediaNode>
            </p:audio>
            <p:audio>
              <p:cMediaNode vol="80000" showWhenStopped="0">
                <p:cTn id="993" fill="hold" display="0">
                  <p:stCondLst>
                    <p:cond delay="indefinite"/>
                  </p:stCondLst>
                  <p:endCondLst>
                    <p:cond evt="onStopAudio" delay="0">
                      <p:tgtEl>
                        <p:sldTgt/>
                      </p:tgtEl>
                    </p:cond>
                  </p:endCondLst>
                </p:cTn>
                <p:tgtEl>
                  <p:spTgt spid="289"/>
                </p:tgtEl>
              </p:cMediaNode>
            </p:audio>
            <p:seq concurrent="1" nextAc="seek">
              <p:cTn id="994" restart="whenNotActive" fill="hold" evtFilter="cancelBubble" nodeType="interactiveSeq">
                <p:stCondLst>
                  <p:cond evt="onClick" delay="0">
                    <p:tgtEl>
                      <p:spTgt spid="1058"/>
                    </p:tgtEl>
                  </p:cond>
                </p:stCondLst>
                <p:endSync evt="end" delay="0">
                  <p:rtn val="all"/>
                </p:endSync>
                <p:childTnLst>
                  <p:par>
                    <p:cTn id="995" fill="hold">
                      <p:stCondLst>
                        <p:cond delay="0"/>
                      </p:stCondLst>
                      <p:childTnLst>
                        <p:par>
                          <p:cTn id="996" fill="hold">
                            <p:stCondLst>
                              <p:cond delay="0"/>
                            </p:stCondLst>
                            <p:childTnLst>
                              <p:par>
                                <p:cTn id="997" presetID="42" presetClass="entr" presetSubtype="0" fill="hold" nodeType="clickEffect">
                                  <p:stCondLst>
                                    <p:cond delay="0"/>
                                  </p:stCondLst>
                                  <p:childTnLst>
                                    <p:set>
                                      <p:cBhvr>
                                        <p:cTn id="998" dur="1" fill="hold">
                                          <p:stCondLst>
                                            <p:cond delay="0"/>
                                          </p:stCondLst>
                                        </p:cTn>
                                        <p:tgtEl>
                                          <p:spTgt spid="277"/>
                                        </p:tgtEl>
                                        <p:attrNameLst>
                                          <p:attrName>style.visibility</p:attrName>
                                        </p:attrNameLst>
                                      </p:cBhvr>
                                      <p:to>
                                        <p:strVal val="visible"/>
                                      </p:to>
                                    </p:set>
                                    <p:animEffect transition="in" filter="fade">
                                      <p:cBhvr>
                                        <p:cTn id="999" dur="1000"/>
                                        <p:tgtEl>
                                          <p:spTgt spid="277"/>
                                        </p:tgtEl>
                                      </p:cBhvr>
                                    </p:animEffect>
                                    <p:anim calcmode="lin" valueType="num">
                                      <p:cBhvr>
                                        <p:cTn id="1000" dur="1000" fill="hold"/>
                                        <p:tgtEl>
                                          <p:spTgt spid="277"/>
                                        </p:tgtEl>
                                        <p:attrNameLst>
                                          <p:attrName>ppt_x</p:attrName>
                                        </p:attrNameLst>
                                      </p:cBhvr>
                                      <p:tavLst>
                                        <p:tav tm="0">
                                          <p:val>
                                            <p:strVal val="#ppt_x"/>
                                          </p:val>
                                        </p:tav>
                                        <p:tav tm="100000">
                                          <p:val>
                                            <p:strVal val="#ppt_x"/>
                                          </p:val>
                                        </p:tav>
                                      </p:tavLst>
                                    </p:anim>
                                    <p:anim calcmode="lin" valueType="num">
                                      <p:cBhvr>
                                        <p:cTn id="1001" dur="1000" fill="hold"/>
                                        <p:tgtEl>
                                          <p:spTgt spid="277"/>
                                        </p:tgtEl>
                                        <p:attrNameLst>
                                          <p:attrName>ppt_y</p:attrName>
                                        </p:attrNameLst>
                                      </p:cBhvr>
                                      <p:tavLst>
                                        <p:tav tm="0">
                                          <p:val>
                                            <p:strVal val="#ppt_y+.1"/>
                                          </p:val>
                                        </p:tav>
                                        <p:tav tm="100000">
                                          <p:val>
                                            <p:strVal val="#ppt_y"/>
                                          </p:val>
                                        </p:tav>
                                      </p:tavLst>
                                    </p:anim>
                                  </p:childTnLst>
                                </p:cTn>
                              </p:par>
                              <p:par>
                                <p:cTn id="1002" presetID="42" presetClass="entr" presetSubtype="0" fill="hold" nodeType="withEffect">
                                  <p:stCondLst>
                                    <p:cond delay="0"/>
                                  </p:stCondLst>
                                  <p:childTnLst>
                                    <p:set>
                                      <p:cBhvr>
                                        <p:cTn id="1003" dur="1" fill="hold">
                                          <p:stCondLst>
                                            <p:cond delay="0"/>
                                          </p:stCondLst>
                                        </p:cTn>
                                        <p:tgtEl>
                                          <p:spTgt spid="284"/>
                                        </p:tgtEl>
                                        <p:attrNameLst>
                                          <p:attrName>style.visibility</p:attrName>
                                        </p:attrNameLst>
                                      </p:cBhvr>
                                      <p:to>
                                        <p:strVal val="visible"/>
                                      </p:to>
                                    </p:set>
                                    <p:animEffect transition="in" filter="fade">
                                      <p:cBhvr>
                                        <p:cTn id="1004" dur="1000"/>
                                        <p:tgtEl>
                                          <p:spTgt spid="284"/>
                                        </p:tgtEl>
                                      </p:cBhvr>
                                    </p:animEffect>
                                    <p:anim calcmode="lin" valueType="num">
                                      <p:cBhvr>
                                        <p:cTn id="1005" dur="1000" fill="hold"/>
                                        <p:tgtEl>
                                          <p:spTgt spid="284"/>
                                        </p:tgtEl>
                                        <p:attrNameLst>
                                          <p:attrName>ppt_x</p:attrName>
                                        </p:attrNameLst>
                                      </p:cBhvr>
                                      <p:tavLst>
                                        <p:tav tm="0">
                                          <p:val>
                                            <p:strVal val="#ppt_x"/>
                                          </p:val>
                                        </p:tav>
                                        <p:tav tm="100000">
                                          <p:val>
                                            <p:strVal val="#ppt_x"/>
                                          </p:val>
                                        </p:tav>
                                      </p:tavLst>
                                    </p:anim>
                                    <p:anim calcmode="lin" valueType="num">
                                      <p:cBhvr>
                                        <p:cTn id="1006" dur="1000" fill="hold"/>
                                        <p:tgtEl>
                                          <p:spTgt spid="284"/>
                                        </p:tgtEl>
                                        <p:attrNameLst>
                                          <p:attrName>ppt_y</p:attrName>
                                        </p:attrNameLst>
                                      </p:cBhvr>
                                      <p:tavLst>
                                        <p:tav tm="0">
                                          <p:val>
                                            <p:strVal val="#ppt_y+.1"/>
                                          </p:val>
                                        </p:tav>
                                        <p:tav tm="100000">
                                          <p:val>
                                            <p:strVal val="#ppt_y"/>
                                          </p:val>
                                        </p:tav>
                                      </p:tavLst>
                                    </p:anim>
                                  </p:childTnLst>
                                </p:cTn>
                              </p:par>
                              <p:par>
                                <p:cTn id="1007" presetID="42" presetClass="entr" presetSubtype="0" fill="hold" nodeType="withEffect">
                                  <p:stCondLst>
                                    <p:cond delay="0"/>
                                  </p:stCondLst>
                                  <p:childTnLst>
                                    <p:set>
                                      <p:cBhvr>
                                        <p:cTn id="1008" dur="1" fill="hold">
                                          <p:stCondLst>
                                            <p:cond delay="0"/>
                                          </p:stCondLst>
                                        </p:cTn>
                                        <p:tgtEl>
                                          <p:spTgt spid="281"/>
                                        </p:tgtEl>
                                        <p:attrNameLst>
                                          <p:attrName>style.visibility</p:attrName>
                                        </p:attrNameLst>
                                      </p:cBhvr>
                                      <p:to>
                                        <p:strVal val="visible"/>
                                      </p:to>
                                    </p:set>
                                    <p:animEffect transition="in" filter="fade">
                                      <p:cBhvr>
                                        <p:cTn id="1009" dur="1000"/>
                                        <p:tgtEl>
                                          <p:spTgt spid="281"/>
                                        </p:tgtEl>
                                      </p:cBhvr>
                                    </p:animEffect>
                                    <p:anim calcmode="lin" valueType="num">
                                      <p:cBhvr>
                                        <p:cTn id="1010" dur="1000" fill="hold"/>
                                        <p:tgtEl>
                                          <p:spTgt spid="281"/>
                                        </p:tgtEl>
                                        <p:attrNameLst>
                                          <p:attrName>ppt_x</p:attrName>
                                        </p:attrNameLst>
                                      </p:cBhvr>
                                      <p:tavLst>
                                        <p:tav tm="0">
                                          <p:val>
                                            <p:strVal val="#ppt_x"/>
                                          </p:val>
                                        </p:tav>
                                        <p:tav tm="100000">
                                          <p:val>
                                            <p:strVal val="#ppt_x"/>
                                          </p:val>
                                        </p:tav>
                                      </p:tavLst>
                                    </p:anim>
                                    <p:anim calcmode="lin" valueType="num">
                                      <p:cBhvr>
                                        <p:cTn id="1011" dur="1000" fill="hold"/>
                                        <p:tgtEl>
                                          <p:spTgt spid="28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8"/>
                  </p:tgtEl>
                </p:cond>
              </p:nextCondLst>
            </p:seq>
            <p:seq concurrent="1" nextAc="seek">
              <p:cTn id="1012" restart="whenNotActive" fill="hold" evtFilter="cancelBubble" nodeType="interactiveSeq">
                <p:stCondLst>
                  <p:cond evt="onClick" delay="0">
                    <p:tgtEl>
                      <p:spTgt spid="281"/>
                    </p:tgtEl>
                  </p:cond>
                </p:stCondLst>
                <p:endSync evt="end" delay="0">
                  <p:rtn val="all"/>
                </p:endSync>
                <p:childTnLst>
                  <p:par>
                    <p:cTn id="1013" fill="hold">
                      <p:stCondLst>
                        <p:cond delay="0"/>
                      </p:stCondLst>
                      <p:childTnLst>
                        <p:par>
                          <p:cTn id="1014" fill="hold">
                            <p:stCondLst>
                              <p:cond delay="0"/>
                            </p:stCondLst>
                            <p:childTnLst>
                              <p:par>
                                <p:cTn id="1015" presetID="10" presetClass="entr" presetSubtype="0" fill="hold" grpId="1" nodeType="clickEffect">
                                  <p:stCondLst>
                                    <p:cond delay="0"/>
                                  </p:stCondLst>
                                  <p:childTnLst>
                                    <p:set>
                                      <p:cBhvr>
                                        <p:cTn id="1016" dur="1" fill="hold">
                                          <p:stCondLst>
                                            <p:cond delay="0"/>
                                          </p:stCondLst>
                                        </p:cTn>
                                        <p:tgtEl>
                                          <p:spTgt spid="287"/>
                                        </p:tgtEl>
                                        <p:attrNameLst>
                                          <p:attrName>style.visibility</p:attrName>
                                        </p:attrNameLst>
                                      </p:cBhvr>
                                      <p:to>
                                        <p:strVal val="visible"/>
                                      </p:to>
                                    </p:set>
                                    <p:animEffect transition="in" filter="fade">
                                      <p:cBhvr>
                                        <p:cTn id="1017" dur="500"/>
                                        <p:tgtEl>
                                          <p:spTgt spid="287"/>
                                        </p:tgtEl>
                                      </p:cBhvr>
                                    </p:animEffect>
                                  </p:childTnLst>
                                </p:cTn>
                              </p:par>
                              <p:par>
                                <p:cTn id="1018" presetID="10" presetClass="entr" presetSubtype="0" fill="hold" nodeType="withEffect">
                                  <p:stCondLst>
                                    <p:cond delay="0"/>
                                  </p:stCondLst>
                                  <p:childTnLst>
                                    <p:set>
                                      <p:cBhvr>
                                        <p:cTn id="1019" dur="1" fill="hold">
                                          <p:stCondLst>
                                            <p:cond delay="0"/>
                                          </p:stCondLst>
                                        </p:cTn>
                                        <p:tgtEl>
                                          <p:spTgt spid="275"/>
                                        </p:tgtEl>
                                        <p:attrNameLst>
                                          <p:attrName>style.visibility</p:attrName>
                                        </p:attrNameLst>
                                      </p:cBhvr>
                                      <p:to>
                                        <p:strVal val="visible"/>
                                      </p:to>
                                    </p:set>
                                    <p:animEffect transition="in" filter="fade">
                                      <p:cBhvr>
                                        <p:cTn id="1020" dur="500"/>
                                        <p:tgtEl>
                                          <p:spTgt spid="275"/>
                                        </p:tgtEl>
                                      </p:cBhvr>
                                    </p:animEffect>
                                  </p:childTnLst>
                                </p:cTn>
                              </p:par>
                              <p:par>
                                <p:cTn id="1021" presetID="1" presetClass="mediacall" presetSubtype="0" fill="hold" nodeType="withEffect">
                                  <p:stCondLst>
                                    <p:cond delay="0"/>
                                  </p:stCondLst>
                                  <p:childTnLst>
                                    <p:cmd type="call" cmd="playFrom(0.0)">
                                      <p:cBhvr>
                                        <p:cTn id="1022" dur="3866" fill="hold"/>
                                        <p:tgtEl>
                                          <p:spTgt spid="289"/>
                                        </p:tgtEl>
                                      </p:cBhvr>
                                    </p:cmd>
                                  </p:childTnLst>
                                </p:cTn>
                              </p:par>
                              <p:par>
                                <p:cTn id="1023" presetID="10" presetClass="exit" presetSubtype="0" fill="hold" nodeType="withEffect">
                                  <p:stCondLst>
                                    <p:cond delay="0"/>
                                  </p:stCondLst>
                                  <p:childTnLst>
                                    <p:animEffect transition="out" filter="fade">
                                      <p:cBhvr>
                                        <p:cTn id="1024" dur="500"/>
                                        <p:tgtEl>
                                          <p:spTgt spid="284"/>
                                        </p:tgtEl>
                                      </p:cBhvr>
                                    </p:animEffect>
                                    <p:set>
                                      <p:cBhvr>
                                        <p:cTn id="1025" dur="1" fill="hold">
                                          <p:stCondLst>
                                            <p:cond delay="499"/>
                                          </p:stCondLst>
                                        </p:cTn>
                                        <p:tgtEl>
                                          <p:spTgt spid="284"/>
                                        </p:tgtEl>
                                        <p:attrNameLst>
                                          <p:attrName>style.visibility</p:attrName>
                                        </p:attrNameLst>
                                      </p:cBhvr>
                                      <p:to>
                                        <p:strVal val="hidden"/>
                                      </p:to>
                                    </p:set>
                                  </p:childTnLst>
                                </p:cTn>
                              </p:par>
                              <p:par>
                                <p:cTn id="1026" presetID="42" presetClass="exit" presetSubtype="0" fill="hold" nodeType="withEffect">
                                  <p:stCondLst>
                                    <p:cond delay="1000"/>
                                  </p:stCondLst>
                                  <p:childTnLst>
                                    <p:animEffect transition="out" filter="fade">
                                      <p:cBhvr>
                                        <p:cTn id="1027" dur="1000"/>
                                        <p:tgtEl>
                                          <p:spTgt spid="277"/>
                                        </p:tgtEl>
                                      </p:cBhvr>
                                    </p:animEffect>
                                    <p:anim calcmode="lin" valueType="num">
                                      <p:cBhvr>
                                        <p:cTn id="1028" dur="1000"/>
                                        <p:tgtEl>
                                          <p:spTgt spid="277"/>
                                        </p:tgtEl>
                                        <p:attrNameLst>
                                          <p:attrName>ppt_x</p:attrName>
                                        </p:attrNameLst>
                                      </p:cBhvr>
                                      <p:tavLst>
                                        <p:tav tm="0">
                                          <p:val>
                                            <p:strVal val="ppt_x"/>
                                          </p:val>
                                        </p:tav>
                                        <p:tav tm="100000">
                                          <p:val>
                                            <p:strVal val="ppt_x"/>
                                          </p:val>
                                        </p:tav>
                                      </p:tavLst>
                                    </p:anim>
                                    <p:anim calcmode="lin" valueType="num">
                                      <p:cBhvr>
                                        <p:cTn id="1029" dur="1000"/>
                                        <p:tgtEl>
                                          <p:spTgt spid="277"/>
                                        </p:tgtEl>
                                        <p:attrNameLst>
                                          <p:attrName>ppt_y</p:attrName>
                                        </p:attrNameLst>
                                      </p:cBhvr>
                                      <p:tavLst>
                                        <p:tav tm="0">
                                          <p:val>
                                            <p:strVal val="ppt_y"/>
                                          </p:val>
                                        </p:tav>
                                        <p:tav tm="100000">
                                          <p:val>
                                            <p:strVal val="ppt_y+.1"/>
                                          </p:val>
                                        </p:tav>
                                      </p:tavLst>
                                    </p:anim>
                                    <p:set>
                                      <p:cBhvr>
                                        <p:cTn id="1030" dur="1" fill="hold">
                                          <p:stCondLst>
                                            <p:cond delay="999"/>
                                          </p:stCondLst>
                                        </p:cTn>
                                        <p:tgtEl>
                                          <p:spTgt spid="277"/>
                                        </p:tgtEl>
                                        <p:attrNameLst>
                                          <p:attrName>style.visibility</p:attrName>
                                        </p:attrNameLst>
                                      </p:cBhvr>
                                      <p:to>
                                        <p:strVal val="hidden"/>
                                      </p:to>
                                    </p:set>
                                  </p:childTnLst>
                                </p:cTn>
                              </p:par>
                              <p:par>
                                <p:cTn id="1031" presetID="42" presetClass="exit" presetSubtype="0" fill="hold" nodeType="withEffect">
                                  <p:stCondLst>
                                    <p:cond delay="1000"/>
                                  </p:stCondLst>
                                  <p:childTnLst>
                                    <p:animEffect transition="out" filter="fade">
                                      <p:cBhvr>
                                        <p:cTn id="1032" dur="1000"/>
                                        <p:tgtEl>
                                          <p:spTgt spid="281"/>
                                        </p:tgtEl>
                                      </p:cBhvr>
                                    </p:animEffect>
                                    <p:anim calcmode="lin" valueType="num">
                                      <p:cBhvr>
                                        <p:cTn id="1033" dur="1000"/>
                                        <p:tgtEl>
                                          <p:spTgt spid="281"/>
                                        </p:tgtEl>
                                        <p:attrNameLst>
                                          <p:attrName>ppt_x</p:attrName>
                                        </p:attrNameLst>
                                      </p:cBhvr>
                                      <p:tavLst>
                                        <p:tav tm="0">
                                          <p:val>
                                            <p:strVal val="ppt_x"/>
                                          </p:val>
                                        </p:tav>
                                        <p:tav tm="100000">
                                          <p:val>
                                            <p:strVal val="ppt_x"/>
                                          </p:val>
                                        </p:tav>
                                      </p:tavLst>
                                    </p:anim>
                                    <p:anim calcmode="lin" valueType="num">
                                      <p:cBhvr>
                                        <p:cTn id="1034" dur="1000"/>
                                        <p:tgtEl>
                                          <p:spTgt spid="281"/>
                                        </p:tgtEl>
                                        <p:attrNameLst>
                                          <p:attrName>ppt_y</p:attrName>
                                        </p:attrNameLst>
                                      </p:cBhvr>
                                      <p:tavLst>
                                        <p:tav tm="0">
                                          <p:val>
                                            <p:strVal val="ppt_y"/>
                                          </p:val>
                                        </p:tav>
                                        <p:tav tm="100000">
                                          <p:val>
                                            <p:strVal val="ppt_y+.1"/>
                                          </p:val>
                                        </p:tav>
                                      </p:tavLst>
                                    </p:anim>
                                    <p:set>
                                      <p:cBhvr>
                                        <p:cTn id="1035" dur="1" fill="hold">
                                          <p:stCondLst>
                                            <p:cond delay="999"/>
                                          </p:stCondLst>
                                        </p:cTn>
                                        <p:tgtEl>
                                          <p:spTgt spid="281"/>
                                        </p:tgtEl>
                                        <p:attrNameLst>
                                          <p:attrName>style.visibility</p:attrName>
                                        </p:attrNameLst>
                                      </p:cBhvr>
                                      <p:to>
                                        <p:strVal val="hidden"/>
                                      </p:to>
                                    </p:set>
                                  </p:childTnLst>
                                </p:cTn>
                              </p:par>
                              <p:par>
                                <p:cTn id="1036" presetID="22" presetClass="exit" presetSubtype="4" fill="hold" nodeType="withEffect">
                                  <p:stCondLst>
                                    <p:cond delay="1000"/>
                                  </p:stCondLst>
                                  <p:childTnLst>
                                    <p:animEffect transition="out" filter="wipe(down)">
                                      <p:cBhvr>
                                        <p:cTn id="1037" dur="500"/>
                                        <p:tgtEl>
                                          <p:spTgt spid="1058"/>
                                        </p:tgtEl>
                                      </p:cBhvr>
                                    </p:animEffect>
                                    <p:set>
                                      <p:cBhvr>
                                        <p:cTn id="1038" dur="1" fill="hold">
                                          <p:stCondLst>
                                            <p:cond delay="499"/>
                                          </p:stCondLst>
                                        </p:cTn>
                                        <p:tgtEl>
                                          <p:spTgt spid="1058"/>
                                        </p:tgtEl>
                                        <p:attrNameLst>
                                          <p:attrName>style.visibility</p:attrName>
                                        </p:attrNameLst>
                                      </p:cBhvr>
                                      <p:to>
                                        <p:strVal val="hidden"/>
                                      </p:to>
                                    </p:set>
                                  </p:childTnLst>
                                </p:cTn>
                              </p:par>
                            </p:childTnLst>
                          </p:cTn>
                        </p:par>
                      </p:childTnLst>
                    </p:cTn>
                  </p:par>
                </p:childTnLst>
              </p:cTn>
              <p:nextCondLst>
                <p:cond evt="onClick" delay="0">
                  <p:tgtEl>
                    <p:spTgt spid="281"/>
                  </p:tgtEl>
                </p:cond>
              </p:nextCondLst>
            </p:seq>
            <p:seq concurrent="1" nextAc="seek">
              <p:cTn id="1039" restart="whenNotActive" fill="hold" evtFilter="cancelBubble" nodeType="interactiveSeq">
                <p:stCondLst>
                  <p:cond evt="onClick" delay="0">
                    <p:tgtEl>
                      <p:spTgt spid="284"/>
                    </p:tgtEl>
                  </p:cond>
                </p:stCondLst>
                <p:endSync evt="end" delay="0">
                  <p:rtn val="all"/>
                </p:endSync>
                <p:childTnLst>
                  <p:par>
                    <p:cTn id="1040" fill="hold">
                      <p:stCondLst>
                        <p:cond delay="0"/>
                      </p:stCondLst>
                      <p:childTnLst>
                        <p:par>
                          <p:cTn id="1041" fill="hold">
                            <p:stCondLst>
                              <p:cond delay="0"/>
                            </p:stCondLst>
                            <p:childTnLst>
                              <p:par>
                                <p:cTn id="1042" presetID="10" presetClass="entr" presetSubtype="0" fill="hold" nodeType="clickEffect">
                                  <p:stCondLst>
                                    <p:cond delay="0"/>
                                  </p:stCondLst>
                                  <p:childTnLst>
                                    <p:set>
                                      <p:cBhvr>
                                        <p:cTn id="1043" dur="1" fill="hold">
                                          <p:stCondLst>
                                            <p:cond delay="0"/>
                                          </p:stCondLst>
                                        </p:cTn>
                                        <p:tgtEl>
                                          <p:spTgt spid="276"/>
                                        </p:tgtEl>
                                        <p:attrNameLst>
                                          <p:attrName>style.visibility</p:attrName>
                                        </p:attrNameLst>
                                      </p:cBhvr>
                                      <p:to>
                                        <p:strVal val="visible"/>
                                      </p:to>
                                    </p:set>
                                    <p:animEffect transition="in" filter="fade">
                                      <p:cBhvr>
                                        <p:cTn id="1044" dur="500"/>
                                        <p:tgtEl>
                                          <p:spTgt spid="276"/>
                                        </p:tgtEl>
                                      </p:cBhvr>
                                    </p:animEffect>
                                  </p:childTnLst>
                                </p:cTn>
                              </p:par>
                              <p:par>
                                <p:cTn id="1045" presetID="10" presetClass="entr" presetSubtype="0" fill="hold" grpId="0" nodeType="withEffect">
                                  <p:stCondLst>
                                    <p:cond delay="0"/>
                                  </p:stCondLst>
                                  <p:childTnLst>
                                    <p:set>
                                      <p:cBhvr>
                                        <p:cTn id="1046" dur="1" fill="hold">
                                          <p:stCondLst>
                                            <p:cond delay="0"/>
                                          </p:stCondLst>
                                        </p:cTn>
                                        <p:tgtEl>
                                          <p:spTgt spid="287"/>
                                        </p:tgtEl>
                                        <p:attrNameLst>
                                          <p:attrName>style.visibility</p:attrName>
                                        </p:attrNameLst>
                                      </p:cBhvr>
                                      <p:to>
                                        <p:strVal val="visible"/>
                                      </p:to>
                                    </p:set>
                                    <p:animEffect transition="in" filter="fade">
                                      <p:cBhvr>
                                        <p:cTn id="1047" dur="500"/>
                                        <p:tgtEl>
                                          <p:spTgt spid="287"/>
                                        </p:tgtEl>
                                      </p:cBhvr>
                                    </p:animEffect>
                                  </p:childTnLst>
                                </p:cTn>
                              </p:par>
                              <p:par>
                                <p:cTn id="1048" presetID="1" presetClass="mediacall" presetSubtype="0" fill="hold" nodeType="withEffect">
                                  <p:stCondLst>
                                    <p:cond delay="0"/>
                                  </p:stCondLst>
                                  <p:childTnLst>
                                    <p:cmd type="call" cmd="playFrom(0.0)">
                                      <p:cBhvr>
                                        <p:cTn id="1049" dur="3056" fill="hold"/>
                                        <p:tgtEl>
                                          <p:spTgt spid="288"/>
                                        </p:tgtEl>
                                      </p:cBhvr>
                                    </p:cmd>
                                  </p:childTnLst>
                                </p:cTn>
                              </p:par>
                              <p:par>
                                <p:cTn id="1050" presetID="10" presetClass="exit" presetSubtype="0" fill="hold" nodeType="withEffect">
                                  <p:stCondLst>
                                    <p:cond delay="0"/>
                                  </p:stCondLst>
                                  <p:childTnLst>
                                    <p:animEffect transition="out" filter="fade">
                                      <p:cBhvr>
                                        <p:cTn id="1051" dur="500"/>
                                        <p:tgtEl>
                                          <p:spTgt spid="281"/>
                                        </p:tgtEl>
                                      </p:cBhvr>
                                    </p:animEffect>
                                    <p:set>
                                      <p:cBhvr>
                                        <p:cTn id="1052" dur="1" fill="hold">
                                          <p:stCondLst>
                                            <p:cond delay="499"/>
                                          </p:stCondLst>
                                        </p:cTn>
                                        <p:tgtEl>
                                          <p:spTgt spid="281"/>
                                        </p:tgtEl>
                                        <p:attrNameLst>
                                          <p:attrName>style.visibility</p:attrName>
                                        </p:attrNameLst>
                                      </p:cBhvr>
                                      <p:to>
                                        <p:strVal val="hidden"/>
                                      </p:to>
                                    </p:set>
                                  </p:childTnLst>
                                </p:cTn>
                              </p:par>
                              <p:par>
                                <p:cTn id="1053" presetID="42" presetClass="exit" presetSubtype="0" fill="hold" nodeType="withEffect">
                                  <p:stCondLst>
                                    <p:cond delay="1000"/>
                                  </p:stCondLst>
                                  <p:childTnLst>
                                    <p:animEffect transition="out" filter="fade">
                                      <p:cBhvr>
                                        <p:cTn id="1054" dur="1000"/>
                                        <p:tgtEl>
                                          <p:spTgt spid="277"/>
                                        </p:tgtEl>
                                      </p:cBhvr>
                                    </p:animEffect>
                                    <p:anim calcmode="lin" valueType="num">
                                      <p:cBhvr>
                                        <p:cTn id="1055" dur="1000"/>
                                        <p:tgtEl>
                                          <p:spTgt spid="277"/>
                                        </p:tgtEl>
                                        <p:attrNameLst>
                                          <p:attrName>ppt_x</p:attrName>
                                        </p:attrNameLst>
                                      </p:cBhvr>
                                      <p:tavLst>
                                        <p:tav tm="0">
                                          <p:val>
                                            <p:strVal val="ppt_x"/>
                                          </p:val>
                                        </p:tav>
                                        <p:tav tm="100000">
                                          <p:val>
                                            <p:strVal val="ppt_x"/>
                                          </p:val>
                                        </p:tav>
                                      </p:tavLst>
                                    </p:anim>
                                    <p:anim calcmode="lin" valueType="num">
                                      <p:cBhvr>
                                        <p:cTn id="1056" dur="1000"/>
                                        <p:tgtEl>
                                          <p:spTgt spid="277"/>
                                        </p:tgtEl>
                                        <p:attrNameLst>
                                          <p:attrName>ppt_y</p:attrName>
                                        </p:attrNameLst>
                                      </p:cBhvr>
                                      <p:tavLst>
                                        <p:tav tm="0">
                                          <p:val>
                                            <p:strVal val="ppt_y"/>
                                          </p:val>
                                        </p:tav>
                                        <p:tav tm="100000">
                                          <p:val>
                                            <p:strVal val="ppt_y+.1"/>
                                          </p:val>
                                        </p:tav>
                                      </p:tavLst>
                                    </p:anim>
                                    <p:set>
                                      <p:cBhvr>
                                        <p:cTn id="1057" dur="1" fill="hold">
                                          <p:stCondLst>
                                            <p:cond delay="999"/>
                                          </p:stCondLst>
                                        </p:cTn>
                                        <p:tgtEl>
                                          <p:spTgt spid="277"/>
                                        </p:tgtEl>
                                        <p:attrNameLst>
                                          <p:attrName>style.visibility</p:attrName>
                                        </p:attrNameLst>
                                      </p:cBhvr>
                                      <p:to>
                                        <p:strVal val="hidden"/>
                                      </p:to>
                                    </p:set>
                                  </p:childTnLst>
                                </p:cTn>
                              </p:par>
                              <p:par>
                                <p:cTn id="1058" presetID="42" presetClass="exit" presetSubtype="0" fill="hold" nodeType="withEffect">
                                  <p:stCondLst>
                                    <p:cond delay="1000"/>
                                  </p:stCondLst>
                                  <p:childTnLst>
                                    <p:animEffect transition="out" filter="fade">
                                      <p:cBhvr>
                                        <p:cTn id="1059" dur="1000"/>
                                        <p:tgtEl>
                                          <p:spTgt spid="284"/>
                                        </p:tgtEl>
                                      </p:cBhvr>
                                    </p:animEffect>
                                    <p:anim calcmode="lin" valueType="num">
                                      <p:cBhvr>
                                        <p:cTn id="1060" dur="1000"/>
                                        <p:tgtEl>
                                          <p:spTgt spid="284"/>
                                        </p:tgtEl>
                                        <p:attrNameLst>
                                          <p:attrName>ppt_x</p:attrName>
                                        </p:attrNameLst>
                                      </p:cBhvr>
                                      <p:tavLst>
                                        <p:tav tm="0">
                                          <p:val>
                                            <p:strVal val="ppt_x"/>
                                          </p:val>
                                        </p:tav>
                                        <p:tav tm="100000">
                                          <p:val>
                                            <p:strVal val="ppt_x"/>
                                          </p:val>
                                        </p:tav>
                                      </p:tavLst>
                                    </p:anim>
                                    <p:anim calcmode="lin" valueType="num">
                                      <p:cBhvr>
                                        <p:cTn id="1061" dur="1000"/>
                                        <p:tgtEl>
                                          <p:spTgt spid="284"/>
                                        </p:tgtEl>
                                        <p:attrNameLst>
                                          <p:attrName>ppt_y</p:attrName>
                                        </p:attrNameLst>
                                      </p:cBhvr>
                                      <p:tavLst>
                                        <p:tav tm="0">
                                          <p:val>
                                            <p:strVal val="ppt_y"/>
                                          </p:val>
                                        </p:tav>
                                        <p:tav tm="100000">
                                          <p:val>
                                            <p:strVal val="ppt_y+.1"/>
                                          </p:val>
                                        </p:tav>
                                      </p:tavLst>
                                    </p:anim>
                                    <p:set>
                                      <p:cBhvr>
                                        <p:cTn id="1062" dur="1" fill="hold">
                                          <p:stCondLst>
                                            <p:cond delay="999"/>
                                          </p:stCondLst>
                                        </p:cTn>
                                        <p:tgtEl>
                                          <p:spTgt spid="284"/>
                                        </p:tgtEl>
                                        <p:attrNameLst>
                                          <p:attrName>style.visibility</p:attrName>
                                        </p:attrNameLst>
                                      </p:cBhvr>
                                      <p:to>
                                        <p:strVal val="hidden"/>
                                      </p:to>
                                    </p:set>
                                  </p:childTnLst>
                                </p:cTn>
                              </p:par>
                              <p:par>
                                <p:cTn id="1063" presetID="22" presetClass="exit" presetSubtype="4" fill="hold" nodeType="withEffect">
                                  <p:stCondLst>
                                    <p:cond delay="1000"/>
                                  </p:stCondLst>
                                  <p:childTnLst>
                                    <p:animEffect transition="out" filter="wipe(down)">
                                      <p:cBhvr>
                                        <p:cTn id="1064" dur="500"/>
                                        <p:tgtEl>
                                          <p:spTgt spid="1058"/>
                                        </p:tgtEl>
                                      </p:cBhvr>
                                    </p:animEffect>
                                    <p:set>
                                      <p:cBhvr>
                                        <p:cTn id="1065" dur="1" fill="hold">
                                          <p:stCondLst>
                                            <p:cond delay="499"/>
                                          </p:stCondLst>
                                        </p:cTn>
                                        <p:tgtEl>
                                          <p:spTgt spid="1058"/>
                                        </p:tgtEl>
                                        <p:attrNameLst>
                                          <p:attrName>style.visibility</p:attrName>
                                        </p:attrNameLst>
                                      </p:cBhvr>
                                      <p:to>
                                        <p:strVal val="hidden"/>
                                      </p:to>
                                    </p:set>
                                  </p:childTnLst>
                                </p:cTn>
                              </p:par>
                            </p:childTnLst>
                          </p:cTn>
                        </p:par>
                      </p:childTnLst>
                    </p:cTn>
                  </p:par>
                </p:childTnLst>
              </p:cTn>
              <p:nextCondLst>
                <p:cond evt="onClick" delay="0">
                  <p:tgtEl>
                    <p:spTgt spid="284"/>
                  </p:tgtEl>
                </p:cond>
              </p:nextCondLst>
            </p:seq>
            <p:audio>
              <p:cMediaNode vol="80000" showWhenStopped="0">
                <p:cTn id="1066" fill="hold" display="0">
                  <p:stCondLst>
                    <p:cond delay="indefinite"/>
                  </p:stCondLst>
                  <p:endCondLst>
                    <p:cond evt="onStopAudio" delay="0">
                      <p:tgtEl>
                        <p:sldTgt/>
                      </p:tgtEl>
                    </p:cond>
                  </p:endCondLst>
                </p:cTn>
                <p:tgtEl>
                  <p:spTgt spid="313"/>
                </p:tgtEl>
              </p:cMediaNode>
            </p:audio>
            <p:audio>
              <p:cMediaNode vol="80000" showWhenStopped="0">
                <p:cTn id="1067" fill="hold" display="0">
                  <p:stCondLst>
                    <p:cond delay="indefinite"/>
                  </p:stCondLst>
                  <p:endCondLst>
                    <p:cond evt="onStopAudio" delay="0">
                      <p:tgtEl>
                        <p:sldTgt/>
                      </p:tgtEl>
                    </p:cond>
                  </p:endCondLst>
                </p:cTn>
                <p:tgtEl>
                  <p:spTgt spid="314"/>
                </p:tgtEl>
              </p:cMediaNode>
            </p:audio>
            <p:seq concurrent="1" nextAc="seek">
              <p:cTn id="1068" restart="whenNotActive" fill="hold" evtFilter="cancelBubble" nodeType="interactiveSeq">
                <p:stCondLst>
                  <p:cond evt="onClick" delay="0">
                    <p:tgtEl>
                      <p:spTgt spid="1060"/>
                    </p:tgtEl>
                  </p:cond>
                </p:stCondLst>
                <p:endSync evt="end" delay="0">
                  <p:rtn val="all"/>
                </p:endSync>
                <p:childTnLst>
                  <p:par>
                    <p:cTn id="1069" fill="hold">
                      <p:stCondLst>
                        <p:cond delay="0"/>
                      </p:stCondLst>
                      <p:childTnLst>
                        <p:par>
                          <p:cTn id="1070" fill="hold">
                            <p:stCondLst>
                              <p:cond delay="0"/>
                            </p:stCondLst>
                            <p:childTnLst>
                              <p:par>
                                <p:cTn id="1071" presetID="42" presetClass="entr" presetSubtype="0" fill="hold" nodeType="clickEffect">
                                  <p:stCondLst>
                                    <p:cond delay="0"/>
                                  </p:stCondLst>
                                  <p:childTnLst>
                                    <p:set>
                                      <p:cBhvr>
                                        <p:cTn id="1072" dur="1" fill="hold">
                                          <p:stCondLst>
                                            <p:cond delay="0"/>
                                          </p:stCondLst>
                                        </p:cTn>
                                        <p:tgtEl>
                                          <p:spTgt spid="304"/>
                                        </p:tgtEl>
                                        <p:attrNameLst>
                                          <p:attrName>style.visibility</p:attrName>
                                        </p:attrNameLst>
                                      </p:cBhvr>
                                      <p:to>
                                        <p:strVal val="visible"/>
                                      </p:to>
                                    </p:set>
                                    <p:animEffect transition="in" filter="fade">
                                      <p:cBhvr>
                                        <p:cTn id="1073" dur="1000"/>
                                        <p:tgtEl>
                                          <p:spTgt spid="304"/>
                                        </p:tgtEl>
                                      </p:cBhvr>
                                    </p:animEffect>
                                    <p:anim calcmode="lin" valueType="num">
                                      <p:cBhvr>
                                        <p:cTn id="1074" dur="1000" fill="hold"/>
                                        <p:tgtEl>
                                          <p:spTgt spid="304"/>
                                        </p:tgtEl>
                                        <p:attrNameLst>
                                          <p:attrName>ppt_x</p:attrName>
                                        </p:attrNameLst>
                                      </p:cBhvr>
                                      <p:tavLst>
                                        <p:tav tm="0">
                                          <p:val>
                                            <p:strVal val="#ppt_x"/>
                                          </p:val>
                                        </p:tav>
                                        <p:tav tm="100000">
                                          <p:val>
                                            <p:strVal val="#ppt_x"/>
                                          </p:val>
                                        </p:tav>
                                      </p:tavLst>
                                    </p:anim>
                                    <p:anim calcmode="lin" valueType="num">
                                      <p:cBhvr>
                                        <p:cTn id="1075" dur="1000" fill="hold"/>
                                        <p:tgtEl>
                                          <p:spTgt spid="304"/>
                                        </p:tgtEl>
                                        <p:attrNameLst>
                                          <p:attrName>ppt_y</p:attrName>
                                        </p:attrNameLst>
                                      </p:cBhvr>
                                      <p:tavLst>
                                        <p:tav tm="0">
                                          <p:val>
                                            <p:strVal val="#ppt_y+.1"/>
                                          </p:val>
                                        </p:tav>
                                        <p:tav tm="100000">
                                          <p:val>
                                            <p:strVal val="#ppt_y"/>
                                          </p:val>
                                        </p:tav>
                                      </p:tavLst>
                                    </p:anim>
                                  </p:childTnLst>
                                </p:cTn>
                              </p:par>
                              <p:par>
                                <p:cTn id="1076" presetID="42" presetClass="entr" presetSubtype="0" fill="hold" nodeType="withEffect">
                                  <p:stCondLst>
                                    <p:cond delay="0"/>
                                  </p:stCondLst>
                                  <p:childTnLst>
                                    <p:set>
                                      <p:cBhvr>
                                        <p:cTn id="1077" dur="1" fill="hold">
                                          <p:stCondLst>
                                            <p:cond delay="0"/>
                                          </p:stCondLst>
                                        </p:cTn>
                                        <p:tgtEl>
                                          <p:spTgt spid="300"/>
                                        </p:tgtEl>
                                        <p:attrNameLst>
                                          <p:attrName>style.visibility</p:attrName>
                                        </p:attrNameLst>
                                      </p:cBhvr>
                                      <p:to>
                                        <p:strVal val="visible"/>
                                      </p:to>
                                    </p:set>
                                    <p:animEffect transition="in" filter="fade">
                                      <p:cBhvr>
                                        <p:cTn id="1078" dur="1000"/>
                                        <p:tgtEl>
                                          <p:spTgt spid="300"/>
                                        </p:tgtEl>
                                      </p:cBhvr>
                                    </p:animEffect>
                                    <p:anim calcmode="lin" valueType="num">
                                      <p:cBhvr>
                                        <p:cTn id="1079" dur="1000" fill="hold"/>
                                        <p:tgtEl>
                                          <p:spTgt spid="300"/>
                                        </p:tgtEl>
                                        <p:attrNameLst>
                                          <p:attrName>ppt_x</p:attrName>
                                        </p:attrNameLst>
                                      </p:cBhvr>
                                      <p:tavLst>
                                        <p:tav tm="0">
                                          <p:val>
                                            <p:strVal val="#ppt_x"/>
                                          </p:val>
                                        </p:tav>
                                        <p:tav tm="100000">
                                          <p:val>
                                            <p:strVal val="#ppt_x"/>
                                          </p:val>
                                        </p:tav>
                                      </p:tavLst>
                                    </p:anim>
                                    <p:anim calcmode="lin" valueType="num">
                                      <p:cBhvr>
                                        <p:cTn id="1080" dur="1000" fill="hold"/>
                                        <p:tgtEl>
                                          <p:spTgt spid="300"/>
                                        </p:tgtEl>
                                        <p:attrNameLst>
                                          <p:attrName>ppt_y</p:attrName>
                                        </p:attrNameLst>
                                      </p:cBhvr>
                                      <p:tavLst>
                                        <p:tav tm="0">
                                          <p:val>
                                            <p:strVal val="#ppt_y+.1"/>
                                          </p:val>
                                        </p:tav>
                                        <p:tav tm="100000">
                                          <p:val>
                                            <p:strVal val="#ppt_y"/>
                                          </p:val>
                                        </p:tav>
                                      </p:tavLst>
                                    </p:anim>
                                  </p:childTnLst>
                                </p:cTn>
                              </p:par>
                              <p:par>
                                <p:cTn id="1081" presetID="42" presetClass="entr" presetSubtype="0" fill="hold" nodeType="withEffect">
                                  <p:stCondLst>
                                    <p:cond delay="0"/>
                                  </p:stCondLst>
                                  <p:childTnLst>
                                    <p:set>
                                      <p:cBhvr>
                                        <p:cTn id="1082" dur="1" fill="hold">
                                          <p:stCondLst>
                                            <p:cond delay="0"/>
                                          </p:stCondLst>
                                        </p:cTn>
                                        <p:tgtEl>
                                          <p:spTgt spid="307"/>
                                        </p:tgtEl>
                                        <p:attrNameLst>
                                          <p:attrName>style.visibility</p:attrName>
                                        </p:attrNameLst>
                                      </p:cBhvr>
                                      <p:to>
                                        <p:strVal val="visible"/>
                                      </p:to>
                                    </p:set>
                                    <p:animEffect transition="in" filter="fade">
                                      <p:cBhvr>
                                        <p:cTn id="1083" dur="1000"/>
                                        <p:tgtEl>
                                          <p:spTgt spid="307"/>
                                        </p:tgtEl>
                                      </p:cBhvr>
                                    </p:animEffect>
                                    <p:anim calcmode="lin" valueType="num">
                                      <p:cBhvr>
                                        <p:cTn id="1084" dur="1000" fill="hold"/>
                                        <p:tgtEl>
                                          <p:spTgt spid="307"/>
                                        </p:tgtEl>
                                        <p:attrNameLst>
                                          <p:attrName>ppt_x</p:attrName>
                                        </p:attrNameLst>
                                      </p:cBhvr>
                                      <p:tavLst>
                                        <p:tav tm="0">
                                          <p:val>
                                            <p:strVal val="#ppt_x"/>
                                          </p:val>
                                        </p:tav>
                                        <p:tav tm="100000">
                                          <p:val>
                                            <p:strVal val="#ppt_x"/>
                                          </p:val>
                                        </p:tav>
                                      </p:tavLst>
                                    </p:anim>
                                    <p:anim calcmode="lin" valueType="num">
                                      <p:cBhvr>
                                        <p:cTn id="1085" dur="1000" fill="hold"/>
                                        <p:tgtEl>
                                          <p:spTgt spid="30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60"/>
                  </p:tgtEl>
                </p:cond>
              </p:nextCondLst>
            </p:seq>
            <p:seq concurrent="1" nextAc="seek">
              <p:cTn id="1086" restart="whenNotActive" fill="hold" evtFilter="cancelBubble" nodeType="interactiveSeq">
                <p:stCondLst>
                  <p:cond evt="onClick" delay="0">
                    <p:tgtEl>
                      <p:spTgt spid="304"/>
                    </p:tgtEl>
                  </p:cond>
                </p:stCondLst>
                <p:endSync evt="end" delay="0">
                  <p:rtn val="all"/>
                </p:endSync>
                <p:childTnLst>
                  <p:par>
                    <p:cTn id="1087" fill="hold">
                      <p:stCondLst>
                        <p:cond delay="0"/>
                      </p:stCondLst>
                      <p:childTnLst>
                        <p:par>
                          <p:cTn id="1088" fill="hold">
                            <p:stCondLst>
                              <p:cond delay="0"/>
                            </p:stCondLst>
                            <p:childTnLst>
                              <p:par>
                                <p:cTn id="1089" presetID="10" presetClass="entr" presetSubtype="0" fill="hold" grpId="0" nodeType="clickEffect">
                                  <p:stCondLst>
                                    <p:cond delay="0"/>
                                  </p:stCondLst>
                                  <p:childTnLst>
                                    <p:set>
                                      <p:cBhvr>
                                        <p:cTn id="1090" dur="1" fill="hold">
                                          <p:stCondLst>
                                            <p:cond delay="0"/>
                                          </p:stCondLst>
                                        </p:cTn>
                                        <p:tgtEl>
                                          <p:spTgt spid="312"/>
                                        </p:tgtEl>
                                        <p:attrNameLst>
                                          <p:attrName>style.visibility</p:attrName>
                                        </p:attrNameLst>
                                      </p:cBhvr>
                                      <p:to>
                                        <p:strVal val="visible"/>
                                      </p:to>
                                    </p:set>
                                    <p:animEffect transition="in" filter="fade">
                                      <p:cBhvr>
                                        <p:cTn id="1091" dur="500"/>
                                        <p:tgtEl>
                                          <p:spTgt spid="312"/>
                                        </p:tgtEl>
                                      </p:cBhvr>
                                    </p:animEffect>
                                  </p:childTnLst>
                                </p:cTn>
                              </p:par>
                              <p:par>
                                <p:cTn id="1092" presetID="10" presetClass="entr" presetSubtype="0" fill="hold" nodeType="withEffect">
                                  <p:stCondLst>
                                    <p:cond delay="0"/>
                                  </p:stCondLst>
                                  <p:childTnLst>
                                    <p:set>
                                      <p:cBhvr>
                                        <p:cTn id="1093" dur="1" fill="hold">
                                          <p:stCondLst>
                                            <p:cond delay="0"/>
                                          </p:stCondLst>
                                        </p:cTn>
                                        <p:tgtEl>
                                          <p:spTgt spid="311"/>
                                        </p:tgtEl>
                                        <p:attrNameLst>
                                          <p:attrName>style.visibility</p:attrName>
                                        </p:attrNameLst>
                                      </p:cBhvr>
                                      <p:to>
                                        <p:strVal val="visible"/>
                                      </p:to>
                                    </p:set>
                                    <p:animEffect transition="in" filter="fade">
                                      <p:cBhvr>
                                        <p:cTn id="1094" dur="500"/>
                                        <p:tgtEl>
                                          <p:spTgt spid="311"/>
                                        </p:tgtEl>
                                      </p:cBhvr>
                                    </p:animEffect>
                                  </p:childTnLst>
                                </p:cTn>
                              </p:par>
                              <p:par>
                                <p:cTn id="1095" presetID="1" presetClass="mediacall" presetSubtype="0" fill="hold" nodeType="withEffect">
                                  <p:stCondLst>
                                    <p:cond delay="0"/>
                                  </p:stCondLst>
                                  <p:childTnLst>
                                    <p:cmd type="call" cmd="playFrom(0.0)">
                                      <p:cBhvr>
                                        <p:cTn id="1096" dur="3056" fill="hold"/>
                                        <p:tgtEl>
                                          <p:spTgt spid="313"/>
                                        </p:tgtEl>
                                      </p:cBhvr>
                                    </p:cmd>
                                  </p:childTnLst>
                                </p:cTn>
                              </p:par>
                              <p:par>
                                <p:cTn id="1097" presetID="10" presetClass="exit" presetSubtype="0" fill="hold" nodeType="withEffect">
                                  <p:stCondLst>
                                    <p:cond delay="0"/>
                                  </p:stCondLst>
                                  <p:childTnLst>
                                    <p:animEffect transition="out" filter="fade">
                                      <p:cBhvr>
                                        <p:cTn id="1098" dur="500"/>
                                        <p:tgtEl>
                                          <p:spTgt spid="307"/>
                                        </p:tgtEl>
                                      </p:cBhvr>
                                    </p:animEffect>
                                    <p:set>
                                      <p:cBhvr>
                                        <p:cTn id="1099" dur="1" fill="hold">
                                          <p:stCondLst>
                                            <p:cond delay="499"/>
                                          </p:stCondLst>
                                        </p:cTn>
                                        <p:tgtEl>
                                          <p:spTgt spid="307"/>
                                        </p:tgtEl>
                                        <p:attrNameLst>
                                          <p:attrName>style.visibility</p:attrName>
                                        </p:attrNameLst>
                                      </p:cBhvr>
                                      <p:to>
                                        <p:strVal val="hidden"/>
                                      </p:to>
                                    </p:set>
                                  </p:childTnLst>
                                </p:cTn>
                              </p:par>
                              <p:par>
                                <p:cTn id="1100" presetID="42" presetClass="exit" presetSubtype="0" fill="hold" nodeType="withEffect">
                                  <p:stCondLst>
                                    <p:cond delay="1000"/>
                                  </p:stCondLst>
                                  <p:childTnLst>
                                    <p:animEffect transition="out" filter="fade">
                                      <p:cBhvr>
                                        <p:cTn id="1101" dur="1000"/>
                                        <p:tgtEl>
                                          <p:spTgt spid="304"/>
                                        </p:tgtEl>
                                      </p:cBhvr>
                                    </p:animEffect>
                                    <p:anim calcmode="lin" valueType="num">
                                      <p:cBhvr>
                                        <p:cTn id="1102" dur="1000"/>
                                        <p:tgtEl>
                                          <p:spTgt spid="304"/>
                                        </p:tgtEl>
                                        <p:attrNameLst>
                                          <p:attrName>ppt_x</p:attrName>
                                        </p:attrNameLst>
                                      </p:cBhvr>
                                      <p:tavLst>
                                        <p:tav tm="0">
                                          <p:val>
                                            <p:strVal val="ppt_x"/>
                                          </p:val>
                                        </p:tav>
                                        <p:tav tm="100000">
                                          <p:val>
                                            <p:strVal val="ppt_x"/>
                                          </p:val>
                                        </p:tav>
                                      </p:tavLst>
                                    </p:anim>
                                    <p:anim calcmode="lin" valueType="num">
                                      <p:cBhvr>
                                        <p:cTn id="1103" dur="1000"/>
                                        <p:tgtEl>
                                          <p:spTgt spid="304"/>
                                        </p:tgtEl>
                                        <p:attrNameLst>
                                          <p:attrName>ppt_y</p:attrName>
                                        </p:attrNameLst>
                                      </p:cBhvr>
                                      <p:tavLst>
                                        <p:tav tm="0">
                                          <p:val>
                                            <p:strVal val="ppt_y"/>
                                          </p:val>
                                        </p:tav>
                                        <p:tav tm="100000">
                                          <p:val>
                                            <p:strVal val="ppt_y+.1"/>
                                          </p:val>
                                        </p:tav>
                                      </p:tavLst>
                                    </p:anim>
                                    <p:set>
                                      <p:cBhvr>
                                        <p:cTn id="1104" dur="1" fill="hold">
                                          <p:stCondLst>
                                            <p:cond delay="999"/>
                                          </p:stCondLst>
                                        </p:cTn>
                                        <p:tgtEl>
                                          <p:spTgt spid="304"/>
                                        </p:tgtEl>
                                        <p:attrNameLst>
                                          <p:attrName>style.visibility</p:attrName>
                                        </p:attrNameLst>
                                      </p:cBhvr>
                                      <p:to>
                                        <p:strVal val="hidden"/>
                                      </p:to>
                                    </p:set>
                                  </p:childTnLst>
                                </p:cTn>
                              </p:par>
                              <p:par>
                                <p:cTn id="1105" presetID="42" presetClass="exit" presetSubtype="0" fill="hold" nodeType="withEffect">
                                  <p:stCondLst>
                                    <p:cond delay="1000"/>
                                  </p:stCondLst>
                                  <p:childTnLst>
                                    <p:animEffect transition="out" filter="fade">
                                      <p:cBhvr>
                                        <p:cTn id="1106" dur="1000"/>
                                        <p:tgtEl>
                                          <p:spTgt spid="300"/>
                                        </p:tgtEl>
                                      </p:cBhvr>
                                    </p:animEffect>
                                    <p:anim calcmode="lin" valueType="num">
                                      <p:cBhvr>
                                        <p:cTn id="1107" dur="1000"/>
                                        <p:tgtEl>
                                          <p:spTgt spid="300"/>
                                        </p:tgtEl>
                                        <p:attrNameLst>
                                          <p:attrName>ppt_x</p:attrName>
                                        </p:attrNameLst>
                                      </p:cBhvr>
                                      <p:tavLst>
                                        <p:tav tm="0">
                                          <p:val>
                                            <p:strVal val="ppt_x"/>
                                          </p:val>
                                        </p:tav>
                                        <p:tav tm="100000">
                                          <p:val>
                                            <p:strVal val="ppt_x"/>
                                          </p:val>
                                        </p:tav>
                                      </p:tavLst>
                                    </p:anim>
                                    <p:anim calcmode="lin" valueType="num">
                                      <p:cBhvr>
                                        <p:cTn id="1108" dur="1000"/>
                                        <p:tgtEl>
                                          <p:spTgt spid="300"/>
                                        </p:tgtEl>
                                        <p:attrNameLst>
                                          <p:attrName>ppt_y</p:attrName>
                                        </p:attrNameLst>
                                      </p:cBhvr>
                                      <p:tavLst>
                                        <p:tav tm="0">
                                          <p:val>
                                            <p:strVal val="ppt_y"/>
                                          </p:val>
                                        </p:tav>
                                        <p:tav tm="100000">
                                          <p:val>
                                            <p:strVal val="ppt_y+.1"/>
                                          </p:val>
                                        </p:tav>
                                      </p:tavLst>
                                    </p:anim>
                                    <p:set>
                                      <p:cBhvr>
                                        <p:cTn id="1109" dur="1" fill="hold">
                                          <p:stCondLst>
                                            <p:cond delay="999"/>
                                          </p:stCondLst>
                                        </p:cTn>
                                        <p:tgtEl>
                                          <p:spTgt spid="300"/>
                                        </p:tgtEl>
                                        <p:attrNameLst>
                                          <p:attrName>style.visibility</p:attrName>
                                        </p:attrNameLst>
                                      </p:cBhvr>
                                      <p:to>
                                        <p:strVal val="hidden"/>
                                      </p:to>
                                    </p:set>
                                  </p:childTnLst>
                                </p:cTn>
                              </p:par>
                              <p:par>
                                <p:cTn id="1110" presetID="22" presetClass="exit" presetSubtype="4" fill="hold" nodeType="withEffect">
                                  <p:stCondLst>
                                    <p:cond delay="1000"/>
                                  </p:stCondLst>
                                  <p:childTnLst>
                                    <p:animEffect transition="out" filter="wipe(down)">
                                      <p:cBhvr>
                                        <p:cTn id="1111" dur="500"/>
                                        <p:tgtEl>
                                          <p:spTgt spid="1060"/>
                                        </p:tgtEl>
                                      </p:cBhvr>
                                    </p:animEffect>
                                    <p:set>
                                      <p:cBhvr>
                                        <p:cTn id="1112" dur="1" fill="hold">
                                          <p:stCondLst>
                                            <p:cond delay="499"/>
                                          </p:stCondLst>
                                        </p:cTn>
                                        <p:tgtEl>
                                          <p:spTgt spid="1060"/>
                                        </p:tgtEl>
                                        <p:attrNameLst>
                                          <p:attrName>style.visibility</p:attrName>
                                        </p:attrNameLst>
                                      </p:cBhvr>
                                      <p:to>
                                        <p:strVal val="hidden"/>
                                      </p:to>
                                    </p:set>
                                  </p:childTnLst>
                                </p:cTn>
                              </p:par>
                            </p:childTnLst>
                          </p:cTn>
                        </p:par>
                      </p:childTnLst>
                    </p:cTn>
                  </p:par>
                </p:childTnLst>
              </p:cTn>
              <p:nextCondLst>
                <p:cond evt="onClick" delay="0">
                  <p:tgtEl>
                    <p:spTgt spid="304"/>
                  </p:tgtEl>
                </p:cond>
              </p:nextCondLst>
            </p:seq>
            <p:seq concurrent="1" nextAc="seek">
              <p:cTn id="1113" restart="whenNotActive" fill="hold" evtFilter="cancelBubble" nodeType="interactiveSeq">
                <p:stCondLst>
                  <p:cond evt="onClick" delay="0">
                    <p:tgtEl>
                      <p:spTgt spid="307"/>
                    </p:tgtEl>
                  </p:cond>
                </p:stCondLst>
                <p:endSync evt="end" delay="0">
                  <p:rtn val="all"/>
                </p:endSync>
                <p:childTnLst>
                  <p:par>
                    <p:cTn id="1114" fill="hold">
                      <p:stCondLst>
                        <p:cond delay="0"/>
                      </p:stCondLst>
                      <p:childTnLst>
                        <p:par>
                          <p:cTn id="1115" fill="hold">
                            <p:stCondLst>
                              <p:cond delay="0"/>
                            </p:stCondLst>
                            <p:childTnLst>
                              <p:par>
                                <p:cTn id="1116" presetID="10" presetClass="entr" presetSubtype="0" fill="hold" nodeType="clickEffect">
                                  <p:stCondLst>
                                    <p:cond delay="0"/>
                                  </p:stCondLst>
                                  <p:childTnLst>
                                    <p:set>
                                      <p:cBhvr>
                                        <p:cTn id="1117" dur="1" fill="hold">
                                          <p:stCondLst>
                                            <p:cond delay="0"/>
                                          </p:stCondLst>
                                        </p:cTn>
                                        <p:tgtEl>
                                          <p:spTgt spid="310"/>
                                        </p:tgtEl>
                                        <p:attrNameLst>
                                          <p:attrName>style.visibility</p:attrName>
                                        </p:attrNameLst>
                                      </p:cBhvr>
                                      <p:to>
                                        <p:strVal val="visible"/>
                                      </p:to>
                                    </p:set>
                                    <p:animEffect transition="in" filter="fade">
                                      <p:cBhvr>
                                        <p:cTn id="1118" dur="500"/>
                                        <p:tgtEl>
                                          <p:spTgt spid="310"/>
                                        </p:tgtEl>
                                      </p:cBhvr>
                                    </p:animEffect>
                                  </p:childTnLst>
                                </p:cTn>
                              </p:par>
                              <p:par>
                                <p:cTn id="1119" presetID="10" presetClass="entr" presetSubtype="0" fill="hold" grpId="1" nodeType="withEffect">
                                  <p:stCondLst>
                                    <p:cond delay="0"/>
                                  </p:stCondLst>
                                  <p:childTnLst>
                                    <p:set>
                                      <p:cBhvr>
                                        <p:cTn id="1120" dur="1" fill="hold">
                                          <p:stCondLst>
                                            <p:cond delay="0"/>
                                          </p:stCondLst>
                                        </p:cTn>
                                        <p:tgtEl>
                                          <p:spTgt spid="312"/>
                                        </p:tgtEl>
                                        <p:attrNameLst>
                                          <p:attrName>style.visibility</p:attrName>
                                        </p:attrNameLst>
                                      </p:cBhvr>
                                      <p:to>
                                        <p:strVal val="visible"/>
                                      </p:to>
                                    </p:set>
                                    <p:animEffect transition="in" filter="fade">
                                      <p:cBhvr>
                                        <p:cTn id="1121" dur="500"/>
                                        <p:tgtEl>
                                          <p:spTgt spid="312"/>
                                        </p:tgtEl>
                                      </p:cBhvr>
                                    </p:animEffect>
                                  </p:childTnLst>
                                </p:cTn>
                              </p:par>
                              <p:par>
                                <p:cTn id="1122" presetID="1" presetClass="mediacall" presetSubtype="0" fill="hold" nodeType="withEffect">
                                  <p:stCondLst>
                                    <p:cond delay="0"/>
                                  </p:stCondLst>
                                  <p:childTnLst>
                                    <p:cmd type="call" cmd="playFrom(0.0)">
                                      <p:cBhvr>
                                        <p:cTn id="1123" dur="3866" fill="hold"/>
                                        <p:tgtEl>
                                          <p:spTgt spid="314"/>
                                        </p:tgtEl>
                                      </p:cBhvr>
                                    </p:cmd>
                                  </p:childTnLst>
                                </p:cTn>
                              </p:par>
                              <p:par>
                                <p:cTn id="1124" presetID="10" presetClass="exit" presetSubtype="0" fill="hold" nodeType="withEffect">
                                  <p:stCondLst>
                                    <p:cond delay="0"/>
                                  </p:stCondLst>
                                  <p:childTnLst>
                                    <p:animEffect transition="out" filter="fade">
                                      <p:cBhvr>
                                        <p:cTn id="1125" dur="500"/>
                                        <p:tgtEl>
                                          <p:spTgt spid="304"/>
                                        </p:tgtEl>
                                      </p:cBhvr>
                                    </p:animEffect>
                                    <p:set>
                                      <p:cBhvr>
                                        <p:cTn id="1126" dur="1" fill="hold">
                                          <p:stCondLst>
                                            <p:cond delay="499"/>
                                          </p:stCondLst>
                                        </p:cTn>
                                        <p:tgtEl>
                                          <p:spTgt spid="304"/>
                                        </p:tgtEl>
                                        <p:attrNameLst>
                                          <p:attrName>style.visibility</p:attrName>
                                        </p:attrNameLst>
                                      </p:cBhvr>
                                      <p:to>
                                        <p:strVal val="hidden"/>
                                      </p:to>
                                    </p:set>
                                  </p:childTnLst>
                                </p:cTn>
                              </p:par>
                              <p:par>
                                <p:cTn id="1127" presetID="42" presetClass="exit" presetSubtype="0" fill="hold" nodeType="withEffect">
                                  <p:stCondLst>
                                    <p:cond delay="1000"/>
                                  </p:stCondLst>
                                  <p:childTnLst>
                                    <p:animEffect transition="out" filter="fade">
                                      <p:cBhvr>
                                        <p:cTn id="1128" dur="1000"/>
                                        <p:tgtEl>
                                          <p:spTgt spid="300"/>
                                        </p:tgtEl>
                                      </p:cBhvr>
                                    </p:animEffect>
                                    <p:anim calcmode="lin" valueType="num">
                                      <p:cBhvr>
                                        <p:cTn id="1129" dur="1000"/>
                                        <p:tgtEl>
                                          <p:spTgt spid="300"/>
                                        </p:tgtEl>
                                        <p:attrNameLst>
                                          <p:attrName>ppt_x</p:attrName>
                                        </p:attrNameLst>
                                      </p:cBhvr>
                                      <p:tavLst>
                                        <p:tav tm="0">
                                          <p:val>
                                            <p:strVal val="ppt_x"/>
                                          </p:val>
                                        </p:tav>
                                        <p:tav tm="100000">
                                          <p:val>
                                            <p:strVal val="ppt_x"/>
                                          </p:val>
                                        </p:tav>
                                      </p:tavLst>
                                    </p:anim>
                                    <p:anim calcmode="lin" valueType="num">
                                      <p:cBhvr>
                                        <p:cTn id="1130" dur="1000"/>
                                        <p:tgtEl>
                                          <p:spTgt spid="300"/>
                                        </p:tgtEl>
                                        <p:attrNameLst>
                                          <p:attrName>ppt_y</p:attrName>
                                        </p:attrNameLst>
                                      </p:cBhvr>
                                      <p:tavLst>
                                        <p:tav tm="0">
                                          <p:val>
                                            <p:strVal val="ppt_y"/>
                                          </p:val>
                                        </p:tav>
                                        <p:tav tm="100000">
                                          <p:val>
                                            <p:strVal val="ppt_y+.1"/>
                                          </p:val>
                                        </p:tav>
                                      </p:tavLst>
                                    </p:anim>
                                    <p:set>
                                      <p:cBhvr>
                                        <p:cTn id="1131" dur="1" fill="hold">
                                          <p:stCondLst>
                                            <p:cond delay="999"/>
                                          </p:stCondLst>
                                        </p:cTn>
                                        <p:tgtEl>
                                          <p:spTgt spid="300"/>
                                        </p:tgtEl>
                                        <p:attrNameLst>
                                          <p:attrName>style.visibility</p:attrName>
                                        </p:attrNameLst>
                                      </p:cBhvr>
                                      <p:to>
                                        <p:strVal val="hidden"/>
                                      </p:to>
                                    </p:set>
                                  </p:childTnLst>
                                </p:cTn>
                              </p:par>
                              <p:par>
                                <p:cTn id="1132" presetID="42" presetClass="exit" presetSubtype="0" fill="hold" nodeType="withEffect">
                                  <p:stCondLst>
                                    <p:cond delay="1000"/>
                                  </p:stCondLst>
                                  <p:childTnLst>
                                    <p:animEffect transition="out" filter="fade">
                                      <p:cBhvr>
                                        <p:cTn id="1133" dur="1000"/>
                                        <p:tgtEl>
                                          <p:spTgt spid="307"/>
                                        </p:tgtEl>
                                      </p:cBhvr>
                                    </p:animEffect>
                                    <p:anim calcmode="lin" valueType="num">
                                      <p:cBhvr>
                                        <p:cTn id="1134" dur="1000"/>
                                        <p:tgtEl>
                                          <p:spTgt spid="307"/>
                                        </p:tgtEl>
                                        <p:attrNameLst>
                                          <p:attrName>ppt_x</p:attrName>
                                        </p:attrNameLst>
                                      </p:cBhvr>
                                      <p:tavLst>
                                        <p:tav tm="0">
                                          <p:val>
                                            <p:strVal val="ppt_x"/>
                                          </p:val>
                                        </p:tav>
                                        <p:tav tm="100000">
                                          <p:val>
                                            <p:strVal val="ppt_x"/>
                                          </p:val>
                                        </p:tav>
                                      </p:tavLst>
                                    </p:anim>
                                    <p:anim calcmode="lin" valueType="num">
                                      <p:cBhvr>
                                        <p:cTn id="1135" dur="1000"/>
                                        <p:tgtEl>
                                          <p:spTgt spid="307"/>
                                        </p:tgtEl>
                                        <p:attrNameLst>
                                          <p:attrName>ppt_y</p:attrName>
                                        </p:attrNameLst>
                                      </p:cBhvr>
                                      <p:tavLst>
                                        <p:tav tm="0">
                                          <p:val>
                                            <p:strVal val="ppt_y"/>
                                          </p:val>
                                        </p:tav>
                                        <p:tav tm="100000">
                                          <p:val>
                                            <p:strVal val="ppt_y+.1"/>
                                          </p:val>
                                        </p:tav>
                                      </p:tavLst>
                                    </p:anim>
                                    <p:set>
                                      <p:cBhvr>
                                        <p:cTn id="1136" dur="1" fill="hold">
                                          <p:stCondLst>
                                            <p:cond delay="999"/>
                                          </p:stCondLst>
                                        </p:cTn>
                                        <p:tgtEl>
                                          <p:spTgt spid="307"/>
                                        </p:tgtEl>
                                        <p:attrNameLst>
                                          <p:attrName>style.visibility</p:attrName>
                                        </p:attrNameLst>
                                      </p:cBhvr>
                                      <p:to>
                                        <p:strVal val="hidden"/>
                                      </p:to>
                                    </p:set>
                                  </p:childTnLst>
                                </p:cTn>
                              </p:par>
                              <p:par>
                                <p:cTn id="1137" presetID="22" presetClass="exit" presetSubtype="4" fill="hold" nodeType="withEffect">
                                  <p:stCondLst>
                                    <p:cond delay="1000"/>
                                  </p:stCondLst>
                                  <p:childTnLst>
                                    <p:animEffect transition="out" filter="wipe(down)">
                                      <p:cBhvr>
                                        <p:cTn id="1138" dur="500"/>
                                        <p:tgtEl>
                                          <p:spTgt spid="1060"/>
                                        </p:tgtEl>
                                      </p:cBhvr>
                                    </p:animEffect>
                                    <p:set>
                                      <p:cBhvr>
                                        <p:cTn id="1139" dur="1" fill="hold">
                                          <p:stCondLst>
                                            <p:cond delay="499"/>
                                          </p:stCondLst>
                                        </p:cTn>
                                        <p:tgtEl>
                                          <p:spTgt spid="1060"/>
                                        </p:tgtEl>
                                        <p:attrNameLst>
                                          <p:attrName>style.visibility</p:attrName>
                                        </p:attrNameLst>
                                      </p:cBhvr>
                                      <p:to>
                                        <p:strVal val="hidden"/>
                                      </p:to>
                                    </p:set>
                                  </p:childTnLst>
                                </p:cTn>
                              </p:par>
                            </p:childTnLst>
                          </p:cTn>
                        </p:par>
                      </p:childTnLst>
                    </p:cTn>
                  </p:par>
                </p:childTnLst>
              </p:cTn>
              <p:nextCondLst>
                <p:cond evt="onClick" delay="0">
                  <p:tgtEl>
                    <p:spTgt spid="307"/>
                  </p:tgtEl>
                </p:cond>
              </p:nextCondLst>
            </p:seq>
            <p:audio>
              <p:cMediaNode vol="80000" showWhenStopped="0">
                <p:cTn id="1140" fill="hold" display="0">
                  <p:stCondLst>
                    <p:cond delay="indefinite"/>
                  </p:stCondLst>
                  <p:endCondLst>
                    <p:cond evt="onStopAudio" delay="0">
                      <p:tgtEl>
                        <p:sldTgt/>
                      </p:tgtEl>
                    </p:cond>
                  </p:endCondLst>
                </p:cTn>
                <p:tgtEl>
                  <p:spTgt spid="296"/>
                </p:tgtEl>
              </p:cMediaNode>
            </p:audio>
            <p:audio>
              <p:cMediaNode vol="80000" showWhenStopped="0">
                <p:cTn id="1141" fill="hold" display="0">
                  <p:stCondLst>
                    <p:cond delay="indefinite"/>
                  </p:stCondLst>
                  <p:endCondLst>
                    <p:cond evt="onStopAudio" delay="0">
                      <p:tgtEl>
                        <p:sldTgt/>
                      </p:tgtEl>
                    </p:cond>
                  </p:endCondLst>
                </p:cTn>
                <p:tgtEl>
                  <p:spTgt spid="297"/>
                </p:tgtEl>
              </p:cMediaNode>
            </p:audio>
            <p:seq concurrent="1" nextAc="seek">
              <p:cTn id="1142" restart="whenNotActive" fill="hold" evtFilter="cancelBubble" nodeType="interactiveSeq">
                <p:stCondLst>
                  <p:cond evt="onClick" delay="0">
                    <p:tgtEl>
                      <p:spTgt spid="4"/>
                    </p:tgtEl>
                  </p:cond>
                </p:stCondLst>
                <p:endSync evt="end" delay="0">
                  <p:rtn val="all"/>
                </p:endSync>
                <p:childTnLst>
                  <p:par>
                    <p:cTn id="1143" fill="hold">
                      <p:stCondLst>
                        <p:cond delay="0"/>
                      </p:stCondLst>
                      <p:childTnLst>
                        <p:par>
                          <p:cTn id="1144" fill="hold">
                            <p:stCondLst>
                              <p:cond delay="0"/>
                            </p:stCondLst>
                            <p:childTnLst>
                              <p:par>
                                <p:cTn id="1145" presetID="47" presetClass="entr" presetSubtype="0" fill="hold" grpId="0" nodeType="clickEffect">
                                  <p:stCondLst>
                                    <p:cond delay="0"/>
                                  </p:stCondLst>
                                  <p:childTnLst>
                                    <p:set>
                                      <p:cBhvr>
                                        <p:cTn id="1146" dur="1" fill="hold">
                                          <p:stCondLst>
                                            <p:cond delay="0"/>
                                          </p:stCondLst>
                                        </p:cTn>
                                        <p:tgtEl>
                                          <p:spTgt spid="295"/>
                                        </p:tgtEl>
                                        <p:attrNameLst>
                                          <p:attrName>style.visibility</p:attrName>
                                        </p:attrNameLst>
                                      </p:cBhvr>
                                      <p:to>
                                        <p:strVal val="visible"/>
                                      </p:to>
                                    </p:set>
                                    <p:animEffect transition="in" filter="fade">
                                      <p:cBhvr>
                                        <p:cTn id="1147" dur="1000"/>
                                        <p:tgtEl>
                                          <p:spTgt spid="295"/>
                                        </p:tgtEl>
                                      </p:cBhvr>
                                    </p:animEffect>
                                    <p:anim calcmode="lin" valueType="num">
                                      <p:cBhvr>
                                        <p:cTn id="1148" dur="1000" fill="hold"/>
                                        <p:tgtEl>
                                          <p:spTgt spid="295"/>
                                        </p:tgtEl>
                                        <p:attrNameLst>
                                          <p:attrName>ppt_x</p:attrName>
                                        </p:attrNameLst>
                                      </p:cBhvr>
                                      <p:tavLst>
                                        <p:tav tm="0">
                                          <p:val>
                                            <p:strVal val="#ppt_x"/>
                                          </p:val>
                                        </p:tav>
                                        <p:tav tm="100000">
                                          <p:val>
                                            <p:strVal val="#ppt_x"/>
                                          </p:val>
                                        </p:tav>
                                      </p:tavLst>
                                    </p:anim>
                                    <p:anim calcmode="lin" valueType="num">
                                      <p:cBhvr>
                                        <p:cTn id="1149" dur="1000" fill="hold"/>
                                        <p:tgtEl>
                                          <p:spTgt spid="295"/>
                                        </p:tgtEl>
                                        <p:attrNameLst>
                                          <p:attrName>ppt_y</p:attrName>
                                        </p:attrNameLst>
                                      </p:cBhvr>
                                      <p:tavLst>
                                        <p:tav tm="0">
                                          <p:val>
                                            <p:strVal val="#ppt_y-.1"/>
                                          </p:val>
                                        </p:tav>
                                        <p:tav tm="100000">
                                          <p:val>
                                            <p:strVal val="#ppt_y"/>
                                          </p:val>
                                        </p:tav>
                                      </p:tavLst>
                                    </p:anim>
                                  </p:childTnLst>
                                </p:cTn>
                              </p:par>
                              <p:par>
                                <p:cTn id="1150" presetID="47" presetClass="entr" presetSubtype="0" fill="hold" grpId="0" nodeType="withEffect">
                                  <p:stCondLst>
                                    <p:cond delay="0"/>
                                  </p:stCondLst>
                                  <p:childTnLst>
                                    <p:set>
                                      <p:cBhvr>
                                        <p:cTn id="1151" dur="1" fill="hold">
                                          <p:stCondLst>
                                            <p:cond delay="0"/>
                                          </p:stCondLst>
                                        </p:cTn>
                                        <p:tgtEl>
                                          <p:spTgt spid="294"/>
                                        </p:tgtEl>
                                        <p:attrNameLst>
                                          <p:attrName>style.visibility</p:attrName>
                                        </p:attrNameLst>
                                      </p:cBhvr>
                                      <p:to>
                                        <p:strVal val="visible"/>
                                      </p:to>
                                    </p:set>
                                    <p:animEffect transition="in" filter="fade">
                                      <p:cBhvr>
                                        <p:cTn id="1152" dur="1000"/>
                                        <p:tgtEl>
                                          <p:spTgt spid="294"/>
                                        </p:tgtEl>
                                      </p:cBhvr>
                                    </p:animEffect>
                                    <p:anim calcmode="lin" valueType="num">
                                      <p:cBhvr>
                                        <p:cTn id="1153" dur="1000" fill="hold"/>
                                        <p:tgtEl>
                                          <p:spTgt spid="294"/>
                                        </p:tgtEl>
                                        <p:attrNameLst>
                                          <p:attrName>ppt_x</p:attrName>
                                        </p:attrNameLst>
                                      </p:cBhvr>
                                      <p:tavLst>
                                        <p:tav tm="0">
                                          <p:val>
                                            <p:strVal val="#ppt_x"/>
                                          </p:val>
                                        </p:tav>
                                        <p:tav tm="100000">
                                          <p:val>
                                            <p:strVal val="#ppt_x"/>
                                          </p:val>
                                        </p:tav>
                                      </p:tavLst>
                                    </p:anim>
                                    <p:anim calcmode="lin" valueType="num">
                                      <p:cBhvr>
                                        <p:cTn id="1154" dur="1000" fill="hold"/>
                                        <p:tgtEl>
                                          <p:spTgt spid="294"/>
                                        </p:tgtEl>
                                        <p:attrNameLst>
                                          <p:attrName>ppt_y</p:attrName>
                                        </p:attrNameLst>
                                      </p:cBhvr>
                                      <p:tavLst>
                                        <p:tav tm="0">
                                          <p:val>
                                            <p:strVal val="#ppt_y-.1"/>
                                          </p:val>
                                        </p:tav>
                                        <p:tav tm="100000">
                                          <p:val>
                                            <p:strVal val="#ppt_y"/>
                                          </p:val>
                                        </p:tav>
                                      </p:tavLst>
                                    </p:anim>
                                  </p:childTnLst>
                                </p:cTn>
                              </p:par>
                              <p:par>
                                <p:cTn id="1155" presetID="47" presetClass="entr" presetSubtype="0" fill="hold" grpId="0" nodeType="withEffect">
                                  <p:stCondLst>
                                    <p:cond delay="0"/>
                                  </p:stCondLst>
                                  <p:childTnLst>
                                    <p:set>
                                      <p:cBhvr>
                                        <p:cTn id="1156" dur="1" fill="hold">
                                          <p:stCondLst>
                                            <p:cond delay="0"/>
                                          </p:stCondLst>
                                        </p:cTn>
                                        <p:tgtEl>
                                          <p:spTgt spid="293"/>
                                        </p:tgtEl>
                                        <p:attrNameLst>
                                          <p:attrName>style.visibility</p:attrName>
                                        </p:attrNameLst>
                                      </p:cBhvr>
                                      <p:to>
                                        <p:strVal val="visible"/>
                                      </p:to>
                                    </p:set>
                                    <p:animEffect transition="in" filter="fade">
                                      <p:cBhvr>
                                        <p:cTn id="1157" dur="1000"/>
                                        <p:tgtEl>
                                          <p:spTgt spid="293"/>
                                        </p:tgtEl>
                                      </p:cBhvr>
                                    </p:animEffect>
                                    <p:anim calcmode="lin" valueType="num">
                                      <p:cBhvr>
                                        <p:cTn id="1158" dur="1000" fill="hold"/>
                                        <p:tgtEl>
                                          <p:spTgt spid="293"/>
                                        </p:tgtEl>
                                        <p:attrNameLst>
                                          <p:attrName>ppt_x</p:attrName>
                                        </p:attrNameLst>
                                      </p:cBhvr>
                                      <p:tavLst>
                                        <p:tav tm="0">
                                          <p:val>
                                            <p:strVal val="#ppt_x"/>
                                          </p:val>
                                        </p:tav>
                                        <p:tav tm="100000">
                                          <p:val>
                                            <p:strVal val="#ppt_x"/>
                                          </p:val>
                                        </p:tav>
                                      </p:tavLst>
                                    </p:anim>
                                    <p:anim calcmode="lin" valueType="num">
                                      <p:cBhvr>
                                        <p:cTn id="1159" dur="1000" fill="hold"/>
                                        <p:tgtEl>
                                          <p:spTgt spid="293"/>
                                        </p:tgtEl>
                                        <p:attrNameLst>
                                          <p:attrName>ppt_y</p:attrName>
                                        </p:attrNameLst>
                                      </p:cBhvr>
                                      <p:tavLst>
                                        <p:tav tm="0">
                                          <p:val>
                                            <p:strVal val="#ppt_y-.1"/>
                                          </p:val>
                                        </p:tav>
                                        <p:tav tm="100000">
                                          <p:val>
                                            <p:strVal val="#ppt_y"/>
                                          </p:val>
                                        </p:tav>
                                      </p:tavLst>
                                    </p:anim>
                                  </p:childTnLst>
                                </p:cTn>
                              </p:par>
                              <p:par>
                                <p:cTn id="1160" presetID="47" presetClass="entr" presetSubtype="0" fill="hold" grpId="0" nodeType="withEffect">
                                  <p:stCondLst>
                                    <p:cond delay="0"/>
                                  </p:stCondLst>
                                  <p:childTnLst>
                                    <p:set>
                                      <p:cBhvr>
                                        <p:cTn id="1161" dur="1" fill="hold">
                                          <p:stCondLst>
                                            <p:cond delay="0"/>
                                          </p:stCondLst>
                                        </p:cTn>
                                        <p:tgtEl>
                                          <p:spTgt spid="292"/>
                                        </p:tgtEl>
                                        <p:attrNameLst>
                                          <p:attrName>style.visibility</p:attrName>
                                        </p:attrNameLst>
                                      </p:cBhvr>
                                      <p:to>
                                        <p:strVal val="visible"/>
                                      </p:to>
                                    </p:set>
                                    <p:animEffect transition="in" filter="fade">
                                      <p:cBhvr>
                                        <p:cTn id="1162" dur="1000"/>
                                        <p:tgtEl>
                                          <p:spTgt spid="292"/>
                                        </p:tgtEl>
                                      </p:cBhvr>
                                    </p:animEffect>
                                    <p:anim calcmode="lin" valueType="num">
                                      <p:cBhvr>
                                        <p:cTn id="1163" dur="1000" fill="hold"/>
                                        <p:tgtEl>
                                          <p:spTgt spid="292"/>
                                        </p:tgtEl>
                                        <p:attrNameLst>
                                          <p:attrName>ppt_x</p:attrName>
                                        </p:attrNameLst>
                                      </p:cBhvr>
                                      <p:tavLst>
                                        <p:tav tm="0">
                                          <p:val>
                                            <p:strVal val="#ppt_x"/>
                                          </p:val>
                                        </p:tav>
                                        <p:tav tm="100000">
                                          <p:val>
                                            <p:strVal val="#ppt_x"/>
                                          </p:val>
                                        </p:tav>
                                      </p:tavLst>
                                    </p:anim>
                                    <p:anim calcmode="lin" valueType="num">
                                      <p:cBhvr>
                                        <p:cTn id="1164" dur="1000" fill="hold"/>
                                        <p:tgtEl>
                                          <p:spTgt spid="292"/>
                                        </p:tgtEl>
                                        <p:attrNameLst>
                                          <p:attrName>ppt_y</p:attrName>
                                        </p:attrNameLst>
                                      </p:cBhvr>
                                      <p:tavLst>
                                        <p:tav tm="0">
                                          <p:val>
                                            <p:strVal val="#ppt_y-.1"/>
                                          </p:val>
                                        </p:tav>
                                        <p:tav tm="100000">
                                          <p:val>
                                            <p:strVal val="#ppt_y"/>
                                          </p:val>
                                        </p:tav>
                                      </p:tavLst>
                                    </p:anim>
                                  </p:childTnLst>
                                </p:cTn>
                              </p:par>
                              <p:par>
                                <p:cTn id="1165" presetID="47" presetClass="entr" presetSubtype="0" fill="hold" grpId="0" nodeType="withEffect">
                                  <p:stCondLst>
                                    <p:cond delay="0"/>
                                  </p:stCondLst>
                                  <p:childTnLst>
                                    <p:set>
                                      <p:cBhvr>
                                        <p:cTn id="1166" dur="1" fill="hold">
                                          <p:stCondLst>
                                            <p:cond delay="0"/>
                                          </p:stCondLst>
                                        </p:cTn>
                                        <p:tgtEl>
                                          <p:spTgt spid="291"/>
                                        </p:tgtEl>
                                        <p:attrNameLst>
                                          <p:attrName>style.visibility</p:attrName>
                                        </p:attrNameLst>
                                      </p:cBhvr>
                                      <p:to>
                                        <p:strVal val="visible"/>
                                      </p:to>
                                    </p:set>
                                    <p:animEffect transition="in" filter="fade">
                                      <p:cBhvr>
                                        <p:cTn id="1167" dur="1000"/>
                                        <p:tgtEl>
                                          <p:spTgt spid="291"/>
                                        </p:tgtEl>
                                      </p:cBhvr>
                                    </p:animEffect>
                                    <p:anim calcmode="lin" valueType="num">
                                      <p:cBhvr>
                                        <p:cTn id="1168" dur="1000" fill="hold"/>
                                        <p:tgtEl>
                                          <p:spTgt spid="291"/>
                                        </p:tgtEl>
                                        <p:attrNameLst>
                                          <p:attrName>ppt_x</p:attrName>
                                        </p:attrNameLst>
                                      </p:cBhvr>
                                      <p:tavLst>
                                        <p:tav tm="0">
                                          <p:val>
                                            <p:strVal val="#ppt_x"/>
                                          </p:val>
                                        </p:tav>
                                        <p:tav tm="100000">
                                          <p:val>
                                            <p:strVal val="#ppt_x"/>
                                          </p:val>
                                        </p:tav>
                                      </p:tavLst>
                                    </p:anim>
                                    <p:anim calcmode="lin" valueType="num">
                                      <p:cBhvr>
                                        <p:cTn id="1169" dur="1000" fill="hold"/>
                                        <p:tgtEl>
                                          <p:spTgt spid="291"/>
                                        </p:tgtEl>
                                        <p:attrNameLst>
                                          <p:attrName>ppt_y</p:attrName>
                                        </p:attrNameLst>
                                      </p:cBhvr>
                                      <p:tavLst>
                                        <p:tav tm="0">
                                          <p:val>
                                            <p:strVal val="#ppt_y-.1"/>
                                          </p:val>
                                        </p:tav>
                                        <p:tav tm="100000">
                                          <p:val>
                                            <p:strVal val="#ppt_y"/>
                                          </p:val>
                                        </p:tav>
                                      </p:tavLst>
                                    </p:anim>
                                  </p:childTnLst>
                                </p:cTn>
                              </p:par>
                              <p:par>
                                <p:cTn id="1170" presetID="47" presetClass="entr" presetSubtype="0" fill="hold" nodeType="withEffect">
                                  <p:stCondLst>
                                    <p:cond delay="0"/>
                                  </p:stCondLst>
                                  <p:childTnLst>
                                    <p:set>
                                      <p:cBhvr>
                                        <p:cTn id="1171" dur="1" fill="hold">
                                          <p:stCondLst>
                                            <p:cond delay="0"/>
                                          </p:stCondLst>
                                        </p:cTn>
                                        <p:tgtEl>
                                          <p:spTgt spid="290"/>
                                        </p:tgtEl>
                                        <p:attrNameLst>
                                          <p:attrName>style.visibility</p:attrName>
                                        </p:attrNameLst>
                                      </p:cBhvr>
                                      <p:to>
                                        <p:strVal val="visible"/>
                                      </p:to>
                                    </p:set>
                                    <p:animEffect transition="in" filter="fade">
                                      <p:cBhvr>
                                        <p:cTn id="1172" dur="1000"/>
                                        <p:tgtEl>
                                          <p:spTgt spid="290"/>
                                        </p:tgtEl>
                                      </p:cBhvr>
                                    </p:animEffect>
                                    <p:anim calcmode="lin" valueType="num">
                                      <p:cBhvr>
                                        <p:cTn id="1173" dur="1000" fill="hold"/>
                                        <p:tgtEl>
                                          <p:spTgt spid="290"/>
                                        </p:tgtEl>
                                        <p:attrNameLst>
                                          <p:attrName>ppt_x</p:attrName>
                                        </p:attrNameLst>
                                      </p:cBhvr>
                                      <p:tavLst>
                                        <p:tav tm="0">
                                          <p:val>
                                            <p:strVal val="#ppt_x"/>
                                          </p:val>
                                        </p:tav>
                                        <p:tav tm="100000">
                                          <p:val>
                                            <p:strVal val="#ppt_x"/>
                                          </p:val>
                                        </p:tav>
                                      </p:tavLst>
                                    </p:anim>
                                    <p:anim calcmode="lin" valueType="num">
                                      <p:cBhvr>
                                        <p:cTn id="1174" dur="1000" fill="hold"/>
                                        <p:tgtEl>
                                          <p:spTgt spid="29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
                  </p:tgtEl>
                </p:cond>
              </p:nextCondLst>
            </p:seq>
            <p:seq concurrent="1" nextAc="seek">
              <p:cTn id="1175" restart="whenNotActive" fill="hold" evtFilter="cancelBubble" nodeType="interactiveSeq">
                <p:stCondLst>
                  <p:cond evt="onClick" delay="0">
                    <p:tgtEl>
                      <p:spTgt spid="294"/>
                    </p:tgtEl>
                  </p:cond>
                </p:stCondLst>
                <p:endSync evt="end" delay="0">
                  <p:rtn val="all"/>
                </p:endSync>
                <p:childTnLst>
                  <p:par>
                    <p:cTn id="1176" fill="hold">
                      <p:stCondLst>
                        <p:cond delay="0"/>
                      </p:stCondLst>
                      <p:childTnLst>
                        <p:par>
                          <p:cTn id="1177" fill="hold">
                            <p:stCondLst>
                              <p:cond delay="0"/>
                            </p:stCondLst>
                            <p:childTnLst>
                              <p:par>
                                <p:cTn id="1178" presetID="2" presetClass="exit" presetSubtype="4" fill="hold" grpId="4" nodeType="clickEffect">
                                  <p:stCondLst>
                                    <p:cond delay="0"/>
                                  </p:stCondLst>
                                  <p:childTnLst>
                                    <p:anim calcmode="lin" valueType="num">
                                      <p:cBhvr additive="base">
                                        <p:cTn id="1179" dur="500"/>
                                        <p:tgtEl>
                                          <p:spTgt spid="295"/>
                                        </p:tgtEl>
                                        <p:attrNameLst>
                                          <p:attrName>ppt_x</p:attrName>
                                        </p:attrNameLst>
                                      </p:cBhvr>
                                      <p:tavLst>
                                        <p:tav tm="0">
                                          <p:val>
                                            <p:strVal val="ppt_x"/>
                                          </p:val>
                                        </p:tav>
                                        <p:tav tm="100000">
                                          <p:val>
                                            <p:strVal val="ppt_x"/>
                                          </p:val>
                                        </p:tav>
                                      </p:tavLst>
                                    </p:anim>
                                    <p:anim calcmode="lin" valueType="num">
                                      <p:cBhvr additive="base">
                                        <p:cTn id="1180" dur="500"/>
                                        <p:tgtEl>
                                          <p:spTgt spid="295"/>
                                        </p:tgtEl>
                                        <p:attrNameLst>
                                          <p:attrName>ppt_y</p:attrName>
                                        </p:attrNameLst>
                                      </p:cBhvr>
                                      <p:tavLst>
                                        <p:tav tm="0">
                                          <p:val>
                                            <p:strVal val="ppt_y"/>
                                          </p:val>
                                        </p:tav>
                                        <p:tav tm="100000">
                                          <p:val>
                                            <p:strVal val="1+ppt_h/2"/>
                                          </p:val>
                                        </p:tav>
                                      </p:tavLst>
                                    </p:anim>
                                    <p:set>
                                      <p:cBhvr>
                                        <p:cTn id="1181" dur="1" fill="hold">
                                          <p:stCondLst>
                                            <p:cond delay="499"/>
                                          </p:stCondLst>
                                        </p:cTn>
                                        <p:tgtEl>
                                          <p:spTgt spid="295"/>
                                        </p:tgtEl>
                                        <p:attrNameLst>
                                          <p:attrName>style.visibility</p:attrName>
                                        </p:attrNameLst>
                                      </p:cBhvr>
                                      <p:to>
                                        <p:strVal val="hidden"/>
                                      </p:to>
                                    </p:set>
                                  </p:childTnLst>
                                </p:cTn>
                              </p:par>
                              <p:par>
                                <p:cTn id="1182" presetID="2" presetClass="exit" presetSubtype="4" fill="hold" grpId="4" nodeType="withEffect">
                                  <p:stCondLst>
                                    <p:cond delay="0"/>
                                  </p:stCondLst>
                                  <p:childTnLst>
                                    <p:anim calcmode="lin" valueType="num">
                                      <p:cBhvr additive="base">
                                        <p:cTn id="1183" dur="500"/>
                                        <p:tgtEl>
                                          <p:spTgt spid="294"/>
                                        </p:tgtEl>
                                        <p:attrNameLst>
                                          <p:attrName>ppt_x</p:attrName>
                                        </p:attrNameLst>
                                      </p:cBhvr>
                                      <p:tavLst>
                                        <p:tav tm="0">
                                          <p:val>
                                            <p:strVal val="ppt_x"/>
                                          </p:val>
                                        </p:tav>
                                        <p:tav tm="100000">
                                          <p:val>
                                            <p:strVal val="ppt_x"/>
                                          </p:val>
                                        </p:tav>
                                      </p:tavLst>
                                    </p:anim>
                                    <p:anim calcmode="lin" valueType="num">
                                      <p:cBhvr additive="base">
                                        <p:cTn id="1184" dur="500"/>
                                        <p:tgtEl>
                                          <p:spTgt spid="294"/>
                                        </p:tgtEl>
                                        <p:attrNameLst>
                                          <p:attrName>ppt_y</p:attrName>
                                        </p:attrNameLst>
                                      </p:cBhvr>
                                      <p:tavLst>
                                        <p:tav tm="0">
                                          <p:val>
                                            <p:strVal val="ppt_y"/>
                                          </p:val>
                                        </p:tav>
                                        <p:tav tm="100000">
                                          <p:val>
                                            <p:strVal val="1+ppt_h/2"/>
                                          </p:val>
                                        </p:tav>
                                      </p:tavLst>
                                    </p:anim>
                                    <p:set>
                                      <p:cBhvr>
                                        <p:cTn id="1185" dur="1" fill="hold">
                                          <p:stCondLst>
                                            <p:cond delay="499"/>
                                          </p:stCondLst>
                                        </p:cTn>
                                        <p:tgtEl>
                                          <p:spTgt spid="294"/>
                                        </p:tgtEl>
                                        <p:attrNameLst>
                                          <p:attrName>style.visibility</p:attrName>
                                        </p:attrNameLst>
                                      </p:cBhvr>
                                      <p:to>
                                        <p:strVal val="hidden"/>
                                      </p:to>
                                    </p:set>
                                  </p:childTnLst>
                                </p:cTn>
                              </p:par>
                              <p:par>
                                <p:cTn id="1186" presetID="2" presetClass="exit" presetSubtype="4" fill="hold" grpId="4" nodeType="withEffect">
                                  <p:stCondLst>
                                    <p:cond delay="0"/>
                                  </p:stCondLst>
                                  <p:childTnLst>
                                    <p:anim calcmode="lin" valueType="num">
                                      <p:cBhvr additive="base">
                                        <p:cTn id="1187" dur="500"/>
                                        <p:tgtEl>
                                          <p:spTgt spid="293"/>
                                        </p:tgtEl>
                                        <p:attrNameLst>
                                          <p:attrName>ppt_x</p:attrName>
                                        </p:attrNameLst>
                                      </p:cBhvr>
                                      <p:tavLst>
                                        <p:tav tm="0">
                                          <p:val>
                                            <p:strVal val="ppt_x"/>
                                          </p:val>
                                        </p:tav>
                                        <p:tav tm="100000">
                                          <p:val>
                                            <p:strVal val="ppt_x"/>
                                          </p:val>
                                        </p:tav>
                                      </p:tavLst>
                                    </p:anim>
                                    <p:anim calcmode="lin" valueType="num">
                                      <p:cBhvr additive="base">
                                        <p:cTn id="1188" dur="500"/>
                                        <p:tgtEl>
                                          <p:spTgt spid="293"/>
                                        </p:tgtEl>
                                        <p:attrNameLst>
                                          <p:attrName>ppt_y</p:attrName>
                                        </p:attrNameLst>
                                      </p:cBhvr>
                                      <p:tavLst>
                                        <p:tav tm="0">
                                          <p:val>
                                            <p:strVal val="ppt_y"/>
                                          </p:val>
                                        </p:tav>
                                        <p:tav tm="100000">
                                          <p:val>
                                            <p:strVal val="1+ppt_h/2"/>
                                          </p:val>
                                        </p:tav>
                                      </p:tavLst>
                                    </p:anim>
                                    <p:set>
                                      <p:cBhvr>
                                        <p:cTn id="1189" dur="1" fill="hold">
                                          <p:stCondLst>
                                            <p:cond delay="499"/>
                                          </p:stCondLst>
                                        </p:cTn>
                                        <p:tgtEl>
                                          <p:spTgt spid="293"/>
                                        </p:tgtEl>
                                        <p:attrNameLst>
                                          <p:attrName>style.visibility</p:attrName>
                                        </p:attrNameLst>
                                      </p:cBhvr>
                                      <p:to>
                                        <p:strVal val="hidden"/>
                                      </p:to>
                                    </p:set>
                                  </p:childTnLst>
                                </p:cTn>
                              </p:par>
                              <p:par>
                                <p:cTn id="1190" presetID="2" presetClass="exit" presetSubtype="4" fill="hold" grpId="4" nodeType="withEffect">
                                  <p:stCondLst>
                                    <p:cond delay="0"/>
                                  </p:stCondLst>
                                  <p:childTnLst>
                                    <p:anim calcmode="lin" valueType="num">
                                      <p:cBhvr additive="base">
                                        <p:cTn id="1191" dur="500"/>
                                        <p:tgtEl>
                                          <p:spTgt spid="292"/>
                                        </p:tgtEl>
                                        <p:attrNameLst>
                                          <p:attrName>ppt_x</p:attrName>
                                        </p:attrNameLst>
                                      </p:cBhvr>
                                      <p:tavLst>
                                        <p:tav tm="0">
                                          <p:val>
                                            <p:strVal val="ppt_x"/>
                                          </p:val>
                                        </p:tav>
                                        <p:tav tm="100000">
                                          <p:val>
                                            <p:strVal val="ppt_x"/>
                                          </p:val>
                                        </p:tav>
                                      </p:tavLst>
                                    </p:anim>
                                    <p:anim calcmode="lin" valueType="num">
                                      <p:cBhvr additive="base">
                                        <p:cTn id="1192" dur="500"/>
                                        <p:tgtEl>
                                          <p:spTgt spid="292"/>
                                        </p:tgtEl>
                                        <p:attrNameLst>
                                          <p:attrName>ppt_y</p:attrName>
                                        </p:attrNameLst>
                                      </p:cBhvr>
                                      <p:tavLst>
                                        <p:tav tm="0">
                                          <p:val>
                                            <p:strVal val="ppt_y"/>
                                          </p:val>
                                        </p:tav>
                                        <p:tav tm="100000">
                                          <p:val>
                                            <p:strVal val="1+ppt_h/2"/>
                                          </p:val>
                                        </p:tav>
                                      </p:tavLst>
                                    </p:anim>
                                    <p:set>
                                      <p:cBhvr>
                                        <p:cTn id="1193" dur="1" fill="hold">
                                          <p:stCondLst>
                                            <p:cond delay="499"/>
                                          </p:stCondLst>
                                        </p:cTn>
                                        <p:tgtEl>
                                          <p:spTgt spid="292"/>
                                        </p:tgtEl>
                                        <p:attrNameLst>
                                          <p:attrName>style.visibility</p:attrName>
                                        </p:attrNameLst>
                                      </p:cBhvr>
                                      <p:to>
                                        <p:strVal val="hidden"/>
                                      </p:to>
                                    </p:set>
                                  </p:childTnLst>
                                </p:cTn>
                              </p:par>
                              <p:par>
                                <p:cTn id="1194" presetID="2" presetClass="exit" presetSubtype="4" fill="hold" grpId="4" nodeType="withEffect">
                                  <p:stCondLst>
                                    <p:cond delay="0"/>
                                  </p:stCondLst>
                                  <p:childTnLst>
                                    <p:anim calcmode="lin" valueType="num">
                                      <p:cBhvr additive="base">
                                        <p:cTn id="1195" dur="500"/>
                                        <p:tgtEl>
                                          <p:spTgt spid="291"/>
                                        </p:tgtEl>
                                        <p:attrNameLst>
                                          <p:attrName>ppt_x</p:attrName>
                                        </p:attrNameLst>
                                      </p:cBhvr>
                                      <p:tavLst>
                                        <p:tav tm="0">
                                          <p:val>
                                            <p:strVal val="ppt_x"/>
                                          </p:val>
                                        </p:tav>
                                        <p:tav tm="100000">
                                          <p:val>
                                            <p:strVal val="ppt_x"/>
                                          </p:val>
                                        </p:tav>
                                      </p:tavLst>
                                    </p:anim>
                                    <p:anim calcmode="lin" valueType="num">
                                      <p:cBhvr additive="base">
                                        <p:cTn id="1196" dur="500"/>
                                        <p:tgtEl>
                                          <p:spTgt spid="291"/>
                                        </p:tgtEl>
                                        <p:attrNameLst>
                                          <p:attrName>ppt_y</p:attrName>
                                        </p:attrNameLst>
                                      </p:cBhvr>
                                      <p:tavLst>
                                        <p:tav tm="0">
                                          <p:val>
                                            <p:strVal val="ppt_y"/>
                                          </p:val>
                                        </p:tav>
                                        <p:tav tm="100000">
                                          <p:val>
                                            <p:strVal val="1+ppt_h/2"/>
                                          </p:val>
                                        </p:tav>
                                      </p:tavLst>
                                    </p:anim>
                                    <p:set>
                                      <p:cBhvr>
                                        <p:cTn id="1197" dur="1" fill="hold">
                                          <p:stCondLst>
                                            <p:cond delay="499"/>
                                          </p:stCondLst>
                                        </p:cTn>
                                        <p:tgtEl>
                                          <p:spTgt spid="291"/>
                                        </p:tgtEl>
                                        <p:attrNameLst>
                                          <p:attrName>style.visibility</p:attrName>
                                        </p:attrNameLst>
                                      </p:cBhvr>
                                      <p:to>
                                        <p:strVal val="hidden"/>
                                      </p:to>
                                    </p:set>
                                  </p:childTnLst>
                                </p:cTn>
                              </p:par>
                              <p:par>
                                <p:cTn id="1198" presetID="2" presetClass="exit" presetSubtype="4" fill="hold" nodeType="withEffect">
                                  <p:stCondLst>
                                    <p:cond delay="0"/>
                                  </p:stCondLst>
                                  <p:childTnLst>
                                    <p:anim calcmode="lin" valueType="num">
                                      <p:cBhvr additive="base">
                                        <p:cTn id="1199" dur="500"/>
                                        <p:tgtEl>
                                          <p:spTgt spid="290"/>
                                        </p:tgtEl>
                                        <p:attrNameLst>
                                          <p:attrName>ppt_x</p:attrName>
                                        </p:attrNameLst>
                                      </p:cBhvr>
                                      <p:tavLst>
                                        <p:tav tm="0">
                                          <p:val>
                                            <p:strVal val="ppt_x"/>
                                          </p:val>
                                        </p:tav>
                                        <p:tav tm="100000">
                                          <p:val>
                                            <p:strVal val="ppt_x"/>
                                          </p:val>
                                        </p:tav>
                                      </p:tavLst>
                                    </p:anim>
                                    <p:anim calcmode="lin" valueType="num">
                                      <p:cBhvr additive="base">
                                        <p:cTn id="1200" dur="500"/>
                                        <p:tgtEl>
                                          <p:spTgt spid="290"/>
                                        </p:tgtEl>
                                        <p:attrNameLst>
                                          <p:attrName>ppt_y</p:attrName>
                                        </p:attrNameLst>
                                      </p:cBhvr>
                                      <p:tavLst>
                                        <p:tav tm="0">
                                          <p:val>
                                            <p:strVal val="ppt_y"/>
                                          </p:val>
                                        </p:tav>
                                        <p:tav tm="100000">
                                          <p:val>
                                            <p:strVal val="1+ppt_h/2"/>
                                          </p:val>
                                        </p:tav>
                                      </p:tavLst>
                                    </p:anim>
                                    <p:set>
                                      <p:cBhvr>
                                        <p:cTn id="1201" dur="1" fill="hold">
                                          <p:stCondLst>
                                            <p:cond delay="499"/>
                                          </p:stCondLst>
                                        </p:cTn>
                                        <p:tgtEl>
                                          <p:spTgt spid="290"/>
                                        </p:tgtEl>
                                        <p:attrNameLst>
                                          <p:attrName>style.visibility</p:attrName>
                                        </p:attrNameLst>
                                      </p:cBhvr>
                                      <p:to>
                                        <p:strVal val="hidden"/>
                                      </p:to>
                                    </p:set>
                                  </p:childTnLst>
                                </p:cTn>
                              </p:par>
                              <p:par>
                                <p:cTn id="1202" presetID="10" presetClass="exit" presetSubtype="0" fill="hold" nodeType="withEffect">
                                  <p:stCondLst>
                                    <p:cond delay="0"/>
                                  </p:stCondLst>
                                  <p:childTnLst>
                                    <p:animEffect transition="out" filter="fade">
                                      <p:cBhvr>
                                        <p:cTn id="1203" dur="500"/>
                                        <p:tgtEl>
                                          <p:spTgt spid="1026"/>
                                        </p:tgtEl>
                                      </p:cBhvr>
                                    </p:animEffect>
                                    <p:set>
                                      <p:cBhvr>
                                        <p:cTn id="1204"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4"/>
                  </p:tgtEl>
                </p:cond>
              </p:nextCondLst>
            </p:seq>
            <p:seq concurrent="1" nextAc="seek">
              <p:cTn id="1205" restart="whenNotActive" fill="hold" evtFilter="cancelBubble" nodeType="interactiveSeq">
                <p:stCondLst>
                  <p:cond evt="onClick" delay="0">
                    <p:tgtEl>
                      <p:spTgt spid="292"/>
                    </p:tgtEl>
                  </p:cond>
                </p:stCondLst>
                <p:endSync evt="end" delay="0">
                  <p:rtn val="all"/>
                </p:endSync>
                <p:childTnLst>
                  <p:par>
                    <p:cTn id="1206" fill="hold">
                      <p:stCondLst>
                        <p:cond delay="0"/>
                      </p:stCondLst>
                      <p:childTnLst>
                        <p:par>
                          <p:cTn id="1207" fill="hold">
                            <p:stCondLst>
                              <p:cond delay="0"/>
                            </p:stCondLst>
                            <p:childTnLst>
                              <p:par>
                                <p:cTn id="1208" presetID="1" presetClass="mediacall" presetSubtype="0" fill="hold" nodeType="withEffect">
                                  <p:stCondLst>
                                    <p:cond delay="0"/>
                                  </p:stCondLst>
                                  <p:childTnLst>
                                    <p:cmd type="call" cmd="playFrom(0.0)">
                                      <p:cBhvr>
                                        <p:cTn id="1209" dur="1813" fill="hold"/>
                                        <p:tgtEl>
                                          <p:spTgt spid="296"/>
                                        </p:tgtEl>
                                      </p:cBhvr>
                                    </p:cmd>
                                  </p:childTnLst>
                                </p:cTn>
                              </p:par>
                              <p:par>
                                <p:cTn id="1210" presetID="2" presetClass="exit" presetSubtype="1" fill="hold" nodeType="withEffect">
                                  <p:stCondLst>
                                    <p:cond delay="500"/>
                                  </p:stCondLst>
                                  <p:childTnLst>
                                    <p:anim calcmode="lin" valueType="num">
                                      <p:cBhvr additive="base">
                                        <p:cTn id="1211" dur="500"/>
                                        <p:tgtEl>
                                          <p:spTgt spid="4"/>
                                        </p:tgtEl>
                                        <p:attrNameLst>
                                          <p:attrName>ppt_x</p:attrName>
                                        </p:attrNameLst>
                                      </p:cBhvr>
                                      <p:tavLst>
                                        <p:tav tm="0">
                                          <p:val>
                                            <p:strVal val="ppt_x"/>
                                          </p:val>
                                        </p:tav>
                                        <p:tav tm="100000">
                                          <p:val>
                                            <p:strVal val="ppt_x"/>
                                          </p:val>
                                        </p:tav>
                                      </p:tavLst>
                                    </p:anim>
                                    <p:anim calcmode="lin" valueType="num">
                                      <p:cBhvr additive="base">
                                        <p:cTn id="1212" dur="500"/>
                                        <p:tgtEl>
                                          <p:spTgt spid="4"/>
                                        </p:tgtEl>
                                        <p:attrNameLst>
                                          <p:attrName>ppt_y</p:attrName>
                                        </p:attrNameLst>
                                      </p:cBhvr>
                                      <p:tavLst>
                                        <p:tav tm="0">
                                          <p:val>
                                            <p:strVal val="ppt_y"/>
                                          </p:val>
                                        </p:tav>
                                        <p:tav tm="100000">
                                          <p:val>
                                            <p:strVal val="0-ppt_h/2"/>
                                          </p:val>
                                        </p:tav>
                                      </p:tavLst>
                                    </p:anim>
                                    <p:set>
                                      <p:cBhvr>
                                        <p:cTn id="1213" dur="1" fill="hold">
                                          <p:stCondLst>
                                            <p:cond delay="499"/>
                                          </p:stCondLst>
                                        </p:cTn>
                                        <p:tgtEl>
                                          <p:spTgt spid="4"/>
                                        </p:tgtEl>
                                        <p:attrNameLst>
                                          <p:attrName>style.visibility</p:attrName>
                                        </p:attrNameLst>
                                      </p:cBhvr>
                                      <p:to>
                                        <p:strVal val="hidden"/>
                                      </p:to>
                                    </p:set>
                                  </p:childTnLst>
                                </p:cTn>
                              </p:par>
                            </p:childTnLst>
                          </p:cTn>
                        </p:par>
                        <p:par>
                          <p:cTn id="1214" fill="hold">
                            <p:stCondLst>
                              <p:cond delay="1813"/>
                            </p:stCondLst>
                            <p:childTnLst>
                              <p:par>
                                <p:cTn id="1215" presetID="1" presetClass="mediacall" presetSubtype="0" fill="hold" nodeType="afterEffect">
                                  <p:stCondLst>
                                    <p:cond delay="0"/>
                                  </p:stCondLst>
                                  <p:childTnLst>
                                    <p:cmd type="call" cmd="playFrom(0.0)">
                                      <p:cBhvr>
                                        <p:cTn id="1216" dur="1541" fill="hold"/>
                                        <p:tgtEl>
                                          <p:spTgt spid="297"/>
                                        </p:tgtEl>
                                      </p:cBhvr>
                                    </p:cmd>
                                  </p:childTnLst>
                                </p:cTn>
                              </p:par>
                              <p:par>
                                <p:cTn id="1217" presetID="47" presetClass="exit" presetSubtype="0" fill="hold" grpId="1" nodeType="withEffect">
                                  <p:stCondLst>
                                    <p:cond delay="0"/>
                                  </p:stCondLst>
                                  <p:childTnLst>
                                    <p:animEffect transition="out" filter="fade">
                                      <p:cBhvr>
                                        <p:cTn id="1218" dur="1000"/>
                                        <p:tgtEl>
                                          <p:spTgt spid="294"/>
                                        </p:tgtEl>
                                      </p:cBhvr>
                                    </p:animEffect>
                                    <p:anim calcmode="lin" valueType="num">
                                      <p:cBhvr>
                                        <p:cTn id="1219" dur="1000"/>
                                        <p:tgtEl>
                                          <p:spTgt spid="294"/>
                                        </p:tgtEl>
                                        <p:attrNameLst>
                                          <p:attrName>ppt_x</p:attrName>
                                        </p:attrNameLst>
                                      </p:cBhvr>
                                      <p:tavLst>
                                        <p:tav tm="0">
                                          <p:val>
                                            <p:strVal val="ppt_x"/>
                                          </p:val>
                                        </p:tav>
                                        <p:tav tm="100000">
                                          <p:val>
                                            <p:strVal val="ppt_x"/>
                                          </p:val>
                                        </p:tav>
                                      </p:tavLst>
                                    </p:anim>
                                    <p:anim calcmode="lin" valueType="num">
                                      <p:cBhvr>
                                        <p:cTn id="1220" dur="1000"/>
                                        <p:tgtEl>
                                          <p:spTgt spid="294"/>
                                        </p:tgtEl>
                                        <p:attrNameLst>
                                          <p:attrName>ppt_y</p:attrName>
                                        </p:attrNameLst>
                                      </p:cBhvr>
                                      <p:tavLst>
                                        <p:tav tm="0">
                                          <p:val>
                                            <p:strVal val="ppt_y"/>
                                          </p:val>
                                        </p:tav>
                                        <p:tav tm="100000">
                                          <p:val>
                                            <p:strVal val="ppt_y-.1"/>
                                          </p:val>
                                        </p:tav>
                                      </p:tavLst>
                                    </p:anim>
                                    <p:set>
                                      <p:cBhvr>
                                        <p:cTn id="1221" dur="1" fill="hold">
                                          <p:stCondLst>
                                            <p:cond delay="999"/>
                                          </p:stCondLst>
                                        </p:cTn>
                                        <p:tgtEl>
                                          <p:spTgt spid="294"/>
                                        </p:tgtEl>
                                        <p:attrNameLst>
                                          <p:attrName>style.visibility</p:attrName>
                                        </p:attrNameLst>
                                      </p:cBhvr>
                                      <p:to>
                                        <p:strVal val="hidden"/>
                                      </p:to>
                                    </p:set>
                                  </p:childTnLst>
                                </p:cTn>
                              </p:par>
                              <p:par>
                                <p:cTn id="1222" presetID="47" presetClass="exit" presetSubtype="0" fill="hold" grpId="1" nodeType="withEffect">
                                  <p:stCondLst>
                                    <p:cond delay="0"/>
                                  </p:stCondLst>
                                  <p:childTnLst>
                                    <p:animEffect transition="out" filter="fade">
                                      <p:cBhvr>
                                        <p:cTn id="1223" dur="1000"/>
                                        <p:tgtEl>
                                          <p:spTgt spid="293"/>
                                        </p:tgtEl>
                                      </p:cBhvr>
                                    </p:animEffect>
                                    <p:anim calcmode="lin" valueType="num">
                                      <p:cBhvr>
                                        <p:cTn id="1224" dur="1000"/>
                                        <p:tgtEl>
                                          <p:spTgt spid="293"/>
                                        </p:tgtEl>
                                        <p:attrNameLst>
                                          <p:attrName>ppt_x</p:attrName>
                                        </p:attrNameLst>
                                      </p:cBhvr>
                                      <p:tavLst>
                                        <p:tav tm="0">
                                          <p:val>
                                            <p:strVal val="ppt_x"/>
                                          </p:val>
                                        </p:tav>
                                        <p:tav tm="100000">
                                          <p:val>
                                            <p:strVal val="ppt_x"/>
                                          </p:val>
                                        </p:tav>
                                      </p:tavLst>
                                    </p:anim>
                                    <p:anim calcmode="lin" valueType="num">
                                      <p:cBhvr>
                                        <p:cTn id="1225" dur="1000"/>
                                        <p:tgtEl>
                                          <p:spTgt spid="293"/>
                                        </p:tgtEl>
                                        <p:attrNameLst>
                                          <p:attrName>ppt_y</p:attrName>
                                        </p:attrNameLst>
                                      </p:cBhvr>
                                      <p:tavLst>
                                        <p:tav tm="0">
                                          <p:val>
                                            <p:strVal val="ppt_y"/>
                                          </p:val>
                                        </p:tav>
                                        <p:tav tm="100000">
                                          <p:val>
                                            <p:strVal val="ppt_y-.1"/>
                                          </p:val>
                                        </p:tav>
                                      </p:tavLst>
                                    </p:anim>
                                    <p:set>
                                      <p:cBhvr>
                                        <p:cTn id="1226" dur="1" fill="hold">
                                          <p:stCondLst>
                                            <p:cond delay="999"/>
                                          </p:stCondLst>
                                        </p:cTn>
                                        <p:tgtEl>
                                          <p:spTgt spid="293"/>
                                        </p:tgtEl>
                                        <p:attrNameLst>
                                          <p:attrName>style.visibility</p:attrName>
                                        </p:attrNameLst>
                                      </p:cBhvr>
                                      <p:to>
                                        <p:strVal val="hidden"/>
                                      </p:to>
                                    </p:set>
                                  </p:childTnLst>
                                </p:cTn>
                              </p:par>
                              <p:par>
                                <p:cTn id="1227" presetID="47" presetClass="exit" presetSubtype="0" fill="hold" grpId="1" nodeType="withEffect">
                                  <p:stCondLst>
                                    <p:cond delay="0"/>
                                  </p:stCondLst>
                                  <p:childTnLst>
                                    <p:animEffect transition="out" filter="fade">
                                      <p:cBhvr>
                                        <p:cTn id="1228" dur="1000"/>
                                        <p:tgtEl>
                                          <p:spTgt spid="292"/>
                                        </p:tgtEl>
                                      </p:cBhvr>
                                    </p:animEffect>
                                    <p:anim calcmode="lin" valueType="num">
                                      <p:cBhvr>
                                        <p:cTn id="1229" dur="1000"/>
                                        <p:tgtEl>
                                          <p:spTgt spid="292"/>
                                        </p:tgtEl>
                                        <p:attrNameLst>
                                          <p:attrName>ppt_x</p:attrName>
                                        </p:attrNameLst>
                                      </p:cBhvr>
                                      <p:tavLst>
                                        <p:tav tm="0">
                                          <p:val>
                                            <p:strVal val="ppt_x"/>
                                          </p:val>
                                        </p:tav>
                                        <p:tav tm="100000">
                                          <p:val>
                                            <p:strVal val="ppt_x"/>
                                          </p:val>
                                        </p:tav>
                                      </p:tavLst>
                                    </p:anim>
                                    <p:anim calcmode="lin" valueType="num">
                                      <p:cBhvr>
                                        <p:cTn id="1230" dur="1000"/>
                                        <p:tgtEl>
                                          <p:spTgt spid="292"/>
                                        </p:tgtEl>
                                        <p:attrNameLst>
                                          <p:attrName>ppt_y</p:attrName>
                                        </p:attrNameLst>
                                      </p:cBhvr>
                                      <p:tavLst>
                                        <p:tav tm="0">
                                          <p:val>
                                            <p:strVal val="ppt_y"/>
                                          </p:val>
                                        </p:tav>
                                        <p:tav tm="100000">
                                          <p:val>
                                            <p:strVal val="ppt_y-.1"/>
                                          </p:val>
                                        </p:tav>
                                      </p:tavLst>
                                    </p:anim>
                                    <p:set>
                                      <p:cBhvr>
                                        <p:cTn id="1231" dur="1" fill="hold">
                                          <p:stCondLst>
                                            <p:cond delay="999"/>
                                          </p:stCondLst>
                                        </p:cTn>
                                        <p:tgtEl>
                                          <p:spTgt spid="292"/>
                                        </p:tgtEl>
                                        <p:attrNameLst>
                                          <p:attrName>style.visibility</p:attrName>
                                        </p:attrNameLst>
                                      </p:cBhvr>
                                      <p:to>
                                        <p:strVal val="hidden"/>
                                      </p:to>
                                    </p:set>
                                  </p:childTnLst>
                                </p:cTn>
                              </p:par>
                              <p:par>
                                <p:cTn id="1232" presetID="47" presetClass="exit" presetSubtype="0" fill="hold" grpId="1" nodeType="withEffect">
                                  <p:stCondLst>
                                    <p:cond delay="0"/>
                                  </p:stCondLst>
                                  <p:childTnLst>
                                    <p:animEffect transition="out" filter="fade">
                                      <p:cBhvr>
                                        <p:cTn id="1233" dur="1000"/>
                                        <p:tgtEl>
                                          <p:spTgt spid="291"/>
                                        </p:tgtEl>
                                      </p:cBhvr>
                                    </p:animEffect>
                                    <p:anim calcmode="lin" valueType="num">
                                      <p:cBhvr>
                                        <p:cTn id="1234" dur="1000"/>
                                        <p:tgtEl>
                                          <p:spTgt spid="291"/>
                                        </p:tgtEl>
                                        <p:attrNameLst>
                                          <p:attrName>ppt_x</p:attrName>
                                        </p:attrNameLst>
                                      </p:cBhvr>
                                      <p:tavLst>
                                        <p:tav tm="0">
                                          <p:val>
                                            <p:strVal val="ppt_x"/>
                                          </p:val>
                                        </p:tav>
                                        <p:tav tm="100000">
                                          <p:val>
                                            <p:strVal val="ppt_x"/>
                                          </p:val>
                                        </p:tav>
                                      </p:tavLst>
                                    </p:anim>
                                    <p:anim calcmode="lin" valueType="num">
                                      <p:cBhvr>
                                        <p:cTn id="1235" dur="1000"/>
                                        <p:tgtEl>
                                          <p:spTgt spid="291"/>
                                        </p:tgtEl>
                                        <p:attrNameLst>
                                          <p:attrName>ppt_y</p:attrName>
                                        </p:attrNameLst>
                                      </p:cBhvr>
                                      <p:tavLst>
                                        <p:tav tm="0">
                                          <p:val>
                                            <p:strVal val="ppt_y"/>
                                          </p:val>
                                        </p:tav>
                                        <p:tav tm="100000">
                                          <p:val>
                                            <p:strVal val="ppt_y-.1"/>
                                          </p:val>
                                        </p:tav>
                                      </p:tavLst>
                                    </p:anim>
                                    <p:set>
                                      <p:cBhvr>
                                        <p:cTn id="1236" dur="1" fill="hold">
                                          <p:stCondLst>
                                            <p:cond delay="999"/>
                                          </p:stCondLst>
                                        </p:cTn>
                                        <p:tgtEl>
                                          <p:spTgt spid="291"/>
                                        </p:tgtEl>
                                        <p:attrNameLst>
                                          <p:attrName>style.visibility</p:attrName>
                                        </p:attrNameLst>
                                      </p:cBhvr>
                                      <p:to>
                                        <p:strVal val="hidden"/>
                                      </p:to>
                                    </p:set>
                                  </p:childTnLst>
                                </p:cTn>
                              </p:par>
                              <p:par>
                                <p:cTn id="1237" presetID="47" presetClass="exit" presetSubtype="0" fill="hold" nodeType="withEffect">
                                  <p:stCondLst>
                                    <p:cond delay="0"/>
                                  </p:stCondLst>
                                  <p:childTnLst>
                                    <p:animEffect transition="out" filter="fade">
                                      <p:cBhvr>
                                        <p:cTn id="1238" dur="1000"/>
                                        <p:tgtEl>
                                          <p:spTgt spid="290"/>
                                        </p:tgtEl>
                                      </p:cBhvr>
                                    </p:animEffect>
                                    <p:anim calcmode="lin" valueType="num">
                                      <p:cBhvr>
                                        <p:cTn id="1239" dur="1000"/>
                                        <p:tgtEl>
                                          <p:spTgt spid="290"/>
                                        </p:tgtEl>
                                        <p:attrNameLst>
                                          <p:attrName>ppt_x</p:attrName>
                                        </p:attrNameLst>
                                      </p:cBhvr>
                                      <p:tavLst>
                                        <p:tav tm="0">
                                          <p:val>
                                            <p:strVal val="ppt_x"/>
                                          </p:val>
                                        </p:tav>
                                        <p:tav tm="100000">
                                          <p:val>
                                            <p:strVal val="ppt_x"/>
                                          </p:val>
                                        </p:tav>
                                      </p:tavLst>
                                    </p:anim>
                                    <p:anim calcmode="lin" valueType="num">
                                      <p:cBhvr>
                                        <p:cTn id="1240" dur="1000"/>
                                        <p:tgtEl>
                                          <p:spTgt spid="290"/>
                                        </p:tgtEl>
                                        <p:attrNameLst>
                                          <p:attrName>ppt_y</p:attrName>
                                        </p:attrNameLst>
                                      </p:cBhvr>
                                      <p:tavLst>
                                        <p:tav tm="0">
                                          <p:val>
                                            <p:strVal val="ppt_y"/>
                                          </p:val>
                                        </p:tav>
                                        <p:tav tm="100000">
                                          <p:val>
                                            <p:strVal val="ppt_y-.1"/>
                                          </p:val>
                                        </p:tav>
                                      </p:tavLst>
                                    </p:anim>
                                    <p:set>
                                      <p:cBhvr>
                                        <p:cTn id="1241" dur="1" fill="hold">
                                          <p:stCondLst>
                                            <p:cond delay="999"/>
                                          </p:stCondLst>
                                        </p:cTn>
                                        <p:tgtEl>
                                          <p:spTgt spid="290"/>
                                        </p:tgtEl>
                                        <p:attrNameLst>
                                          <p:attrName>style.visibility</p:attrName>
                                        </p:attrNameLst>
                                      </p:cBhvr>
                                      <p:to>
                                        <p:strVal val="hidden"/>
                                      </p:to>
                                    </p:set>
                                  </p:childTnLst>
                                </p:cTn>
                              </p:par>
                              <p:par>
                                <p:cTn id="1242" presetID="47" presetClass="exit" presetSubtype="0" fill="hold" grpId="1" nodeType="withEffect">
                                  <p:stCondLst>
                                    <p:cond delay="0"/>
                                  </p:stCondLst>
                                  <p:childTnLst>
                                    <p:animEffect transition="out" filter="fade">
                                      <p:cBhvr>
                                        <p:cTn id="1243" dur="1000"/>
                                        <p:tgtEl>
                                          <p:spTgt spid="295"/>
                                        </p:tgtEl>
                                      </p:cBhvr>
                                    </p:animEffect>
                                    <p:anim calcmode="lin" valueType="num">
                                      <p:cBhvr>
                                        <p:cTn id="1244" dur="1000"/>
                                        <p:tgtEl>
                                          <p:spTgt spid="295"/>
                                        </p:tgtEl>
                                        <p:attrNameLst>
                                          <p:attrName>ppt_x</p:attrName>
                                        </p:attrNameLst>
                                      </p:cBhvr>
                                      <p:tavLst>
                                        <p:tav tm="0">
                                          <p:val>
                                            <p:strVal val="ppt_x"/>
                                          </p:val>
                                        </p:tav>
                                        <p:tav tm="100000">
                                          <p:val>
                                            <p:strVal val="ppt_x"/>
                                          </p:val>
                                        </p:tav>
                                      </p:tavLst>
                                    </p:anim>
                                    <p:anim calcmode="lin" valueType="num">
                                      <p:cBhvr>
                                        <p:cTn id="1245" dur="1000"/>
                                        <p:tgtEl>
                                          <p:spTgt spid="295"/>
                                        </p:tgtEl>
                                        <p:attrNameLst>
                                          <p:attrName>ppt_y</p:attrName>
                                        </p:attrNameLst>
                                      </p:cBhvr>
                                      <p:tavLst>
                                        <p:tav tm="0">
                                          <p:val>
                                            <p:strVal val="ppt_y"/>
                                          </p:val>
                                        </p:tav>
                                        <p:tav tm="100000">
                                          <p:val>
                                            <p:strVal val="ppt_y-.1"/>
                                          </p:val>
                                        </p:tav>
                                      </p:tavLst>
                                    </p:anim>
                                    <p:set>
                                      <p:cBhvr>
                                        <p:cTn id="1246" dur="1" fill="hold">
                                          <p:stCondLst>
                                            <p:cond delay="999"/>
                                          </p:stCondLst>
                                        </p:cTn>
                                        <p:tgtEl>
                                          <p:spTgt spid="295"/>
                                        </p:tgtEl>
                                        <p:attrNameLst>
                                          <p:attrName>style.visibility</p:attrName>
                                        </p:attrNameLst>
                                      </p:cBhvr>
                                      <p:to>
                                        <p:strVal val="hidden"/>
                                      </p:to>
                                    </p:set>
                                  </p:childTnLst>
                                </p:cTn>
                              </p:par>
                            </p:childTnLst>
                          </p:cTn>
                        </p:par>
                      </p:childTnLst>
                    </p:cTn>
                  </p:par>
                </p:childTnLst>
              </p:cTn>
              <p:nextCondLst>
                <p:cond evt="onClick" delay="0">
                  <p:tgtEl>
                    <p:spTgt spid="292"/>
                  </p:tgtEl>
                </p:cond>
              </p:nextCondLst>
            </p:seq>
            <p:seq concurrent="1" nextAc="seek">
              <p:cTn id="1247" restart="whenNotActive" fill="hold" evtFilter="cancelBubble" nodeType="interactiveSeq">
                <p:stCondLst>
                  <p:cond evt="onClick" delay="0">
                    <p:tgtEl>
                      <p:spTgt spid="293"/>
                    </p:tgtEl>
                  </p:cond>
                </p:stCondLst>
                <p:endSync evt="end" delay="0">
                  <p:rtn val="all"/>
                </p:endSync>
                <p:childTnLst>
                  <p:par>
                    <p:cTn id="1248" fill="hold">
                      <p:stCondLst>
                        <p:cond delay="0"/>
                      </p:stCondLst>
                      <p:childTnLst>
                        <p:par>
                          <p:cTn id="1249" fill="hold">
                            <p:stCondLst>
                              <p:cond delay="0"/>
                            </p:stCondLst>
                            <p:childTnLst>
                              <p:par>
                                <p:cTn id="1250" presetID="2" presetClass="exit" presetSubtype="4" fill="hold" grpId="3" nodeType="clickEffect">
                                  <p:stCondLst>
                                    <p:cond delay="0"/>
                                  </p:stCondLst>
                                  <p:childTnLst>
                                    <p:anim calcmode="lin" valueType="num">
                                      <p:cBhvr additive="base">
                                        <p:cTn id="1251" dur="500"/>
                                        <p:tgtEl>
                                          <p:spTgt spid="295"/>
                                        </p:tgtEl>
                                        <p:attrNameLst>
                                          <p:attrName>ppt_x</p:attrName>
                                        </p:attrNameLst>
                                      </p:cBhvr>
                                      <p:tavLst>
                                        <p:tav tm="0">
                                          <p:val>
                                            <p:strVal val="ppt_x"/>
                                          </p:val>
                                        </p:tav>
                                        <p:tav tm="100000">
                                          <p:val>
                                            <p:strVal val="ppt_x"/>
                                          </p:val>
                                        </p:tav>
                                      </p:tavLst>
                                    </p:anim>
                                    <p:anim calcmode="lin" valueType="num">
                                      <p:cBhvr additive="base">
                                        <p:cTn id="1252" dur="500"/>
                                        <p:tgtEl>
                                          <p:spTgt spid="295"/>
                                        </p:tgtEl>
                                        <p:attrNameLst>
                                          <p:attrName>ppt_y</p:attrName>
                                        </p:attrNameLst>
                                      </p:cBhvr>
                                      <p:tavLst>
                                        <p:tav tm="0">
                                          <p:val>
                                            <p:strVal val="ppt_y"/>
                                          </p:val>
                                        </p:tav>
                                        <p:tav tm="100000">
                                          <p:val>
                                            <p:strVal val="1+ppt_h/2"/>
                                          </p:val>
                                        </p:tav>
                                      </p:tavLst>
                                    </p:anim>
                                    <p:set>
                                      <p:cBhvr>
                                        <p:cTn id="1253" dur="1" fill="hold">
                                          <p:stCondLst>
                                            <p:cond delay="499"/>
                                          </p:stCondLst>
                                        </p:cTn>
                                        <p:tgtEl>
                                          <p:spTgt spid="295"/>
                                        </p:tgtEl>
                                        <p:attrNameLst>
                                          <p:attrName>style.visibility</p:attrName>
                                        </p:attrNameLst>
                                      </p:cBhvr>
                                      <p:to>
                                        <p:strVal val="hidden"/>
                                      </p:to>
                                    </p:set>
                                  </p:childTnLst>
                                </p:cTn>
                              </p:par>
                              <p:par>
                                <p:cTn id="1254" presetID="2" presetClass="exit" presetSubtype="4" fill="hold" grpId="3" nodeType="withEffect">
                                  <p:stCondLst>
                                    <p:cond delay="0"/>
                                  </p:stCondLst>
                                  <p:childTnLst>
                                    <p:anim calcmode="lin" valueType="num">
                                      <p:cBhvr additive="base">
                                        <p:cTn id="1255" dur="500"/>
                                        <p:tgtEl>
                                          <p:spTgt spid="294"/>
                                        </p:tgtEl>
                                        <p:attrNameLst>
                                          <p:attrName>ppt_x</p:attrName>
                                        </p:attrNameLst>
                                      </p:cBhvr>
                                      <p:tavLst>
                                        <p:tav tm="0">
                                          <p:val>
                                            <p:strVal val="ppt_x"/>
                                          </p:val>
                                        </p:tav>
                                        <p:tav tm="100000">
                                          <p:val>
                                            <p:strVal val="ppt_x"/>
                                          </p:val>
                                        </p:tav>
                                      </p:tavLst>
                                    </p:anim>
                                    <p:anim calcmode="lin" valueType="num">
                                      <p:cBhvr additive="base">
                                        <p:cTn id="1256" dur="500"/>
                                        <p:tgtEl>
                                          <p:spTgt spid="294"/>
                                        </p:tgtEl>
                                        <p:attrNameLst>
                                          <p:attrName>ppt_y</p:attrName>
                                        </p:attrNameLst>
                                      </p:cBhvr>
                                      <p:tavLst>
                                        <p:tav tm="0">
                                          <p:val>
                                            <p:strVal val="ppt_y"/>
                                          </p:val>
                                        </p:tav>
                                        <p:tav tm="100000">
                                          <p:val>
                                            <p:strVal val="1+ppt_h/2"/>
                                          </p:val>
                                        </p:tav>
                                      </p:tavLst>
                                    </p:anim>
                                    <p:set>
                                      <p:cBhvr>
                                        <p:cTn id="1257" dur="1" fill="hold">
                                          <p:stCondLst>
                                            <p:cond delay="499"/>
                                          </p:stCondLst>
                                        </p:cTn>
                                        <p:tgtEl>
                                          <p:spTgt spid="294"/>
                                        </p:tgtEl>
                                        <p:attrNameLst>
                                          <p:attrName>style.visibility</p:attrName>
                                        </p:attrNameLst>
                                      </p:cBhvr>
                                      <p:to>
                                        <p:strVal val="hidden"/>
                                      </p:to>
                                    </p:set>
                                  </p:childTnLst>
                                </p:cTn>
                              </p:par>
                              <p:par>
                                <p:cTn id="1258" presetID="2" presetClass="exit" presetSubtype="4" fill="hold" grpId="3" nodeType="withEffect">
                                  <p:stCondLst>
                                    <p:cond delay="0"/>
                                  </p:stCondLst>
                                  <p:childTnLst>
                                    <p:anim calcmode="lin" valueType="num">
                                      <p:cBhvr additive="base">
                                        <p:cTn id="1259" dur="500"/>
                                        <p:tgtEl>
                                          <p:spTgt spid="293"/>
                                        </p:tgtEl>
                                        <p:attrNameLst>
                                          <p:attrName>ppt_x</p:attrName>
                                        </p:attrNameLst>
                                      </p:cBhvr>
                                      <p:tavLst>
                                        <p:tav tm="0">
                                          <p:val>
                                            <p:strVal val="ppt_x"/>
                                          </p:val>
                                        </p:tav>
                                        <p:tav tm="100000">
                                          <p:val>
                                            <p:strVal val="ppt_x"/>
                                          </p:val>
                                        </p:tav>
                                      </p:tavLst>
                                    </p:anim>
                                    <p:anim calcmode="lin" valueType="num">
                                      <p:cBhvr additive="base">
                                        <p:cTn id="1260" dur="500"/>
                                        <p:tgtEl>
                                          <p:spTgt spid="293"/>
                                        </p:tgtEl>
                                        <p:attrNameLst>
                                          <p:attrName>ppt_y</p:attrName>
                                        </p:attrNameLst>
                                      </p:cBhvr>
                                      <p:tavLst>
                                        <p:tav tm="0">
                                          <p:val>
                                            <p:strVal val="ppt_y"/>
                                          </p:val>
                                        </p:tav>
                                        <p:tav tm="100000">
                                          <p:val>
                                            <p:strVal val="1+ppt_h/2"/>
                                          </p:val>
                                        </p:tav>
                                      </p:tavLst>
                                    </p:anim>
                                    <p:set>
                                      <p:cBhvr>
                                        <p:cTn id="1261" dur="1" fill="hold">
                                          <p:stCondLst>
                                            <p:cond delay="499"/>
                                          </p:stCondLst>
                                        </p:cTn>
                                        <p:tgtEl>
                                          <p:spTgt spid="293"/>
                                        </p:tgtEl>
                                        <p:attrNameLst>
                                          <p:attrName>style.visibility</p:attrName>
                                        </p:attrNameLst>
                                      </p:cBhvr>
                                      <p:to>
                                        <p:strVal val="hidden"/>
                                      </p:to>
                                    </p:set>
                                  </p:childTnLst>
                                </p:cTn>
                              </p:par>
                              <p:par>
                                <p:cTn id="1262" presetID="2" presetClass="exit" presetSubtype="4" fill="hold" grpId="3" nodeType="withEffect">
                                  <p:stCondLst>
                                    <p:cond delay="0"/>
                                  </p:stCondLst>
                                  <p:childTnLst>
                                    <p:anim calcmode="lin" valueType="num">
                                      <p:cBhvr additive="base">
                                        <p:cTn id="1263" dur="500"/>
                                        <p:tgtEl>
                                          <p:spTgt spid="292"/>
                                        </p:tgtEl>
                                        <p:attrNameLst>
                                          <p:attrName>ppt_x</p:attrName>
                                        </p:attrNameLst>
                                      </p:cBhvr>
                                      <p:tavLst>
                                        <p:tav tm="0">
                                          <p:val>
                                            <p:strVal val="ppt_x"/>
                                          </p:val>
                                        </p:tav>
                                        <p:tav tm="100000">
                                          <p:val>
                                            <p:strVal val="ppt_x"/>
                                          </p:val>
                                        </p:tav>
                                      </p:tavLst>
                                    </p:anim>
                                    <p:anim calcmode="lin" valueType="num">
                                      <p:cBhvr additive="base">
                                        <p:cTn id="1264" dur="500"/>
                                        <p:tgtEl>
                                          <p:spTgt spid="292"/>
                                        </p:tgtEl>
                                        <p:attrNameLst>
                                          <p:attrName>ppt_y</p:attrName>
                                        </p:attrNameLst>
                                      </p:cBhvr>
                                      <p:tavLst>
                                        <p:tav tm="0">
                                          <p:val>
                                            <p:strVal val="ppt_y"/>
                                          </p:val>
                                        </p:tav>
                                        <p:tav tm="100000">
                                          <p:val>
                                            <p:strVal val="1+ppt_h/2"/>
                                          </p:val>
                                        </p:tav>
                                      </p:tavLst>
                                    </p:anim>
                                    <p:set>
                                      <p:cBhvr>
                                        <p:cTn id="1265" dur="1" fill="hold">
                                          <p:stCondLst>
                                            <p:cond delay="499"/>
                                          </p:stCondLst>
                                        </p:cTn>
                                        <p:tgtEl>
                                          <p:spTgt spid="292"/>
                                        </p:tgtEl>
                                        <p:attrNameLst>
                                          <p:attrName>style.visibility</p:attrName>
                                        </p:attrNameLst>
                                      </p:cBhvr>
                                      <p:to>
                                        <p:strVal val="hidden"/>
                                      </p:to>
                                    </p:set>
                                  </p:childTnLst>
                                </p:cTn>
                              </p:par>
                              <p:par>
                                <p:cTn id="1266" presetID="2" presetClass="exit" presetSubtype="4" fill="hold" grpId="3" nodeType="withEffect">
                                  <p:stCondLst>
                                    <p:cond delay="0"/>
                                  </p:stCondLst>
                                  <p:childTnLst>
                                    <p:anim calcmode="lin" valueType="num">
                                      <p:cBhvr additive="base">
                                        <p:cTn id="1267" dur="500"/>
                                        <p:tgtEl>
                                          <p:spTgt spid="291"/>
                                        </p:tgtEl>
                                        <p:attrNameLst>
                                          <p:attrName>ppt_x</p:attrName>
                                        </p:attrNameLst>
                                      </p:cBhvr>
                                      <p:tavLst>
                                        <p:tav tm="0">
                                          <p:val>
                                            <p:strVal val="ppt_x"/>
                                          </p:val>
                                        </p:tav>
                                        <p:tav tm="100000">
                                          <p:val>
                                            <p:strVal val="ppt_x"/>
                                          </p:val>
                                        </p:tav>
                                      </p:tavLst>
                                    </p:anim>
                                    <p:anim calcmode="lin" valueType="num">
                                      <p:cBhvr additive="base">
                                        <p:cTn id="1268" dur="500"/>
                                        <p:tgtEl>
                                          <p:spTgt spid="291"/>
                                        </p:tgtEl>
                                        <p:attrNameLst>
                                          <p:attrName>ppt_y</p:attrName>
                                        </p:attrNameLst>
                                      </p:cBhvr>
                                      <p:tavLst>
                                        <p:tav tm="0">
                                          <p:val>
                                            <p:strVal val="ppt_y"/>
                                          </p:val>
                                        </p:tav>
                                        <p:tav tm="100000">
                                          <p:val>
                                            <p:strVal val="1+ppt_h/2"/>
                                          </p:val>
                                        </p:tav>
                                      </p:tavLst>
                                    </p:anim>
                                    <p:set>
                                      <p:cBhvr>
                                        <p:cTn id="1269" dur="1" fill="hold">
                                          <p:stCondLst>
                                            <p:cond delay="499"/>
                                          </p:stCondLst>
                                        </p:cTn>
                                        <p:tgtEl>
                                          <p:spTgt spid="291"/>
                                        </p:tgtEl>
                                        <p:attrNameLst>
                                          <p:attrName>style.visibility</p:attrName>
                                        </p:attrNameLst>
                                      </p:cBhvr>
                                      <p:to>
                                        <p:strVal val="hidden"/>
                                      </p:to>
                                    </p:set>
                                  </p:childTnLst>
                                </p:cTn>
                              </p:par>
                              <p:par>
                                <p:cTn id="1270" presetID="2" presetClass="exit" presetSubtype="4" fill="hold" nodeType="withEffect">
                                  <p:stCondLst>
                                    <p:cond delay="0"/>
                                  </p:stCondLst>
                                  <p:childTnLst>
                                    <p:anim calcmode="lin" valueType="num">
                                      <p:cBhvr additive="base">
                                        <p:cTn id="1271" dur="500"/>
                                        <p:tgtEl>
                                          <p:spTgt spid="290"/>
                                        </p:tgtEl>
                                        <p:attrNameLst>
                                          <p:attrName>ppt_x</p:attrName>
                                        </p:attrNameLst>
                                      </p:cBhvr>
                                      <p:tavLst>
                                        <p:tav tm="0">
                                          <p:val>
                                            <p:strVal val="ppt_x"/>
                                          </p:val>
                                        </p:tav>
                                        <p:tav tm="100000">
                                          <p:val>
                                            <p:strVal val="ppt_x"/>
                                          </p:val>
                                        </p:tav>
                                      </p:tavLst>
                                    </p:anim>
                                    <p:anim calcmode="lin" valueType="num">
                                      <p:cBhvr additive="base">
                                        <p:cTn id="1272" dur="500"/>
                                        <p:tgtEl>
                                          <p:spTgt spid="290"/>
                                        </p:tgtEl>
                                        <p:attrNameLst>
                                          <p:attrName>ppt_y</p:attrName>
                                        </p:attrNameLst>
                                      </p:cBhvr>
                                      <p:tavLst>
                                        <p:tav tm="0">
                                          <p:val>
                                            <p:strVal val="ppt_y"/>
                                          </p:val>
                                        </p:tav>
                                        <p:tav tm="100000">
                                          <p:val>
                                            <p:strVal val="1+ppt_h/2"/>
                                          </p:val>
                                        </p:tav>
                                      </p:tavLst>
                                    </p:anim>
                                    <p:set>
                                      <p:cBhvr>
                                        <p:cTn id="1273" dur="1" fill="hold">
                                          <p:stCondLst>
                                            <p:cond delay="499"/>
                                          </p:stCondLst>
                                        </p:cTn>
                                        <p:tgtEl>
                                          <p:spTgt spid="290"/>
                                        </p:tgtEl>
                                        <p:attrNameLst>
                                          <p:attrName>style.visibility</p:attrName>
                                        </p:attrNameLst>
                                      </p:cBhvr>
                                      <p:to>
                                        <p:strVal val="hidden"/>
                                      </p:to>
                                    </p:set>
                                  </p:childTnLst>
                                </p:cTn>
                              </p:par>
                              <p:par>
                                <p:cTn id="1274" presetID="10" presetClass="exit" presetSubtype="0" fill="hold" nodeType="withEffect">
                                  <p:stCondLst>
                                    <p:cond delay="0"/>
                                  </p:stCondLst>
                                  <p:childTnLst>
                                    <p:animEffect transition="out" filter="fade">
                                      <p:cBhvr>
                                        <p:cTn id="1275" dur="500"/>
                                        <p:tgtEl>
                                          <p:spTgt spid="1026"/>
                                        </p:tgtEl>
                                      </p:cBhvr>
                                    </p:animEffect>
                                    <p:set>
                                      <p:cBhvr>
                                        <p:cTn id="1276"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3"/>
                  </p:tgtEl>
                </p:cond>
              </p:nextCondLst>
            </p:seq>
            <p:seq concurrent="1" nextAc="seek">
              <p:cTn id="1277" restart="whenNotActive" fill="hold" evtFilter="cancelBubble" nodeType="interactiveSeq">
                <p:stCondLst>
                  <p:cond evt="onClick" delay="0">
                    <p:tgtEl>
                      <p:spTgt spid="295"/>
                    </p:tgtEl>
                  </p:cond>
                </p:stCondLst>
                <p:endSync evt="end" delay="0">
                  <p:rtn val="all"/>
                </p:endSync>
                <p:childTnLst>
                  <p:par>
                    <p:cTn id="1278" fill="hold">
                      <p:stCondLst>
                        <p:cond delay="0"/>
                      </p:stCondLst>
                      <p:childTnLst>
                        <p:par>
                          <p:cTn id="1279" fill="hold">
                            <p:stCondLst>
                              <p:cond delay="0"/>
                            </p:stCondLst>
                            <p:childTnLst>
                              <p:par>
                                <p:cTn id="1280" presetID="2" presetClass="exit" presetSubtype="4" fill="hold" grpId="2" nodeType="clickEffect">
                                  <p:stCondLst>
                                    <p:cond delay="0"/>
                                  </p:stCondLst>
                                  <p:childTnLst>
                                    <p:anim calcmode="lin" valueType="num">
                                      <p:cBhvr additive="base">
                                        <p:cTn id="1281" dur="500"/>
                                        <p:tgtEl>
                                          <p:spTgt spid="295"/>
                                        </p:tgtEl>
                                        <p:attrNameLst>
                                          <p:attrName>ppt_x</p:attrName>
                                        </p:attrNameLst>
                                      </p:cBhvr>
                                      <p:tavLst>
                                        <p:tav tm="0">
                                          <p:val>
                                            <p:strVal val="ppt_x"/>
                                          </p:val>
                                        </p:tav>
                                        <p:tav tm="100000">
                                          <p:val>
                                            <p:strVal val="ppt_x"/>
                                          </p:val>
                                        </p:tav>
                                      </p:tavLst>
                                    </p:anim>
                                    <p:anim calcmode="lin" valueType="num">
                                      <p:cBhvr additive="base">
                                        <p:cTn id="1282" dur="500"/>
                                        <p:tgtEl>
                                          <p:spTgt spid="295"/>
                                        </p:tgtEl>
                                        <p:attrNameLst>
                                          <p:attrName>ppt_y</p:attrName>
                                        </p:attrNameLst>
                                      </p:cBhvr>
                                      <p:tavLst>
                                        <p:tav tm="0">
                                          <p:val>
                                            <p:strVal val="ppt_y"/>
                                          </p:val>
                                        </p:tav>
                                        <p:tav tm="100000">
                                          <p:val>
                                            <p:strVal val="1+ppt_h/2"/>
                                          </p:val>
                                        </p:tav>
                                      </p:tavLst>
                                    </p:anim>
                                    <p:set>
                                      <p:cBhvr>
                                        <p:cTn id="1283" dur="1" fill="hold">
                                          <p:stCondLst>
                                            <p:cond delay="499"/>
                                          </p:stCondLst>
                                        </p:cTn>
                                        <p:tgtEl>
                                          <p:spTgt spid="295"/>
                                        </p:tgtEl>
                                        <p:attrNameLst>
                                          <p:attrName>style.visibility</p:attrName>
                                        </p:attrNameLst>
                                      </p:cBhvr>
                                      <p:to>
                                        <p:strVal val="hidden"/>
                                      </p:to>
                                    </p:set>
                                  </p:childTnLst>
                                </p:cTn>
                              </p:par>
                              <p:par>
                                <p:cTn id="1284" presetID="2" presetClass="exit" presetSubtype="4" fill="hold" grpId="2" nodeType="withEffect">
                                  <p:stCondLst>
                                    <p:cond delay="0"/>
                                  </p:stCondLst>
                                  <p:childTnLst>
                                    <p:anim calcmode="lin" valueType="num">
                                      <p:cBhvr additive="base">
                                        <p:cTn id="1285" dur="500"/>
                                        <p:tgtEl>
                                          <p:spTgt spid="294"/>
                                        </p:tgtEl>
                                        <p:attrNameLst>
                                          <p:attrName>ppt_x</p:attrName>
                                        </p:attrNameLst>
                                      </p:cBhvr>
                                      <p:tavLst>
                                        <p:tav tm="0">
                                          <p:val>
                                            <p:strVal val="ppt_x"/>
                                          </p:val>
                                        </p:tav>
                                        <p:tav tm="100000">
                                          <p:val>
                                            <p:strVal val="ppt_x"/>
                                          </p:val>
                                        </p:tav>
                                      </p:tavLst>
                                    </p:anim>
                                    <p:anim calcmode="lin" valueType="num">
                                      <p:cBhvr additive="base">
                                        <p:cTn id="1286" dur="500"/>
                                        <p:tgtEl>
                                          <p:spTgt spid="294"/>
                                        </p:tgtEl>
                                        <p:attrNameLst>
                                          <p:attrName>ppt_y</p:attrName>
                                        </p:attrNameLst>
                                      </p:cBhvr>
                                      <p:tavLst>
                                        <p:tav tm="0">
                                          <p:val>
                                            <p:strVal val="ppt_y"/>
                                          </p:val>
                                        </p:tav>
                                        <p:tav tm="100000">
                                          <p:val>
                                            <p:strVal val="1+ppt_h/2"/>
                                          </p:val>
                                        </p:tav>
                                      </p:tavLst>
                                    </p:anim>
                                    <p:set>
                                      <p:cBhvr>
                                        <p:cTn id="1287" dur="1" fill="hold">
                                          <p:stCondLst>
                                            <p:cond delay="499"/>
                                          </p:stCondLst>
                                        </p:cTn>
                                        <p:tgtEl>
                                          <p:spTgt spid="294"/>
                                        </p:tgtEl>
                                        <p:attrNameLst>
                                          <p:attrName>style.visibility</p:attrName>
                                        </p:attrNameLst>
                                      </p:cBhvr>
                                      <p:to>
                                        <p:strVal val="hidden"/>
                                      </p:to>
                                    </p:set>
                                  </p:childTnLst>
                                </p:cTn>
                              </p:par>
                              <p:par>
                                <p:cTn id="1288" presetID="2" presetClass="exit" presetSubtype="4" fill="hold" grpId="2" nodeType="withEffect">
                                  <p:stCondLst>
                                    <p:cond delay="0"/>
                                  </p:stCondLst>
                                  <p:childTnLst>
                                    <p:anim calcmode="lin" valueType="num">
                                      <p:cBhvr additive="base">
                                        <p:cTn id="1289" dur="500"/>
                                        <p:tgtEl>
                                          <p:spTgt spid="293"/>
                                        </p:tgtEl>
                                        <p:attrNameLst>
                                          <p:attrName>ppt_x</p:attrName>
                                        </p:attrNameLst>
                                      </p:cBhvr>
                                      <p:tavLst>
                                        <p:tav tm="0">
                                          <p:val>
                                            <p:strVal val="ppt_x"/>
                                          </p:val>
                                        </p:tav>
                                        <p:tav tm="100000">
                                          <p:val>
                                            <p:strVal val="ppt_x"/>
                                          </p:val>
                                        </p:tav>
                                      </p:tavLst>
                                    </p:anim>
                                    <p:anim calcmode="lin" valueType="num">
                                      <p:cBhvr additive="base">
                                        <p:cTn id="1290" dur="500"/>
                                        <p:tgtEl>
                                          <p:spTgt spid="293"/>
                                        </p:tgtEl>
                                        <p:attrNameLst>
                                          <p:attrName>ppt_y</p:attrName>
                                        </p:attrNameLst>
                                      </p:cBhvr>
                                      <p:tavLst>
                                        <p:tav tm="0">
                                          <p:val>
                                            <p:strVal val="ppt_y"/>
                                          </p:val>
                                        </p:tav>
                                        <p:tav tm="100000">
                                          <p:val>
                                            <p:strVal val="1+ppt_h/2"/>
                                          </p:val>
                                        </p:tav>
                                      </p:tavLst>
                                    </p:anim>
                                    <p:set>
                                      <p:cBhvr>
                                        <p:cTn id="1291" dur="1" fill="hold">
                                          <p:stCondLst>
                                            <p:cond delay="499"/>
                                          </p:stCondLst>
                                        </p:cTn>
                                        <p:tgtEl>
                                          <p:spTgt spid="293"/>
                                        </p:tgtEl>
                                        <p:attrNameLst>
                                          <p:attrName>style.visibility</p:attrName>
                                        </p:attrNameLst>
                                      </p:cBhvr>
                                      <p:to>
                                        <p:strVal val="hidden"/>
                                      </p:to>
                                    </p:set>
                                  </p:childTnLst>
                                </p:cTn>
                              </p:par>
                              <p:par>
                                <p:cTn id="1292" presetID="2" presetClass="exit" presetSubtype="4" fill="hold" grpId="2" nodeType="withEffect">
                                  <p:stCondLst>
                                    <p:cond delay="0"/>
                                  </p:stCondLst>
                                  <p:childTnLst>
                                    <p:anim calcmode="lin" valueType="num">
                                      <p:cBhvr additive="base">
                                        <p:cTn id="1293" dur="500"/>
                                        <p:tgtEl>
                                          <p:spTgt spid="292"/>
                                        </p:tgtEl>
                                        <p:attrNameLst>
                                          <p:attrName>ppt_x</p:attrName>
                                        </p:attrNameLst>
                                      </p:cBhvr>
                                      <p:tavLst>
                                        <p:tav tm="0">
                                          <p:val>
                                            <p:strVal val="ppt_x"/>
                                          </p:val>
                                        </p:tav>
                                        <p:tav tm="100000">
                                          <p:val>
                                            <p:strVal val="ppt_x"/>
                                          </p:val>
                                        </p:tav>
                                      </p:tavLst>
                                    </p:anim>
                                    <p:anim calcmode="lin" valueType="num">
                                      <p:cBhvr additive="base">
                                        <p:cTn id="1294" dur="500"/>
                                        <p:tgtEl>
                                          <p:spTgt spid="292"/>
                                        </p:tgtEl>
                                        <p:attrNameLst>
                                          <p:attrName>ppt_y</p:attrName>
                                        </p:attrNameLst>
                                      </p:cBhvr>
                                      <p:tavLst>
                                        <p:tav tm="0">
                                          <p:val>
                                            <p:strVal val="ppt_y"/>
                                          </p:val>
                                        </p:tav>
                                        <p:tav tm="100000">
                                          <p:val>
                                            <p:strVal val="1+ppt_h/2"/>
                                          </p:val>
                                        </p:tav>
                                      </p:tavLst>
                                    </p:anim>
                                    <p:set>
                                      <p:cBhvr>
                                        <p:cTn id="1295" dur="1" fill="hold">
                                          <p:stCondLst>
                                            <p:cond delay="499"/>
                                          </p:stCondLst>
                                        </p:cTn>
                                        <p:tgtEl>
                                          <p:spTgt spid="292"/>
                                        </p:tgtEl>
                                        <p:attrNameLst>
                                          <p:attrName>style.visibility</p:attrName>
                                        </p:attrNameLst>
                                      </p:cBhvr>
                                      <p:to>
                                        <p:strVal val="hidden"/>
                                      </p:to>
                                    </p:set>
                                  </p:childTnLst>
                                </p:cTn>
                              </p:par>
                              <p:par>
                                <p:cTn id="1296" presetID="2" presetClass="exit" presetSubtype="4" fill="hold" grpId="2" nodeType="withEffect">
                                  <p:stCondLst>
                                    <p:cond delay="0"/>
                                  </p:stCondLst>
                                  <p:childTnLst>
                                    <p:anim calcmode="lin" valueType="num">
                                      <p:cBhvr additive="base">
                                        <p:cTn id="1297" dur="500"/>
                                        <p:tgtEl>
                                          <p:spTgt spid="291"/>
                                        </p:tgtEl>
                                        <p:attrNameLst>
                                          <p:attrName>ppt_x</p:attrName>
                                        </p:attrNameLst>
                                      </p:cBhvr>
                                      <p:tavLst>
                                        <p:tav tm="0">
                                          <p:val>
                                            <p:strVal val="ppt_x"/>
                                          </p:val>
                                        </p:tav>
                                        <p:tav tm="100000">
                                          <p:val>
                                            <p:strVal val="ppt_x"/>
                                          </p:val>
                                        </p:tav>
                                      </p:tavLst>
                                    </p:anim>
                                    <p:anim calcmode="lin" valueType="num">
                                      <p:cBhvr additive="base">
                                        <p:cTn id="1298" dur="500"/>
                                        <p:tgtEl>
                                          <p:spTgt spid="291"/>
                                        </p:tgtEl>
                                        <p:attrNameLst>
                                          <p:attrName>ppt_y</p:attrName>
                                        </p:attrNameLst>
                                      </p:cBhvr>
                                      <p:tavLst>
                                        <p:tav tm="0">
                                          <p:val>
                                            <p:strVal val="ppt_y"/>
                                          </p:val>
                                        </p:tav>
                                        <p:tav tm="100000">
                                          <p:val>
                                            <p:strVal val="1+ppt_h/2"/>
                                          </p:val>
                                        </p:tav>
                                      </p:tavLst>
                                    </p:anim>
                                    <p:set>
                                      <p:cBhvr>
                                        <p:cTn id="1299" dur="1" fill="hold">
                                          <p:stCondLst>
                                            <p:cond delay="499"/>
                                          </p:stCondLst>
                                        </p:cTn>
                                        <p:tgtEl>
                                          <p:spTgt spid="291"/>
                                        </p:tgtEl>
                                        <p:attrNameLst>
                                          <p:attrName>style.visibility</p:attrName>
                                        </p:attrNameLst>
                                      </p:cBhvr>
                                      <p:to>
                                        <p:strVal val="hidden"/>
                                      </p:to>
                                    </p:set>
                                  </p:childTnLst>
                                </p:cTn>
                              </p:par>
                              <p:par>
                                <p:cTn id="1300" presetID="2" presetClass="exit" presetSubtype="4" fill="hold" nodeType="withEffect">
                                  <p:stCondLst>
                                    <p:cond delay="0"/>
                                  </p:stCondLst>
                                  <p:childTnLst>
                                    <p:anim calcmode="lin" valueType="num">
                                      <p:cBhvr additive="base">
                                        <p:cTn id="1301" dur="500"/>
                                        <p:tgtEl>
                                          <p:spTgt spid="290"/>
                                        </p:tgtEl>
                                        <p:attrNameLst>
                                          <p:attrName>ppt_x</p:attrName>
                                        </p:attrNameLst>
                                      </p:cBhvr>
                                      <p:tavLst>
                                        <p:tav tm="0">
                                          <p:val>
                                            <p:strVal val="ppt_x"/>
                                          </p:val>
                                        </p:tav>
                                        <p:tav tm="100000">
                                          <p:val>
                                            <p:strVal val="ppt_x"/>
                                          </p:val>
                                        </p:tav>
                                      </p:tavLst>
                                    </p:anim>
                                    <p:anim calcmode="lin" valueType="num">
                                      <p:cBhvr additive="base">
                                        <p:cTn id="1302" dur="500"/>
                                        <p:tgtEl>
                                          <p:spTgt spid="290"/>
                                        </p:tgtEl>
                                        <p:attrNameLst>
                                          <p:attrName>ppt_y</p:attrName>
                                        </p:attrNameLst>
                                      </p:cBhvr>
                                      <p:tavLst>
                                        <p:tav tm="0">
                                          <p:val>
                                            <p:strVal val="ppt_y"/>
                                          </p:val>
                                        </p:tav>
                                        <p:tav tm="100000">
                                          <p:val>
                                            <p:strVal val="1+ppt_h/2"/>
                                          </p:val>
                                        </p:tav>
                                      </p:tavLst>
                                    </p:anim>
                                    <p:set>
                                      <p:cBhvr>
                                        <p:cTn id="1303" dur="1" fill="hold">
                                          <p:stCondLst>
                                            <p:cond delay="499"/>
                                          </p:stCondLst>
                                        </p:cTn>
                                        <p:tgtEl>
                                          <p:spTgt spid="290"/>
                                        </p:tgtEl>
                                        <p:attrNameLst>
                                          <p:attrName>style.visibility</p:attrName>
                                        </p:attrNameLst>
                                      </p:cBhvr>
                                      <p:to>
                                        <p:strVal val="hidden"/>
                                      </p:to>
                                    </p:set>
                                  </p:childTnLst>
                                </p:cTn>
                              </p:par>
                              <p:par>
                                <p:cTn id="1304" presetID="10" presetClass="exit" presetSubtype="0" fill="hold" nodeType="withEffect">
                                  <p:stCondLst>
                                    <p:cond delay="0"/>
                                  </p:stCondLst>
                                  <p:childTnLst>
                                    <p:animEffect transition="out" filter="fade">
                                      <p:cBhvr>
                                        <p:cTn id="1305" dur="500"/>
                                        <p:tgtEl>
                                          <p:spTgt spid="1026"/>
                                        </p:tgtEl>
                                      </p:cBhvr>
                                    </p:animEffect>
                                    <p:set>
                                      <p:cBhvr>
                                        <p:cTn id="1306"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5"/>
                  </p:tgtEl>
                </p:cond>
              </p:nextCondLst>
            </p:seq>
          </p:childTnLst>
        </p:cTn>
      </p:par>
    </p:tnLst>
    <p:bldLst>
      <p:bldP spid="20" grpId="0"/>
      <p:bldP spid="20" grpId="1"/>
      <p:bldP spid="64" grpId="0"/>
      <p:bldP spid="64" grpId="1"/>
      <p:bldP spid="77" grpId="0"/>
      <p:bldP spid="77" grpId="1"/>
      <p:bldP spid="92" grpId="0"/>
      <p:bldP spid="92" grpId="1"/>
      <p:bldP spid="107" grpId="0"/>
      <p:bldP spid="107" grpId="1"/>
      <p:bldP spid="149" grpId="0"/>
      <p:bldP spid="149" grpId="1"/>
      <p:bldP spid="164" grpId="0"/>
      <p:bldP spid="164" grpId="1"/>
      <p:bldP spid="179" grpId="0"/>
      <p:bldP spid="179" grpId="1"/>
      <p:bldP spid="194" grpId="0"/>
      <p:bldP spid="194" grpId="1"/>
      <p:bldP spid="209" grpId="0"/>
      <p:bldP spid="209" grpId="1"/>
      <p:bldP spid="242" grpId="0"/>
      <p:bldP spid="242" grpId="1"/>
      <p:bldP spid="257" grpId="0"/>
      <p:bldP spid="257" grpId="1"/>
      <p:bldP spid="272" grpId="0"/>
      <p:bldP spid="272" grpId="1"/>
      <p:bldP spid="287" grpId="0"/>
      <p:bldP spid="287" grpId="1"/>
      <p:bldP spid="312" grpId="0"/>
      <p:bldP spid="312" grpId="1"/>
      <p:bldP spid="291" grpId="0" animBg="1"/>
      <p:bldP spid="291" grpId="1" animBg="1"/>
      <p:bldP spid="291" grpId="2" animBg="1"/>
      <p:bldP spid="291" grpId="3" animBg="1"/>
      <p:bldP spid="291" grpId="4" animBg="1"/>
      <p:bldP spid="292" grpId="0" animBg="1"/>
      <p:bldP spid="292" grpId="1" animBg="1"/>
      <p:bldP spid="292" grpId="2" animBg="1"/>
      <p:bldP spid="292" grpId="3" animBg="1"/>
      <p:bldP spid="292" grpId="4" animBg="1"/>
      <p:bldP spid="293" grpId="0" animBg="1"/>
      <p:bldP spid="293" grpId="1" animBg="1"/>
      <p:bldP spid="293" grpId="2" animBg="1"/>
      <p:bldP spid="293" grpId="3" animBg="1"/>
      <p:bldP spid="293" grpId="4" animBg="1"/>
      <p:bldP spid="294" grpId="0" animBg="1"/>
      <p:bldP spid="294" grpId="1" animBg="1"/>
      <p:bldP spid="294" grpId="2" animBg="1"/>
      <p:bldP spid="294" grpId="3" animBg="1"/>
      <p:bldP spid="294" grpId="4" animBg="1"/>
      <p:bldP spid="295" grpId="0" animBg="1"/>
      <p:bldP spid="295" grpId="1" animBg="1"/>
      <p:bldP spid="295" grpId="2" animBg="1"/>
      <p:bldP spid="295" grpId="3" animBg="1"/>
      <p:bldP spid="295" grpId="4"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6560" y="0"/>
            <a:ext cx="9160560" cy="6858000"/>
          </a:xfrm>
          <a:prstGeom prst="rect">
            <a:avLst/>
          </a:prstGeom>
        </p:spPr>
      </p:pic>
      <p:sp>
        <p:nvSpPr>
          <p:cNvPr id="3" name="Title 1"/>
          <p:cNvSpPr txBox="1">
            <a:spLocks/>
          </p:cNvSpPr>
          <p:nvPr/>
        </p:nvSpPr>
        <p:spPr>
          <a:xfrm>
            <a:off x="3198813" y="226006"/>
            <a:ext cx="4725987" cy="519113"/>
          </a:xfrm>
          <a:prstGeom prst="rect">
            <a:avLst/>
          </a:prstGeom>
          <a:ln>
            <a:noFill/>
          </a:ln>
        </p:spPr>
        <p:txBody>
          <a:bodyPr anchor="b">
            <a:normAutofit fontScale="90000" lnSpcReduction="10000"/>
          </a:bodyPr>
          <a:lstStyle>
            <a:lvl1pPr algn="l" rtl="0" eaLnBrk="0" fontAlgn="base" hangingPunct="0">
              <a:spcBef>
                <a:spcPct val="0"/>
              </a:spcBef>
              <a:spcAft>
                <a:spcPct val="0"/>
              </a:spcAft>
              <a:defRPr sz="3200" b="1" kern="1200">
                <a:ln w="12700">
                  <a:noFill/>
                  <a:prstDash val="solid"/>
                </a:ln>
                <a:solidFill>
                  <a:schemeClr val="accent5">
                    <a:lumMod val="50000"/>
                  </a:schemeClr>
                </a:solidFill>
                <a:effectLst>
                  <a:outerShdw blurRad="41275" dist="20320" dir="18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000" b="1">
                <a:solidFill>
                  <a:srgbClr val="F2F2F2"/>
                </a:solidFill>
                <a:latin typeface="Century Gothic" panose="020B0502020202020204" pitchFamily="34" charset="0"/>
              </a:defRPr>
            </a:lvl2pPr>
            <a:lvl3pPr algn="ctr" rtl="0" eaLnBrk="0" fontAlgn="base" hangingPunct="0">
              <a:spcBef>
                <a:spcPct val="0"/>
              </a:spcBef>
              <a:spcAft>
                <a:spcPct val="0"/>
              </a:spcAft>
              <a:defRPr sz="4000" b="1">
                <a:solidFill>
                  <a:srgbClr val="F2F2F2"/>
                </a:solidFill>
                <a:latin typeface="Century Gothic" panose="020B0502020202020204" pitchFamily="34" charset="0"/>
              </a:defRPr>
            </a:lvl3pPr>
            <a:lvl4pPr algn="ctr" rtl="0" eaLnBrk="0" fontAlgn="base" hangingPunct="0">
              <a:spcBef>
                <a:spcPct val="0"/>
              </a:spcBef>
              <a:spcAft>
                <a:spcPct val="0"/>
              </a:spcAft>
              <a:defRPr sz="4000" b="1">
                <a:solidFill>
                  <a:srgbClr val="F2F2F2"/>
                </a:solidFill>
                <a:latin typeface="Century Gothic" panose="020B0502020202020204" pitchFamily="34" charset="0"/>
              </a:defRPr>
            </a:lvl4pPr>
            <a:lvl5pPr algn="ctr" rtl="0" eaLnBrk="0" fontAlgn="base" hangingPunct="0">
              <a:spcBef>
                <a:spcPct val="0"/>
              </a:spcBef>
              <a:spcAft>
                <a:spcPct val="0"/>
              </a:spcAft>
              <a:defRPr sz="4000" b="1">
                <a:solidFill>
                  <a:srgbClr val="F2F2F2"/>
                </a:solidFill>
                <a:latin typeface="Century Gothic" panose="020B0502020202020204" pitchFamily="34" charset="0"/>
              </a:defRPr>
            </a:lvl5pPr>
            <a:lvl6pPr marL="457200" algn="ctr" rtl="0" fontAlgn="base">
              <a:spcBef>
                <a:spcPct val="0"/>
              </a:spcBef>
              <a:spcAft>
                <a:spcPct val="0"/>
              </a:spcAft>
              <a:defRPr sz="4000" b="1">
                <a:solidFill>
                  <a:srgbClr val="F2F2F2"/>
                </a:solidFill>
                <a:latin typeface="Century Gothic" panose="020B0502020202020204" pitchFamily="34" charset="0"/>
              </a:defRPr>
            </a:lvl6pPr>
            <a:lvl7pPr marL="914400" algn="ctr" rtl="0" fontAlgn="base">
              <a:spcBef>
                <a:spcPct val="0"/>
              </a:spcBef>
              <a:spcAft>
                <a:spcPct val="0"/>
              </a:spcAft>
              <a:defRPr sz="4000" b="1">
                <a:solidFill>
                  <a:srgbClr val="F2F2F2"/>
                </a:solidFill>
                <a:latin typeface="Century Gothic" panose="020B0502020202020204" pitchFamily="34" charset="0"/>
              </a:defRPr>
            </a:lvl7pPr>
            <a:lvl8pPr marL="1371600" algn="ctr" rtl="0" fontAlgn="base">
              <a:spcBef>
                <a:spcPct val="0"/>
              </a:spcBef>
              <a:spcAft>
                <a:spcPct val="0"/>
              </a:spcAft>
              <a:defRPr sz="4000" b="1">
                <a:solidFill>
                  <a:srgbClr val="F2F2F2"/>
                </a:solidFill>
                <a:latin typeface="Century Gothic" panose="020B0502020202020204" pitchFamily="34" charset="0"/>
              </a:defRPr>
            </a:lvl8pPr>
            <a:lvl9pPr marL="1828800" algn="ctr" rtl="0" fontAlgn="base">
              <a:spcBef>
                <a:spcPct val="0"/>
              </a:spcBef>
              <a:spcAft>
                <a:spcPct val="0"/>
              </a:spcAft>
              <a:defRPr sz="4000" b="1">
                <a:solidFill>
                  <a:srgbClr val="F2F2F2"/>
                </a:solidFill>
                <a:latin typeface="Century Gothic" panose="020B0502020202020204" pitchFamily="34" charset="0"/>
              </a:defRPr>
            </a:lvl9pPr>
          </a:lstStyle>
          <a:p>
            <a:pPr>
              <a:defRPr/>
            </a:pPr>
            <a:r>
              <a:rPr lang="en-US" dirty="0" smtClean="0">
                <a:solidFill>
                  <a:prstClr val="black"/>
                </a:solidFill>
              </a:rPr>
              <a:t>RESOURCE PAGE</a:t>
            </a:r>
            <a:endParaRPr lang="en-US" dirty="0">
              <a:solidFill>
                <a:prstClr val="black"/>
              </a:solidFill>
            </a:endParaRPr>
          </a:p>
        </p:txBody>
      </p:sp>
      <p:sp>
        <p:nvSpPr>
          <p:cNvPr id="5" name="TextBox 8"/>
          <p:cNvSpPr txBox="1">
            <a:spLocks noChangeArrowheads="1"/>
          </p:cNvSpPr>
          <p:nvPr/>
        </p:nvSpPr>
        <p:spPr bwMode="auto">
          <a:xfrm>
            <a:off x="704850" y="1355513"/>
            <a:ext cx="79295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a:solidFill>
                  <a:prstClr val="black"/>
                </a:solidFill>
              </a:rPr>
              <a:t>THANK YOU TO PERSENTER MEDIA FOR PERMISSION TO USE ANIMATIONS, AND CLIPART FOR OUR PRODUCTS.</a:t>
            </a:r>
          </a:p>
        </p:txBody>
      </p:sp>
      <p:pic>
        <p:nvPicPr>
          <p:cNvPr id="6" name="Picture 5">
            <a:hlinkClick r:id="" action="ppaction://noaction"/>
          </p:cNvPr>
          <p:cNvPicPr>
            <a:picLocks noChangeAspect="1"/>
          </p:cNvPicPr>
          <p:nvPr/>
        </p:nvPicPr>
        <p:blipFill>
          <a:blip r:embed="rId3"/>
          <a:stretch>
            <a:fillRect/>
          </a:stretch>
        </p:blipFill>
        <p:spPr>
          <a:xfrm>
            <a:off x="3455809" y="5456025"/>
            <a:ext cx="2232381" cy="1331062"/>
          </a:xfrm>
          <a:prstGeom prst="rect">
            <a:avLst/>
          </a:prstGeom>
          <a:ln>
            <a:noFill/>
          </a:ln>
          <a:effectLst>
            <a:softEdge rad="112500"/>
          </a:effectLst>
        </p:spPr>
      </p:pic>
      <p:sp>
        <p:nvSpPr>
          <p:cNvPr id="8" name="TextBox 13"/>
          <p:cNvSpPr txBox="1">
            <a:spLocks noChangeArrowheads="1"/>
          </p:cNvSpPr>
          <p:nvPr/>
        </p:nvSpPr>
        <p:spPr bwMode="auto">
          <a:xfrm>
            <a:off x="538705" y="2397115"/>
            <a:ext cx="385549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dirty="0">
                <a:solidFill>
                  <a:prstClr val="black"/>
                </a:solidFill>
              </a:rPr>
              <a:t>CONNECT WITH US AT:</a:t>
            </a:r>
          </a:p>
          <a:p>
            <a:pPr algn="ctr" eaLnBrk="0" fontAlgn="base" hangingPunct="0">
              <a:spcBef>
                <a:spcPct val="0"/>
              </a:spcBef>
              <a:spcAft>
                <a:spcPct val="0"/>
              </a:spcAft>
            </a:pPr>
            <a:endParaRPr lang="en-US" altLang="en-US" b="1" dirty="0">
              <a:solidFill>
                <a:srgbClr val="FF0000"/>
              </a:solidFill>
            </a:endParaRPr>
          </a:p>
          <a:p>
            <a:pPr algn="ctr" eaLnBrk="0" fontAlgn="base" hangingPunct="0">
              <a:spcBef>
                <a:spcPct val="0"/>
              </a:spcBef>
              <a:spcAft>
                <a:spcPct val="0"/>
              </a:spcAft>
            </a:pPr>
            <a:r>
              <a:rPr lang="en-US" altLang="en-US" b="1" dirty="0">
                <a:solidFill>
                  <a:srgbClr val="FF0000"/>
                </a:solidFill>
                <a:hlinkClick r:id="rId4"/>
              </a:rPr>
              <a:t>mypersonalpaths@gmail.com</a:t>
            </a:r>
            <a:endParaRPr lang="en-US" altLang="en-US" b="1" dirty="0">
              <a:solidFill>
                <a:srgbClr val="FF0000"/>
              </a:solidFill>
            </a:endParaRPr>
          </a:p>
          <a:p>
            <a:pPr algn="ctr" eaLnBrk="0" fontAlgn="base" hangingPunct="0">
              <a:spcBef>
                <a:spcPct val="0"/>
              </a:spcBef>
              <a:spcAft>
                <a:spcPct val="0"/>
              </a:spcAft>
            </a:pPr>
            <a:endParaRPr lang="en-US" altLang="en-US" b="1" dirty="0">
              <a:solidFill>
                <a:srgbClr val="FF0000"/>
              </a:solidFill>
            </a:endParaRPr>
          </a:p>
          <a:p>
            <a:pPr algn="ctr" eaLnBrk="0" fontAlgn="base" hangingPunct="0">
              <a:spcBef>
                <a:spcPct val="0"/>
              </a:spcBef>
              <a:spcAft>
                <a:spcPct val="0"/>
              </a:spcAft>
            </a:pPr>
            <a:r>
              <a:rPr lang="en-US" altLang="en-US" b="1" dirty="0" err="1" smtClean="0">
                <a:solidFill>
                  <a:srgbClr val="FF0000"/>
                </a:solidFill>
                <a:hlinkClick r:id="rId5"/>
              </a:rPr>
              <a:t>MyPATHS</a:t>
            </a:r>
            <a:r>
              <a:rPr lang="en-US" altLang="en-US" b="1" dirty="0" smtClean="0">
                <a:solidFill>
                  <a:srgbClr val="FF0000"/>
                </a:solidFill>
                <a:hlinkClick r:id="rId5"/>
              </a:rPr>
              <a:t> Blog</a:t>
            </a:r>
            <a:endParaRPr lang="en-US" altLang="en-US" b="1" dirty="0" smtClean="0">
              <a:solidFill>
                <a:srgbClr val="FF0000"/>
              </a:solidFill>
            </a:endParaRPr>
          </a:p>
          <a:p>
            <a:pPr algn="ctr" eaLnBrk="0" fontAlgn="base" hangingPunct="0">
              <a:spcBef>
                <a:spcPct val="0"/>
              </a:spcBef>
              <a:spcAft>
                <a:spcPct val="0"/>
              </a:spcAft>
            </a:pPr>
            <a:endParaRPr lang="en-US" altLang="en-US" b="1" dirty="0">
              <a:solidFill>
                <a:srgbClr val="FF0000"/>
              </a:solidFill>
            </a:endParaRPr>
          </a:p>
          <a:p>
            <a:pPr algn="ctr" eaLnBrk="0" fontAlgn="base" hangingPunct="0">
              <a:spcBef>
                <a:spcPct val="0"/>
              </a:spcBef>
              <a:spcAft>
                <a:spcPct val="0"/>
              </a:spcAft>
            </a:pPr>
            <a:r>
              <a:rPr lang="en-US" altLang="en-US" b="1" dirty="0" smtClean="0">
                <a:solidFill>
                  <a:srgbClr val="FF0000"/>
                </a:solidFill>
                <a:hlinkClick r:id="rId6"/>
              </a:rPr>
              <a:t>FACEBOOK</a:t>
            </a:r>
            <a:endParaRPr lang="en-US" altLang="en-US" b="1" dirty="0">
              <a:solidFill>
                <a:srgbClr val="FF0000"/>
              </a:solidFill>
            </a:endParaRPr>
          </a:p>
          <a:p>
            <a:pPr algn="ctr" eaLnBrk="0" fontAlgn="base" hangingPunct="0">
              <a:spcBef>
                <a:spcPct val="0"/>
              </a:spcBef>
              <a:spcAft>
                <a:spcPct val="0"/>
              </a:spcAft>
            </a:pPr>
            <a:endParaRPr lang="en-US" altLang="en-US" b="1" dirty="0">
              <a:solidFill>
                <a:srgbClr val="FF0000"/>
              </a:solidFill>
            </a:endParaRPr>
          </a:p>
          <a:p>
            <a:pPr algn="ctr" eaLnBrk="0" fontAlgn="base" hangingPunct="0">
              <a:spcBef>
                <a:spcPct val="0"/>
              </a:spcBef>
              <a:spcAft>
                <a:spcPct val="0"/>
              </a:spcAft>
            </a:pPr>
            <a:r>
              <a:rPr lang="en-US" altLang="en-US" b="1" dirty="0" smtClean="0">
                <a:solidFill>
                  <a:srgbClr val="FF0000"/>
                </a:solidFill>
                <a:hlinkClick r:id="rId7"/>
              </a:rPr>
              <a:t>PINTEREST</a:t>
            </a:r>
            <a:endParaRPr lang="en-US" altLang="en-US" b="1" dirty="0">
              <a:solidFill>
                <a:srgbClr val="FF0000"/>
              </a:solidFill>
            </a:endParaRPr>
          </a:p>
        </p:txBody>
      </p:sp>
      <p:sp>
        <p:nvSpPr>
          <p:cNvPr id="7" name="TextBox 2">
            <a:hlinkClick r:id="" action="ppaction://hlinkshowjump?jump=nextslide"/>
          </p:cNvPr>
          <p:cNvSpPr txBox="1"/>
          <p:nvPr/>
        </p:nvSpPr>
        <p:spPr>
          <a:xfrm>
            <a:off x="4563720" y="2397115"/>
            <a:ext cx="3817382"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RELATED PRODUCTS:</a:t>
            </a:r>
          </a:p>
          <a:p>
            <a:pPr algn="ctr"/>
            <a:endParaRPr lang="en-US" dirty="0">
              <a:solidFill>
                <a:schemeClr val="bg1"/>
              </a:solidFill>
              <a:hlinkClick r:id="rId5"/>
            </a:endParaRPr>
          </a:p>
          <a:p>
            <a:pPr algn="ctr"/>
            <a:r>
              <a:rPr lang="en-US" sz="1200" dirty="0">
                <a:solidFill>
                  <a:schemeClr val="bg1"/>
                </a:solidFill>
                <a:latin typeface="Arial" panose="020B0604020202020204" pitchFamily="34" charset="0"/>
                <a:cs typeface="Arial" panose="020B0604020202020204" pitchFamily="34" charset="0"/>
                <a:hlinkClick r:id="rId8"/>
              </a:rPr>
              <a:t>MAP TESTING READING QUIZZES COMPLETE RIT PACKAGE! (ALL RIT BANDS INCLUDED)</a:t>
            </a:r>
            <a:endParaRPr lang="en-US" sz="1200" dirty="0">
              <a:solidFill>
                <a:schemeClr val="bg1"/>
              </a:solidFill>
              <a:latin typeface="Arial" panose="020B0604020202020204" pitchFamily="34" charset="0"/>
              <a:cs typeface="Arial" panose="020B0604020202020204" pitchFamily="34" charset="0"/>
            </a:endParaRPr>
          </a:p>
          <a:p>
            <a:pPr algn="ctr"/>
            <a:endParaRPr lang="en-US" sz="1200" dirty="0" smtClean="0">
              <a:solidFill>
                <a:schemeClr val="bg1"/>
              </a:solidFill>
              <a:latin typeface="Arial" panose="020B0604020202020204" pitchFamily="34" charset="0"/>
              <a:cs typeface="Arial" panose="020B0604020202020204" pitchFamily="34" charset="0"/>
              <a:hlinkClick r:id=""/>
            </a:endParaRPr>
          </a:p>
          <a:p>
            <a:pPr algn="ctr"/>
            <a:r>
              <a:rPr lang="en-US" sz="1200" dirty="0" smtClean="0">
                <a:solidFill>
                  <a:schemeClr val="bg1"/>
                </a:solidFill>
                <a:latin typeface="Arial" panose="020B0604020202020204" pitchFamily="34" charset="0"/>
                <a:cs typeface="Arial" panose="020B0604020202020204" pitchFamily="34" charset="0"/>
                <a:hlinkClick r:id=""/>
              </a:rPr>
              <a:t>MAP </a:t>
            </a:r>
            <a:r>
              <a:rPr lang="en-US" sz="1200" dirty="0">
                <a:solidFill>
                  <a:schemeClr val="bg1"/>
                </a:solidFill>
                <a:latin typeface="Arial" panose="020B0604020202020204" pitchFamily="34" charset="0"/>
                <a:cs typeface="Arial" panose="020B0604020202020204" pitchFamily="34" charset="0"/>
                <a:hlinkClick r:id="rId9"/>
              </a:rPr>
              <a:t>TEST READING VOCABULARY GAME - Professor </a:t>
            </a:r>
            <a:r>
              <a:rPr lang="en-US" sz="1200" dirty="0" smtClean="0">
                <a:solidFill>
                  <a:schemeClr val="bg1"/>
                </a:solidFill>
                <a:latin typeface="Arial" panose="020B0604020202020204" pitchFamily="34" charset="0"/>
                <a:cs typeface="Arial" panose="020B0604020202020204" pitchFamily="34" charset="0"/>
                <a:hlinkClick r:id="rId9"/>
              </a:rPr>
              <a:t>Lab coat </a:t>
            </a:r>
            <a:r>
              <a:rPr lang="en-US" sz="1200" dirty="0">
                <a:solidFill>
                  <a:schemeClr val="bg1"/>
                </a:solidFill>
                <a:latin typeface="Arial" panose="020B0604020202020204" pitchFamily="34" charset="0"/>
                <a:cs typeface="Arial" panose="020B0604020202020204" pitchFamily="34" charset="0"/>
                <a:hlinkClick r:id="rId9"/>
              </a:rPr>
              <a:t>(ALL RIT BANDS 141-260</a:t>
            </a:r>
            <a:r>
              <a:rPr lang="en-US" sz="1200" dirty="0" smtClean="0">
                <a:solidFill>
                  <a:schemeClr val="bg1"/>
                </a:solidFill>
                <a:latin typeface="Arial" panose="020B0604020202020204" pitchFamily="34" charset="0"/>
                <a:cs typeface="Arial" panose="020B0604020202020204" pitchFamily="34" charset="0"/>
                <a:hlinkClick r:id="rId9"/>
              </a:rPr>
              <a:t>)</a:t>
            </a:r>
            <a:endParaRPr lang="en-US" sz="1200" dirty="0" smtClean="0">
              <a:solidFill>
                <a:schemeClr val="bg1"/>
              </a:solidFill>
              <a:latin typeface="Arial" panose="020B0604020202020204" pitchFamily="34" charset="0"/>
              <a:cs typeface="Arial" panose="020B0604020202020204" pitchFamily="34" charset="0"/>
            </a:endParaRPr>
          </a:p>
          <a:p>
            <a:pPr algn="ctr"/>
            <a:endParaRPr lang="en-US" sz="1200" dirty="0">
              <a:solidFill>
                <a:schemeClr val="bg1"/>
              </a:solidFill>
              <a:latin typeface="Arial" panose="020B0604020202020204" pitchFamily="34" charset="0"/>
              <a:cs typeface="Arial" panose="020B0604020202020204" pitchFamily="34" charset="0"/>
              <a:hlinkClick r:id="rId4"/>
            </a:endParaRPr>
          </a:p>
          <a:p>
            <a:pPr algn="ctr"/>
            <a:r>
              <a:rPr lang="en-US" sz="1200" dirty="0">
                <a:latin typeface="Arial" panose="020B0604020202020204" pitchFamily="34" charset="0"/>
                <a:cs typeface="Arial" panose="020B0604020202020204" pitchFamily="34" charset="0"/>
                <a:hlinkClick r:id="rId10"/>
              </a:rPr>
              <a:t>MAP TEST READING VOCABULARY GAME BUNDLE- Road Trip (ALL RIT BANDS 141-260)</a:t>
            </a:r>
            <a:endParaRPr lang="en-US" sz="1200" dirty="0">
              <a:latin typeface="Arial" panose="020B0604020202020204" pitchFamily="34" charset="0"/>
              <a:cs typeface="Arial" panose="020B0604020202020204" pitchFamily="34" charset="0"/>
            </a:endParaRPr>
          </a:p>
          <a:p>
            <a:pPr algn="ctr"/>
            <a:endParaRPr lang="en-US" sz="1200" dirty="0">
              <a:solidFill>
                <a:schemeClr val="bg1"/>
              </a:solidFill>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hlinkClick r:id="rId11"/>
              </a:rPr>
              <a:t>MAP TEST READING VOCABULARY GAME - Real Bingo (ALL RIT BANDS 141-260</a:t>
            </a:r>
            <a:r>
              <a:rPr lang="en-US" sz="1200" dirty="0" smtClean="0">
                <a:latin typeface="Arial" panose="020B0604020202020204" pitchFamily="34" charset="0"/>
                <a:cs typeface="Arial" panose="020B0604020202020204" pitchFamily="34" charset="0"/>
                <a:hlinkClick r:id="rId11"/>
              </a:rPr>
              <a:t>)</a:t>
            </a:r>
            <a:endParaRPr lang="en-US" sz="1200" dirty="0" smtClean="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95809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XPICPATH" val="..\DOWNLOADS"/>
</p:tagLst>
</file>

<file path=ppt/tags/tag2.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ags/tag3.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ags/tag4.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ags/tag5.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ags/tag6.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ags/tag7.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ags/tag8.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ags/tag9.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erMedia.com - Scientist Experiments - Animated  Slide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5395</TotalTime>
  <Words>2005</Words>
  <Application>Microsoft Office PowerPoint</Application>
  <PresentationFormat>On-screen Show (4:3)</PresentationFormat>
  <Paragraphs>312</Paragraphs>
  <Slides>7</Slides>
  <Notes>4</Notes>
  <HiddenSlides>0</HiddenSlides>
  <MMClips>82</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vt:i4>
      </vt:variant>
    </vt:vector>
  </HeadingPairs>
  <TitlesOfParts>
    <vt:vector size="17" baseType="lpstr">
      <vt:lpstr>Arial</vt:lpstr>
      <vt:lpstr>Arial Black</vt:lpstr>
      <vt:lpstr>Arial Narrow</vt:lpstr>
      <vt:lpstr>Bauhaus 93</vt:lpstr>
      <vt:lpstr>Calibri</vt:lpstr>
      <vt:lpstr>Calibri Light</vt:lpstr>
      <vt:lpstr>Century Gothic</vt:lpstr>
      <vt:lpstr>Palatino Linotype</vt:lpstr>
      <vt:lpstr>Office Theme</vt:lpstr>
      <vt:lpstr>PresenterMedia.com - Scientist Experiments - Animated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Jackson</dc:creator>
  <cp:lastModifiedBy>josh jackson</cp:lastModifiedBy>
  <cp:revision>191</cp:revision>
  <dcterms:created xsi:type="dcterms:W3CDTF">2015-06-11T21:24:08Z</dcterms:created>
  <dcterms:modified xsi:type="dcterms:W3CDTF">2016-02-08T14:34:20Z</dcterms:modified>
</cp:coreProperties>
</file>