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2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B84F-33BE-49AA-8CD6-ECB4E7B6F23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2C1E8-9D59-4F69-84F8-531A9C90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0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97476-C690-4597-B50B-C47E1AD382A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8367D-9F16-459D-ADC3-E8C51C566B79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18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A3686-949C-48E4-A2B5-91BA1C6078EB}" type="slidenum">
              <a:rPr lang="en-US" altLang="en-US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1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0E3EF-BB67-4E82-A33C-78EA138D44DA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25503-CA7A-406D-A536-C5F54DDD7EF4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88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9AF5A-D2FF-4DA6-AEEB-6AFD7AC902BA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21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DB890-B8CC-4542-8342-59687B6CBC46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765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EA317-48C7-4DD3-AA62-199B930A0C9B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925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C309F-E379-4D4B-A3B4-1C19257B9F8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02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B43A7-97F4-4721-9442-288B9F4D6E9E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2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0291C-DFD3-4A36-BC61-15FFC782D553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8F38A-637C-4141-9AD0-A3D79D5CCDF7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F2B3-4B6E-4EEC-92B2-B5DBEB95CEBC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531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BFBF9B-9422-4E74-956E-C469EE8A845D}" type="slidenum">
              <a:rPr lang="en-US" altLang="en-US">
                <a:solidFill>
                  <a:srgbClr val="000000"/>
                </a:solidFill>
              </a:rPr>
              <a:pPr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001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8CF9D-9336-4236-8563-895AC8C5A1ED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1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99FEE-AB01-4782-B82C-D3554F762A2C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43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204CF-E56E-41E5-B9CC-D947D3B8E8DF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95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403FA-C078-4146-A910-55CBC3207AC9}" type="slidenum">
              <a:rPr lang="en-US" altLang="en-US">
                <a:solidFill>
                  <a:srgbClr val="000000"/>
                </a:solidFill>
              </a:rPr>
              <a:pPr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18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678B7-F156-4C14-B75E-ABFA4BC44927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346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96027-64E4-4834-8D5B-24D8261A4AAC}" type="slidenum">
              <a:rPr lang="en-US" altLang="en-US">
                <a:solidFill>
                  <a:srgbClr val="000000"/>
                </a:solidFill>
              </a:rPr>
              <a:pPr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985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A581B-CF81-4323-AD5F-23AFB14332A6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410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6208-E4D0-4876-AF34-7F05893307EC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27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091E5-D135-4205-9F71-1F88B20984F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25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F77A2-7D52-4D46-9CF3-4954DDA4B3A5}" type="slidenum">
              <a:rPr lang="en-US" altLang="en-US">
                <a:solidFill>
                  <a:srgbClr val="000000"/>
                </a:solidFill>
              </a:rPr>
              <a:pPr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61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13DA9-FADF-41A9-BF0C-5D722E7B80B9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62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63C75-1DE8-4D22-B5AC-7449EFA730BD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858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33A8E-DA74-4079-972D-3D529D9D3052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789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612C8-D887-456B-86BA-DCCBA2928006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0674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69F42-1CBD-47BF-92EE-C790D5943338}" type="slidenum">
              <a:rPr lang="en-US" altLang="en-US">
                <a:solidFill>
                  <a:srgbClr val="000000"/>
                </a:solidFill>
              </a:rPr>
              <a:pPr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038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F9042-4AB3-438E-B07C-92324DFFC93E}" type="slidenum">
              <a:rPr lang="en-US" altLang="en-US">
                <a:solidFill>
                  <a:srgbClr val="000000"/>
                </a:solidFill>
              </a:rPr>
              <a:pPr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318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183FE-6BF6-4A9D-88FE-B0F2CF48C8CE}" type="slidenum">
              <a:rPr lang="en-US" altLang="en-US">
                <a:solidFill>
                  <a:srgbClr val="000000"/>
                </a:solidFill>
              </a:rPr>
              <a:pPr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248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EC6B7-F410-46C5-A38F-F9654B14DAF1}" type="slidenum">
              <a:rPr lang="en-US" altLang="en-US">
                <a:solidFill>
                  <a:srgbClr val="000000"/>
                </a:solidFill>
              </a:rPr>
              <a:pPr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205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650C8-573B-470C-8357-651C2379F6F3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44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55838-D85A-403F-A4B1-59D55C1E3C14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22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7609D-83D1-4B94-A432-1DDFE4CAC322}" type="slidenum">
              <a:rPr lang="en-US" altLang="en-US">
                <a:solidFill>
                  <a:srgbClr val="000000"/>
                </a:solidFill>
              </a:rPr>
              <a:pPr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92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C185B-902F-4715-B7D9-77D3A8087B6C}" type="slidenum">
              <a:rPr lang="en-US" altLang="en-US">
                <a:solidFill>
                  <a:srgbClr val="000000"/>
                </a:solidFill>
              </a:rPr>
              <a:pPr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450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88430-280E-489F-818A-CA635FB18570}" type="slidenum">
              <a:rPr lang="en-US" altLang="en-US">
                <a:solidFill>
                  <a:srgbClr val="000000"/>
                </a:solidFill>
              </a:rPr>
              <a:pPr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444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FECE4-B54E-47CF-BD38-F30EDFFB5FE9}" type="slidenum">
              <a:rPr lang="en-US" altLang="en-US">
                <a:solidFill>
                  <a:srgbClr val="000000"/>
                </a:solidFill>
              </a:rPr>
              <a:pPr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753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1EC27-721F-458A-9F63-7B8707D0212A}" type="slidenum">
              <a:rPr lang="en-US" altLang="en-US">
                <a:solidFill>
                  <a:srgbClr val="000000"/>
                </a:solidFill>
              </a:rPr>
              <a:pPr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10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CCF06-2C8D-4A00-916F-E2B194128CD7}" type="slidenum">
              <a:rPr lang="en-US" altLang="en-US">
                <a:solidFill>
                  <a:srgbClr val="000000"/>
                </a:solidFill>
              </a:rPr>
              <a:pPr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67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90F2B-5600-451C-9380-140D84B0E4A7}" type="slidenum">
              <a:rPr lang="en-US" altLang="en-US">
                <a:solidFill>
                  <a:srgbClr val="000000"/>
                </a:solidFill>
              </a:rPr>
              <a:pPr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833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E5623-A364-40C5-8FC8-8E1C775D1E75}" type="slidenum">
              <a:rPr lang="en-US" altLang="en-US">
                <a:solidFill>
                  <a:srgbClr val="000000"/>
                </a:solidFill>
              </a:rPr>
              <a:pPr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6496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318EC-625A-4107-B5A1-22CC17E0AD45}" type="slidenum">
              <a:rPr lang="en-US" altLang="en-US">
                <a:solidFill>
                  <a:srgbClr val="000000"/>
                </a:solidFill>
              </a:rPr>
              <a:pPr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901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BE3E0-14DB-4087-9B73-F0D97E49A349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6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29545-23F7-4FEF-9104-26953288668F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3138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C8ABA-B654-47BC-96BD-284DBA991BBD}" type="slidenum">
              <a:rPr lang="en-US" altLang="en-US">
                <a:solidFill>
                  <a:srgbClr val="000000"/>
                </a:solidFill>
              </a:rPr>
              <a:pPr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914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CB643-658B-4B8E-884E-409FDA67B50A}" type="slidenum">
              <a:rPr lang="en-US" altLang="en-US">
                <a:solidFill>
                  <a:srgbClr val="000000"/>
                </a:solidFill>
              </a:rPr>
              <a:pPr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735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FB203-35FD-4B53-A660-E462D63CF732}" type="slidenum">
              <a:rPr lang="en-US" altLang="en-US">
                <a:solidFill>
                  <a:srgbClr val="000000"/>
                </a:solidFill>
              </a:rPr>
              <a:pPr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461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99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1103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16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31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9131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25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38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3BFCB-9146-482C-9F45-11B505F9937F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5761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631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900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8242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363B7-87A8-444B-8AEF-C287C95E23B3}" type="slidenum">
              <a:rPr lang="en-US" altLang="en-US">
                <a:solidFill>
                  <a:srgbClr val="000000"/>
                </a:solidFill>
              </a:rPr>
              <a:pPr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1511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9540C-0226-4CB7-9FD1-FCB70FEB0C7A}" type="slidenum">
              <a:rPr lang="en-US" altLang="en-US">
                <a:solidFill>
                  <a:srgbClr val="000000"/>
                </a:solidFill>
              </a:rPr>
              <a:pPr/>
              <a:t>64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7522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88480-9B2F-447B-AABF-382B8C582AB3}" type="slidenum">
              <a:rPr lang="en-US" altLang="en-US">
                <a:solidFill>
                  <a:srgbClr val="000000"/>
                </a:solidFill>
              </a:rPr>
              <a:pPr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452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FF001-4B11-4E37-942D-F4DC0B1519B5}" type="slidenum">
              <a:rPr lang="en-US" altLang="en-US">
                <a:solidFill>
                  <a:srgbClr val="000000"/>
                </a:solidFill>
              </a:rPr>
              <a:pPr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919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58187-E166-4E2B-86DE-9CBE76AEDEB8}" type="slidenum">
              <a:rPr lang="en-US" altLang="en-US">
                <a:solidFill>
                  <a:srgbClr val="000000"/>
                </a:solidFill>
              </a:rPr>
              <a:pPr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053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DD2B8-FF30-40C3-A46E-37E03491D54D}" type="slidenum">
              <a:rPr lang="en-US" altLang="en-US">
                <a:solidFill>
                  <a:srgbClr val="000000"/>
                </a:solidFill>
              </a:rPr>
              <a:pPr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7182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67D-9273-4E9B-BCA6-8EEBCE815847}" type="slidenum">
              <a:rPr lang="en-US" altLang="en-US">
                <a:solidFill>
                  <a:srgbClr val="000000"/>
                </a:solidFill>
              </a:rPr>
              <a:pPr/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843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22916-280D-437C-8277-8AC30E48FA64}" type="slidenum">
              <a:rPr lang="en-US" altLang="en-US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290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78DD-85BF-4EE7-8D2B-8665C4CC6BD6}" type="slidenum">
              <a:rPr lang="en-US" altLang="en-US">
                <a:solidFill>
                  <a:srgbClr val="000000"/>
                </a:solidFill>
              </a:rPr>
              <a:pPr/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9705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8F127-5829-4D33-89DC-0836D1278D6F}" type="slidenum">
              <a:rPr lang="en-US" altLang="en-US">
                <a:solidFill>
                  <a:srgbClr val="000000"/>
                </a:solidFill>
              </a:rPr>
              <a:pPr/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871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0D3B0-F581-4CED-AA6B-2278D5698F04}" type="slidenum">
              <a:rPr lang="en-US" altLang="en-US">
                <a:solidFill>
                  <a:srgbClr val="000000"/>
                </a:solidFill>
              </a:rPr>
              <a:pPr/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2977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44FC9-79F9-4650-AE21-3B8F29AB08EE}" type="slidenum">
              <a:rPr lang="en-US" altLang="en-US">
                <a:solidFill>
                  <a:srgbClr val="000000"/>
                </a:solidFill>
              </a:rPr>
              <a:pPr/>
              <a:t>73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116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64E6B-17B7-4D5A-A2DE-4D3A63876D12}" type="slidenum">
              <a:rPr lang="en-US" altLang="en-US">
                <a:solidFill>
                  <a:srgbClr val="000000"/>
                </a:solidFill>
              </a:rPr>
              <a:pPr/>
              <a:t>74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988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21057-0715-4A38-B7B3-07C90E7F35A6}" type="slidenum">
              <a:rPr lang="en-US" altLang="en-US">
                <a:solidFill>
                  <a:srgbClr val="000000"/>
                </a:solidFill>
              </a:rPr>
              <a:pPr/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7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8F39A-9308-488E-A76E-CEB587C16BD3}" type="slidenum">
              <a:rPr lang="en-US" altLang="en-US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246E-1A35-45EA-97EB-0808623CBB38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51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838200"/>
            <a:ext cx="7391400" cy="114300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CE9D7B-E421-4D6C-98CF-5BB2B224D9D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  <p:pic>
        <p:nvPicPr>
          <p:cNvPr id="4114" name="Picture 18" descr="side strip"/>
          <p:cNvPicPr>
            <a:picLocks noChangeAspect="1" noChangeArrowheads="1"/>
          </p:cNvPicPr>
          <p:nvPr userDrawn="1"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28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D0927E-A2AC-4BCB-9C91-38E1984AE8EF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090B9-8AE9-4259-8ADC-613FB941888D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655364-5D67-435E-84AB-DBB21DFBAE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21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D8366-BCA7-49D4-9811-8DE1FF4FADA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594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8F23AD-86B5-470E-884F-E70A6DCAC613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78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76AC4-7DDB-4260-ABA5-1D402957118C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147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E027ED-1400-449A-AF95-52406CAE661A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817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08A96B-51A3-4383-8C50-B1E1553405B7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532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B8BA32-D9AC-47E7-B3CB-51B0049CF201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2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8E14E-3720-48A8-9CB0-B143FBE03028}" type="slidenum">
              <a:rPr lang="en-US" altLang="en-US">
                <a:solidFill>
                  <a:srgbClr val="430161"/>
                </a:solidFill>
              </a:rPr>
              <a:pPr/>
              <a:t>‹#›</a:t>
            </a:fld>
            <a:endParaRPr lang="en-US" altLang="en-US">
              <a:solidFill>
                <a:srgbClr val="430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Picture 132" descr="side strip"/>
          <p:cNvPicPr>
            <a:picLocks noChangeAspect="1" noChangeArrowheads="1"/>
          </p:cNvPicPr>
          <p:nvPr/>
        </p:nvPicPr>
        <p:blipFill>
          <a:blip r:embed="rId1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911975"/>
          </a:xfrm>
          <a:prstGeom prst="rect">
            <a:avLst/>
          </a:prstGeom>
          <a:noFill/>
          <a:effectLst>
            <a:outerShdw dist="635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" name="Rectangle 1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400" y="6553200"/>
            <a:ext cx="10175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ctr" eaLnBrk="0" fontAlgn="base" hangingPunct="0">
              <a:spcAft>
                <a:spcPct val="0"/>
              </a:spcAft>
            </a:pPr>
            <a:fld id="{873047F3-0830-4F78-9398-73765EE3A76B}" type="slidenum">
              <a:rPr lang="en-US" altLang="en-US" b="1">
                <a:solidFill>
                  <a:srgbClr val="430161"/>
                </a:solidFill>
              </a:rPr>
              <a:pPr algn="ctr" eaLnBrk="0" fontAlgn="base" hangingPunct="0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430161"/>
              </a:solidFill>
            </a:endParaRPr>
          </a:p>
        </p:txBody>
      </p:sp>
      <p:sp>
        <p:nvSpPr>
          <p:cNvPr id="1162" name="Rectangle 138">
            <a:hlinkClick r:id="rId14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0"/>
            <a:ext cx="1066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C2B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3140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 advAuto="0">
        <p:tmplLst>
          <p:tmpl lvl="1">
            <p:tnLst>
              <p:par>
                <p:cTn presetID="34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8F8F8"/>
          </a:solidFill>
          <a:effectLst>
            <a:outerShdw blurRad="38100" dist="38100" dir="2700000" algn="tl">
              <a:srgbClr val="000000"/>
            </a:outerShdw>
          </a:effectLst>
          <a:latin typeface="Georgia" panose="02040502050405020303" pitchFamily="18" charset="0"/>
        </a:defRPr>
      </a:lvl9pPr>
    </p:titleStyle>
    <p:bodyStyle>
      <a:lvl1pPr algn="ctr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defRPr sz="8000" b="1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18" Type="http://schemas.openxmlformats.org/officeDocument/2006/relationships/slide" Target="slide5.xml"/><Relationship Id="rId26" Type="http://schemas.openxmlformats.org/officeDocument/2006/relationships/slide" Target="slide33.xml"/><Relationship Id="rId39" Type="http://schemas.openxmlformats.org/officeDocument/2006/relationships/slide" Target="slide51.xml"/><Relationship Id="rId21" Type="http://schemas.openxmlformats.org/officeDocument/2006/relationships/slide" Target="slide13.xml"/><Relationship Id="rId34" Type="http://schemas.openxmlformats.org/officeDocument/2006/relationships/slide" Target="slide29.xml"/><Relationship Id="rId42" Type="http://schemas.openxmlformats.org/officeDocument/2006/relationships/slide" Target="slide53.xml"/><Relationship Id="rId47" Type="http://schemas.openxmlformats.org/officeDocument/2006/relationships/slide" Target="slide69.xml"/><Relationship Id="rId50" Type="http://schemas.openxmlformats.org/officeDocument/2006/relationships/slide" Target="slide67.xml"/><Relationship Id="rId55" Type="http://schemas.openxmlformats.org/officeDocument/2006/relationships/image" Target="../media/image7.wmf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1.gif"/><Relationship Id="rId17" Type="http://schemas.openxmlformats.org/officeDocument/2006/relationships/audio" Target="../media/audio1.wav"/><Relationship Id="rId25" Type="http://schemas.openxmlformats.org/officeDocument/2006/relationships/slide" Target="slide27.xml"/><Relationship Id="rId33" Type="http://schemas.openxmlformats.org/officeDocument/2006/relationships/slide" Target="slide21.xml"/><Relationship Id="rId38" Type="http://schemas.openxmlformats.org/officeDocument/2006/relationships/slide" Target="slide49.xml"/><Relationship Id="rId46" Type="http://schemas.openxmlformats.org/officeDocument/2006/relationships/slide" Target="slide57.xml"/><Relationship Id="rId2" Type="http://schemas.openxmlformats.org/officeDocument/2006/relationships/control" Target="../activeX/activeX1.xml"/><Relationship Id="rId16" Type="http://schemas.openxmlformats.org/officeDocument/2006/relationships/slide" Target="slide63.xml"/><Relationship Id="rId20" Type="http://schemas.openxmlformats.org/officeDocument/2006/relationships/slide" Target="slide7.xml"/><Relationship Id="rId29" Type="http://schemas.openxmlformats.org/officeDocument/2006/relationships/slide" Target="slide43.xml"/><Relationship Id="rId41" Type="http://schemas.openxmlformats.org/officeDocument/2006/relationships/slide" Target="slide47.xml"/><Relationship Id="rId54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gif"/><Relationship Id="rId24" Type="http://schemas.openxmlformats.org/officeDocument/2006/relationships/slide" Target="slide25.xml"/><Relationship Id="rId32" Type="http://schemas.openxmlformats.org/officeDocument/2006/relationships/slide" Target="slide19.xml"/><Relationship Id="rId37" Type="http://schemas.openxmlformats.org/officeDocument/2006/relationships/slide" Target="slide41.xml"/><Relationship Id="rId40" Type="http://schemas.openxmlformats.org/officeDocument/2006/relationships/slide" Target="slide45.xml"/><Relationship Id="rId45" Type="http://schemas.openxmlformats.org/officeDocument/2006/relationships/slide" Target="slide55.xml"/><Relationship Id="rId53" Type="http://schemas.openxmlformats.org/officeDocument/2006/relationships/image" Target="../media/image5.wmf"/><Relationship Id="rId5" Type="http://schemas.openxmlformats.org/officeDocument/2006/relationships/control" Target="../activeX/activeX4.xml"/><Relationship Id="rId15" Type="http://schemas.microsoft.com/office/2007/relationships/hdphoto" Target="../media/hdphoto1.wdp"/><Relationship Id="rId23" Type="http://schemas.openxmlformats.org/officeDocument/2006/relationships/slide" Target="slide23.xml"/><Relationship Id="rId28" Type="http://schemas.openxmlformats.org/officeDocument/2006/relationships/slide" Target="slide37.xml"/><Relationship Id="rId36" Type="http://schemas.openxmlformats.org/officeDocument/2006/relationships/slide" Target="slide39.xml"/><Relationship Id="rId49" Type="http://schemas.openxmlformats.org/officeDocument/2006/relationships/slide" Target="slide65.xml"/><Relationship Id="rId10" Type="http://schemas.openxmlformats.org/officeDocument/2006/relationships/image" Target="../media/image9.png"/><Relationship Id="rId19" Type="http://schemas.openxmlformats.org/officeDocument/2006/relationships/slide" Target="slide3.xml"/><Relationship Id="rId31" Type="http://schemas.openxmlformats.org/officeDocument/2006/relationships/slide" Target="slide11.xml"/><Relationship Id="rId44" Type="http://schemas.openxmlformats.org/officeDocument/2006/relationships/slide" Target="slide61.xml"/><Relationship Id="rId52" Type="http://schemas.openxmlformats.org/officeDocument/2006/relationships/image" Target="../media/image14.png"/><Relationship Id="rId4" Type="http://schemas.openxmlformats.org/officeDocument/2006/relationships/control" Target="../activeX/activeX3.xml"/><Relationship Id="rId9" Type="http://schemas.openxmlformats.org/officeDocument/2006/relationships/audio" Target="../media/audio3.wav"/><Relationship Id="rId14" Type="http://schemas.openxmlformats.org/officeDocument/2006/relationships/image" Target="../media/image13.png"/><Relationship Id="rId22" Type="http://schemas.openxmlformats.org/officeDocument/2006/relationships/slide" Target="slide15.xml"/><Relationship Id="rId27" Type="http://schemas.openxmlformats.org/officeDocument/2006/relationships/slide" Target="slide35.xml"/><Relationship Id="rId30" Type="http://schemas.openxmlformats.org/officeDocument/2006/relationships/slide" Target="slide9.xml"/><Relationship Id="rId35" Type="http://schemas.openxmlformats.org/officeDocument/2006/relationships/slide" Target="slide31.xml"/><Relationship Id="rId43" Type="http://schemas.openxmlformats.org/officeDocument/2006/relationships/slide" Target="slide59.xml"/><Relationship Id="rId48" Type="http://schemas.openxmlformats.org/officeDocument/2006/relationships/slide" Target="slide71.xml"/><Relationship Id="rId56" Type="http://schemas.openxmlformats.org/officeDocument/2006/relationships/image" Target="../media/image8.wmf"/><Relationship Id="rId8" Type="http://schemas.openxmlformats.org/officeDocument/2006/relationships/audio" Target="../media/audio2.wav"/><Relationship Id="rId51" Type="http://schemas.openxmlformats.org/officeDocument/2006/relationships/slide" Target="slide73.xml"/><Relationship Id="rId3" Type="http://schemas.openxmlformats.org/officeDocument/2006/relationships/control" Target="../activeX/activeX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49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slide" Target="slide75.xml"/><Relationship Id="rId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5.wav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http://kingoftheflatscreen.com/wp-content/uploads/2014/11/AoRQu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" y="19050"/>
            <a:ext cx="9122951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03" name="Picture 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2200"/>
            <a:ext cx="2444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8" name="WordArt 8"/>
          <p:cNvSpPr>
            <a:spLocks noChangeArrowheads="1" noChangeShapeType="1" noTextEdit="1"/>
          </p:cNvSpPr>
          <p:nvPr/>
        </p:nvSpPr>
        <p:spPr bwMode="auto">
          <a:xfrm rot="20945807">
            <a:off x="1605306" y="2101978"/>
            <a:ext cx="1371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This</a:t>
            </a:r>
          </a:p>
        </p:txBody>
      </p:sp>
      <p:sp>
        <p:nvSpPr>
          <p:cNvPr id="460809" name="WordArt 9"/>
          <p:cNvSpPr>
            <a:spLocks noChangeArrowheads="1" noChangeShapeType="1" noTextEdit="1"/>
          </p:cNvSpPr>
          <p:nvPr/>
        </p:nvSpPr>
        <p:spPr bwMode="auto">
          <a:xfrm>
            <a:off x="3682755" y="2178178"/>
            <a:ext cx="838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IS</a:t>
            </a:r>
          </a:p>
        </p:txBody>
      </p:sp>
      <p:pic>
        <p:nvPicPr>
          <p:cNvPr id="460812" name="Picture 12" descr="multix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33800"/>
            <a:ext cx="1514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99147" y="5149426"/>
            <a:ext cx="3545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RIT </a:t>
            </a:r>
            <a:r>
              <a:rPr lang="en-US" sz="20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191-200 (3rd </a:t>
            </a:r>
            <a:r>
              <a:rPr lang="en-U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Grade)</a:t>
            </a:r>
            <a:endParaRPr lang="en-US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860967"/>
      </p:ext>
    </p:extLst>
  </p:cSld>
  <p:clrMapOvr>
    <a:masterClrMapping/>
  </p:clrMapOvr>
  <p:transition>
    <p:sndAc>
      <p:stSnd>
        <p:snd r:embed="rId5" name="This is Jeopar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03"/>
                </p:tgtEl>
              </p:cMediaNode>
            </p:audio>
          </p:childTnLst>
        </p:cTn>
      </p:par>
    </p:tnLst>
    <p:bldLst>
      <p:bldP spid="460808" grpId="0" animBg="1"/>
      <p:bldP spid="4608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54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1816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4" y="265401"/>
            <a:ext cx="3105150" cy="4352925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53" y="3654127"/>
            <a:ext cx="1588256" cy="8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9961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474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9" y="335972"/>
            <a:ext cx="4659891" cy="41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4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/>
              <a:t>2</a:t>
            </a:r>
          </a:p>
        </p:txBody>
      </p:sp>
      <p:sp>
        <p:nvSpPr>
          <p:cNvPr id="14848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4102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9" y="335972"/>
            <a:ext cx="4659891" cy="4192763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5" y="3427778"/>
            <a:ext cx="2171980" cy="8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6406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05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83770" y="4415118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" y="363393"/>
            <a:ext cx="5002935" cy="413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7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15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1895" y="4603377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" y="363393"/>
            <a:ext cx="5002935" cy="4138497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2852"/>
            <a:ext cx="1879946" cy="205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602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36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773788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28443"/>
            <a:ext cx="5830454" cy="522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3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462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06035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28443"/>
            <a:ext cx="5830454" cy="522507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85" y="2527441"/>
            <a:ext cx="3469341" cy="37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9080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</a:t>
            </a:r>
            <a:endParaRPr lang="en-US" altLang="en-US" sz="100" b="0" dirty="0"/>
          </a:p>
        </p:txBody>
      </p:sp>
      <p:sp>
        <p:nvSpPr>
          <p:cNvPr id="157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56875" y="4495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0" y="4495800"/>
            <a:ext cx="68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8" y="415635"/>
            <a:ext cx="4886368" cy="578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8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1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 animBg="1" autoUpdateAnimBg="0"/>
      <p:bldP spid="1577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872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3590" y="4563035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3" y="259773"/>
            <a:ext cx="4886368" cy="5787737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38" y="3283341"/>
            <a:ext cx="3054317" cy="33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3534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59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92256" y="463027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" y="0"/>
            <a:ext cx="62960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9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836" name="Picture 84" descr="https://c2.staticflickr.com/8/7393/10486662344_54a3601390_b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8763" name="AutoShape 11"/>
          <p:cNvSpPr>
            <a:spLocks noChangeArrowheads="1"/>
          </p:cNvSpPr>
          <p:nvPr/>
        </p:nvSpPr>
        <p:spPr bwMode="auto">
          <a:xfrm>
            <a:off x="762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797" name="AutoShape 45"/>
          <p:cNvSpPr>
            <a:spLocks noChangeArrowheads="1"/>
          </p:cNvSpPr>
          <p:nvPr/>
        </p:nvSpPr>
        <p:spPr bwMode="auto">
          <a:xfrm>
            <a:off x="38100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8802" name="AutoShape 50"/>
          <p:cNvSpPr>
            <a:spLocks noChangeArrowheads="1"/>
          </p:cNvSpPr>
          <p:nvPr/>
        </p:nvSpPr>
        <p:spPr bwMode="auto">
          <a:xfrm>
            <a:off x="6705600" y="4114800"/>
            <a:ext cx="2057400" cy="685800"/>
          </a:xfrm>
          <a:prstGeom prst="flowChartAlternateProcess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n-US" sz="8000" b="1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8828" name="Picture 76" descr="http://triviaparties.com/Host-Podium5-op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63" y="5296447"/>
            <a:ext cx="1444625" cy="29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3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08" y="5348615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8845" name="Picture 93" descr="http://triviaparties.com/Host-Podium5-Red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78" y="5317051"/>
            <a:ext cx="1415415" cy="29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1" descr="http://triviaparties.com/Host-Podium5-Green.gif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1" y="5303332"/>
            <a:ext cx="1400084" cy="288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1545436" y="280173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>
                  <a:snd r:embed="rId17" name="dailydouble.wav"/>
                </a:hlinkClick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90943" y="1927457"/>
            <a:ext cx="1062609" cy="599398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8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3" name="AutoShape 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943" y="1034269"/>
            <a:ext cx="1062609" cy="582381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4" name="AutoShape 5"/>
          <p:cNvSpPr>
            <a:spLocks noChangeArrowheads="1"/>
          </p:cNvSpPr>
          <p:nvPr/>
        </p:nvSpPr>
        <p:spPr bwMode="auto">
          <a:xfrm>
            <a:off x="115671" y="2755894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1523883" y="984485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1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6" name="AutoShape 7"/>
          <p:cNvSpPr>
            <a:spLocks noChangeArrowheads="1"/>
          </p:cNvSpPr>
          <p:nvPr/>
        </p:nvSpPr>
        <p:spPr bwMode="auto">
          <a:xfrm>
            <a:off x="1517533" y="1871322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2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7" name="AutoShape 8"/>
          <p:cNvSpPr>
            <a:spLocks noChangeArrowheads="1"/>
          </p:cNvSpPr>
          <p:nvPr/>
        </p:nvSpPr>
        <p:spPr bwMode="auto">
          <a:xfrm>
            <a:off x="2881964" y="998078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FFCC"/>
                </a:solidFill>
                <a:latin typeface="Arial" panose="020B0604020202020204" pitchFamily="34" charset="0"/>
                <a:hlinkClick r:id="rId23" action="ppaction://hlinksldjump"/>
              </a:rPr>
              <a:t>$100</a:t>
            </a:r>
            <a:endParaRPr lang="en-US" altLang="en-US" sz="320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8" name="AutoShape 9"/>
          <p:cNvSpPr>
            <a:spLocks noChangeArrowheads="1"/>
          </p:cNvSpPr>
          <p:nvPr/>
        </p:nvSpPr>
        <p:spPr bwMode="auto">
          <a:xfrm>
            <a:off x="2875614" y="1859515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4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2903517" y="2777226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5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0" name="AutoShape 11"/>
          <p:cNvSpPr>
            <a:spLocks noChangeArrowheads="1"/>
          </p:cNvSpPr>
          <p:nvPr/>
        </p:nvSpPr>
        <p:spPr bwMode="auto">
          <a:xfrm>
            <a:off x="4141410" y="986000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1" name="AutoShape 12"/>
          <p:cNvSpPr>
            <a:spLocks noChangeArrowheads="1"/>
          </p:cNvSpPr>
          <p:nvPr/>
        </p:nvSpPr>
        <p:spPr bwMode="auto">
          <a:xfrm>
            <a:off x="4135060" y="1847437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7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2" name="AutoShape 13"/>
          <p:cNvSpPr>
            <a:spLocks noChangeArrowheads="1"/>
          </p:cNvSpPr>
          <p:nvPr/>
        </p:nvSpPr>
        <p:spPr bwMode="auto">
          <a:xfrm>
            <a:off x="4162963" y="2777848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8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3" name="AutoShape 14"/>
          <p:cNvSpPr>
            <a:spLocks noChangeArrowheads="1"/>
          </p:cNvSpPr>
          <p:nvPr/>
        </p:nvSpPr>
        <p:spPr bwMode="auto">
          <a:xfrm>
            <a:off x="5405161" y="986000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29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4" name="AutoShape 15"/>
          <p:cNvSpPr>
            <a:spLocks noChangeArrowheads="1"/>
          </p:cNvSpPr>
          <p:nvPr/>
        </p:nvSpPr>
        <p:spPr bwMode="auto">
          <a:xfrm>
            <a:off x="124151" y="3723038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0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5" name="AutoShape 16"/>
          <p:cNvSpPr>
            <a:spLocks noChangeArrowheads="1"/>
          </p:cNvSpPr>
          <p:nvPr/>
        </p:nvSpPr>
        <p:spPr bwMode="auto">
          <a:xfrm>
            <a:off x="115671" y="4630090"/>
            <a:ext cx="1062609" cy="589944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1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1502560" y="3725273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2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7" name="AutoShape 18"/>
          <p:cNvSpPr>
            <a:spLocks noChangeArrowheads="1"/>
          </p:cNvSpPr>
          <p:nvPr/>
        </p:nvSpPr>
        <p:spPr bwMode="auto">
          <a:xfrm>
            <a:off x="1548009" y="4647707"/>
            <a:ext cx="1055829" cy="593574"/>
          </a:xfrm>
          <a:prstGeom prst="flowChartAlternateProcess">
            <a:avLst/>
          </a:prstGeom>
          <a:solidFill>
            <a:srgbClr val="99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3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8" name="AutoShape 19"/>
          <p:cNvSpPr>
            <a:spLocks noChangeArrowheads="1"/>
          </p:cNvSpPr>
          <p:nvPr/>
        </p:nvSpPr>
        <p:spPr bwMode="auto">
          <a:xfrm>
            <a:off x="2914820" y="3725273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4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79" name="AutoShape 20"/>
          <p:cNvSpPr>
            <a:spLocks noChangeArrowheads="1"/>
          </p:cNvSpPr>
          <p:nvPr/>
        </p:nvSpPr>
        <p:spPr bwMode="auto">
          <a:xfrm>
            <a:off x="2906090" y="4635900"/>
            <a:ext cx="1055829" cy="593574"/>
          </a:xfrm>
          <a:prstGeom prst="flowChartAlternateProcess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5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0" name="AutoShape 21"/>
          <p:cNvSpPr>
            <a:spLocks noChangeArrowheads="1"/>
          </p:cNvSpPr>
          <p:nvPr/>
        </p:nvSpPr>
        <p:spPr bwMode="auto">
          <a:xfrm>
            <a:off x="4174266" y="3740181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6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1" name="AutoShape 22"/>
          <p:cNvSpPr>
            <a:spLocks noChangeArrowheads="1"/>
          </p:cNvSpPr>
          <p:nvPr/>
        </p:nvSpPr>
        <p:spPr bwMode="auto">
          <a:xfrm>
            <a:off x="4165536" y="4623822"/>
            <a:ext cx="1055829" cy="59357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7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2" name="AutoShape 23"/>
          <p:cNvSpPr>
            <a:spLocks noChangeArrowheads="1"/>
          </p:cNvSpPr>
          <p:nvPr/>
        </p:nvSpPr>
        <p:spPr bwMode="auto">
          <a:xfrm>
            <a:off x="5438017" y="3713195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8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3" name="AutoShape 24"/>
          <p:cNvSpPr>
            <a:spLocks noChangeArrowheads="1"/>
          </p:cNvSpPr>
          <p:nvPr/>
        </p:nvSpPr>
        <p:spPr bwMode="auto">
          <a:xfrm>
            <a:off x="5429287" y="4623822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39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4" name="AutoShape 25"/>
          <p:cNvSpPr>
            <a:spLocks noChangeArrowheads="1"/>
          </p:cNvSpPr>
          <p:nvPr/>
        </p:nvSpPr>
        <p:spPr bwMode="auto">
          <a:xfrm>
            <a:off x="5398811" y="1847437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0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5" name="AutoShape 26"/>
          <p:cNvSpPr>
            <a:spLocks noChangeArrowheads="1"/>
          </p:cNvSpPr>
          <p:nvPr/>
        </p:nvSpPr>
        <p:spPr bwMode="auto">
          <a:xfrm>
            <a:off x="5426714" y="2777848"/>
            <a:ext cx="1055829" cy="593574"/>
          </a:xfrm>
          <a:prstGeom prst="flowChartAlternateProcess">
            <a:avLst/>
          </a:prstGeom>
          <a:solidFill>
            <a:srgbClr val="006600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1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6" name="AutoShape 27"/>
          <p:cNvSpPr>
            <a:spLocks noChangeArrowheads="1"/>
          </p:cNvSpPr>
          <p:nvPr/>
        </p:nvSpPr>
        <p:spPr bwMode="auto">
          <a:xfrm>
            <a:off x="2440" y="84305"/>
            <a:ext cx="1316173" cy="86565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Measurement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7" name="AutoShape 28"/>
          <p:cNvSpPr>
            <a:spLocks noChangeArrowheads="1"/>
          </p:cNvSpPr>
          <p:nvPr/>
        </p:nvSpPr>
        <p:spPr bwMode="auto">
          <a:xfrm>
            <a:off x="2790286" y="76675"/>
            <a:ext cx="1191395" cy="832035"/>
          </a:xfrm>
          <a:prstGeom prst="round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Algebra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8" name="AutoShape 29"/>
          <p:cNvSpPr>
            <a:spLocks noChangeArrowheads="1"/>
          </p:cNvSpPr>
          <p:nvPr/>
        </p:nvSpPr>
        <p:spPr bwMode="auto">
          <a:xfrm>
            <a:off x="4054037" y="64597"/>
            <a:ext cx="1223995" cy="79018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Geometry</a:t>
            </a:r>
            <a:endParaRPr lang="en-US" altLang="en-US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89" name="AutoShape 30"/>
          <p:cNvSpPr>
            <a:spLocks noChangeArrowheads="1"/>
          </p:cNvSpPr>
          <p:nvPr/>
        </p:nvSpPr>
        <p:spPr bwMode="auto">
          <a:xfrm>
            <a:off x="5350389" y="64598"/>
            <a:ext cx="1143458" cy="790182"/>
          </a:xfrm>
          <a:prstGeom prst="round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Number Sense</a:t>
            </a:r>
            <a:endParaRPr lang="en-US" altLang="en-US" sz="20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0" name="AutoShape 31"/>
          <p:cNvSpPr>
            <a:spLocks noChangeArrowheads="1"/>
          </p:cNvSpPr>
          <p:nvPr/>
        </p:nvSpPr>
        <p:spPr bwMode="auto">
          <a:xfrm>
            <a:off x="1412943" y="88483"/>
            <a:ext cx="1304987" cy="827880"/>
          </a:xfrm>
          <a:prstGeom prst="roundRect">
            <a:avLst/>
          </a:prstGeom>
          <a:solidFill>
            <a:srgbClr val="99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Statistics and Probability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1" name="AutoShape 48"/>
          <p:cNvSpPr>
            <a:spLocks noChangeArrowheads="1"/>
          </p:cNvSpPr>
          <p:nvPr/>
        </p:nvSpPr>
        <p:spPr bwMode="auto">
          <a:xfrm>
            <a:off x="6706597" y="986000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2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2" name="AutoShape 49"/>
          <p:cNvSpPr>
            <a:spLocks noChangeArrowheads="1"/>
          </p:cNvSpPr>
          <p:nvPr/>
        </p:nvSpPr>
        <p:spPr bwMode="auto">
          <a:xfrm>
            <a:off x="6739453" y="3713195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3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3" name="AutoShape 50"/>
          <p:cNvSpPr>
            <a:spLocks noChangeArrowheads="1"/>
          </p:cNvSpPr>
          <p:nvPr/>
        </p:nvSpPr>
        <p:spPr bwMode="auto">
          <a:xfrm>
            <a:off x="6730723" y="4623822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4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4" name="AutoShape 51"/>
          <p:cNvSpPr>
            <a:spLocks noChangeArrowheads="1"/>
          </p:cNvSpPr>
          <p:nvPr/>
        </p:nvSpPr>
        <p:spPr bwMode="auto">
          <a:xfrm>
            <a:off x="6700247" y="1847437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5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5" name="AutoShape 52"/>
          <p:cNvSpPr>
            <a:spLocks noChangeArrowheads="1"/>
          </p:cNvSpPr>
          <p:nvPr/>
        </p:nvSpPr>
        <p:spPr bwMode="auto">
          <a:xfrm>
            <a:off x="6728150" y="2777848"/>
            <a:ext cx="1055829" cy="593574"/>
          </a:xfrm>
          <a:prstGeom prst="flowChartAlternateProcess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6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6" name="AutoShape 53"/>
          <p:cNvSpPr>
            <a:spLocks noChangeArrowheads="1"/>
          </p:cNvSpPr>
          <p:nvPr/>
        </p:nvSpPr>
        <p:spPr bwMode="auto">
          <a:xfrm>
            <a:off x="6588463" y="64596"/>
            <a:ext cx="1206819" cy="79018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Estimation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&amp; Computation</a:t>
            </a:r>
            <a:endParaRPr lang="en-US" altLang="en-US" sz="14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7" name="AutoShape 48">
            <a:hlinkClick r:id="rId42" action="ppaction://hlinksldjump"/>
          </p:cNvPr>
          <p:cNvSpPr>
            <a:spLocks noChangeArrowheads="1"/>
          </p:cNvSpPr>
          <p:nvPr/>
        </p:nvSpPr>
        <p:spPr bwMode="auto">
          <a:xfrm>
            <a:off x="8004384" y="966635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16" action="ppaction://hlinksldjump"/>
              </a:rPr>
              <a:t>$100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8" name="AutoShape 49">
            <a:hlinkClick r:id="rId43" action="ppaction://hlinksldjump"/>
          </p:cNvPr>
          <p:cNvSpPr>
            <a:spLocks noChangeArrowheads="1"/>
          </p:cNvSpPr>
          <p:nvPr/>
        </p:nvSpPr>
        <p:spPr bwMode="auto">
          <a:xfrm>
            <a:off x="8037240" y="3693830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7" action="ppaction://hlinksldjump"/>
              </a:rPr>
              <a:t>$400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99" name="AutoShape 50">
            <a:hlinkClick r:id="rId44" action="ppaction://hlinksldjump"/>
          </p:cNvPr>
          <p:cNvSpPr>
            <a:spLocks noChangeArrowheads="1"/>
          </p:cNvSpPr>
          <p:nvPr/>
        </p:nvSpPr>
        <p:spPr bwMode="auto">
          <a:xfrm>
            <a:off x="8028510" y="4604457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8" action="ppaction://hlinksldjump"/>
              </a:rPr>
              <a:t>$500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0" name="AutoShape 51">
            <a:hlinkClick r:id="rId45" action="ppaction://hlinksldjump"/>
          </p:cNvPr>
          <p:cNvSpPr>
            <a:spLocks noChangeArrowheads="1"/>
          </p:cNvSpPr>
          <p:nvPr/>
        </p:nvSpPr>
        <p:spPr bwMode="auto">
          <a:xfrm>
            <a:off x="7998034" y="1828072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49" action="ppaction://hlinksldjump"/>
              </a:rPr>
              <a:t>$200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1" name="AutoShape 52">
            <a:hlinkClick r:id="rId46" action="ppaction://hlinksldjump"/>
          </p:cNvPr>
          <p:cNvSpPr>
            <a:spLocks noChangeArrowheads="1"/>
          </p:cNvSpPr>
          <p:nvPr/>
        </p:nvSpPr>
        <p:spPr bwMode="auto">
          <a:xfrm>
            <a:off x="8025937" y="2758483"/>
            <a:ext cx="1055829" cy="5935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lIns="0" tIns="0" rIns="0" bIns="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CC"/>
                </a:solidFill>
                <a:latin typeface="Arial" panose="020B0604020202020204" pitchFamily="34" charset="0"/>
                <a:hlinkClick r:id="rId50" action="ppaction://hlinksldjump"/>
              </a:rPr>
              <a:t>$300</a:t>
            </a:r>
            <a:endParaRPr lang="en-US" altLang="en-US" sz="3200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sp>
        <p:nvSpPr>
          <p:cNvPr id="102" name="AutoShape 53"/>
          <p:cNvSpPr>
            <a:spLocks noChangeArrowheads="1"/>
          </p:cNvSpPr>
          <p:nvPr/>
        </p:nvSpPr>
        <p:spPr bwMode="auto">
          <a:xfrm>
            <a:off x="7907076" y="45233"/>
            <a:ext cx="1198637" cy="8005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  <a:extLst/>
        </p:spPr>
        <p:txBody>
          <a:bodyPr lIns="0" tIns="0" rIns="0" bIns="44450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FFFFCC"/>
                </a:solidFill>
                <a:latin typeface="Arial" panose="020B0604020202020204" pitchFamily="34" charset="0"/>
              </a:rPr>
              <a:t>Problem Solving &amp; Reasoning</a:t>
            </a:r>
            <a:endParaRPr lang="en-US" altLang="en-US" sz="1600" b="1" dirty="0">
              <a:solidFill>
                <a:srgbClr val="FFFFCC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hlinkClick r:id="rId51" action="ppaction://hlinksldjump"/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958330" y="5317051"/>
            <a:ext cx="1319703" cy="74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1150" name="TextBox6" r:id="rId2" imgW="1924200" imgH="609480"/>
        </mc:Choice>
        <mc:Fallback>
          <p:control name="TextBox6" r:id="rId2" imgW="1924200" imgH="609480">
            <p:pic>
              <p:nvPicPr>
                <p:cNvPr id="458808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3"/>
                <a:srcRect/>
                <a:stretch>
                  <a:fillRect/>
                </a:stretch>
              </p:blipFill>
              <p:spPr bwMode="auto">
                <a:xfrm>
                  <a:off x="7169019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1" name="TextBox1" r:id="rId3" imgW="1924200" imgH="609480"/>
        </mc:Choice>
        <mc:Fallback>
          <p:control name="TextBox1" r:id="rId3" imgW="1924200" imgH="609480">
            <p:pic>
              <p:nvPicPr>
                <p:cNvPr id="25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4"/>
                <a:srcRect/>
                <a:stretch>
                  <a:fillRect/>
                </a:stretch>
              </p:blipFill>
              <p:spPr bwMode="auto">
                <a:xfrm>
                  <a:off x="5096547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2" name="TextBox4" r:id="rId4" imgW="1924200" imgH="609480"/>
        </mc:Choice>
        <mc:Fallback>
          <p:control name="TextBox4" r:id="rId4" imgW="1924200" imgH="609480">
            <p:pic>
              <p:nvPicPr>
                <p:cNvPr id="458806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5"/>
                <a:srcRect/>
                <a:stretch>
                  <a:fillRect/>
                </a:stretch>
              </p:blipFill>
              <p:spPr bwMode="auto">
                <a:xfrm>
                  <a:off x="2183116" y="6180278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3" name="TextBox21" r:id="rId5" imgW="1924200" imgH="609480"/>
        </mc:Choice>
        <mc:Fallback>
          <p:control name="TextBox21" r:id="rId5" imgW="1924200" imgH="609480">
            <p:pic>
              <p:nvPicPr>
                <p:cNvPr id="41" name="Text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/>
                <a:srcRect/>
                <a:stretch>
                  <a:fillRect/>
                </a:stretch>
              </p:blipFill>
              <p:spPr bwMode="auto">
                <a:xfrm>
                  <a:off x="22125" y="6181780"/>
                  <a:ext cx="1924050" cy="609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139275"/>
      </p:ext>
    </p:extLst>
  </p:cSld>
  <p:clrMapOvr>
    <a:masterClrMapping/>
  </p:clrMapOvr>
  <p:transition advClick="0">
    <p:sndAc>
      <p:stSnd>
        <p:snd r:embed="rId8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ardfill-Roun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 autoUpdateAnimBg="0"/>
      <p:bldP spid="87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 animBg="1"/>
      <p:bldP spid="91" grpId="1" animBg="1"/>
      <p:bldP spid="92" grpId="0" animBg="1"/>
      <p:bldP spid="92" grpId="1" animBg="1"/>
      <p:bldP spid="93" grpId="0" animBg="1" autoUpdateAnimBg="0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 autoUpdateAnimBg="0"/>
      <p:bldP spid="97" grpId="0" animBg="1"/>
      <p:bldP spid="97" grpId="1" animBg="1"/>
      <p:bldP spid="98" grpId="0" animBg="1"/>
      <p:bldP spid="98" grpId="1" animBg="1"/>
      <p:bldP spid="99" grpId="0" animBg="1" autoUpdateAnimBg="0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7620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607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4100" y="472440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" y="0"/>
            <a:ext cx="6296025" cy="6143625"/>
          </a:xfrm>
          <a:prstGeom prst="rect">
            <a:avLst/>
          </a:prstGeom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013" y="2754168"/>
            <a:ext cx="4242740" cy="46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9599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282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63231" y="4000500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182707"/>
            <a:ext cx="58293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99663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3845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2221" y="4492336"/>
            <a:ext cx="1420812" cy="776287"/>
          </a:xfrm>
          <a:prstGeom prst="bevel">
            <a:avLst>
              <a:gd name="adj" fmla="val 12472"/>
            </a:avLst>
          </a:prstGeom>
          <a:solidFill>
            <a:srgbClr val="99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9300" cy="607695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3957658"/>
            <a:ext cx="2587336" cy="27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40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69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92300" y="45720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3" y="456853"/>
            <a:ext cx="5184159" cy="47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7943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47" y="434788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3" y="456853"/>
            <a:ext cx="5184159" cy="474899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5" y="2122733"/>
            <a:ext cx="1633753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420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699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10436" y="5272673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7" y="378229"/>
            <a:ext cx="8651991" cy="34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96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101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1434" y="3984812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" y="263930"/>
            <a:ext cx="8651991" cy="340406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78" y="495489"/>
            <a:ext cx="2551640" cy="12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7805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30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7150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1" y="444731"/>
            <a:ext cx="8384112" cy="35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4086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410200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" y="268085"/>
            <a:ext cx="8384112" cy="358694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9" y="1798647"/>
            <a:ext cx="1422246" cy="1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422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6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6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87822" y="5320146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3" y="410008"/>
            <a:ext cx="3655868" cy="55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8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4208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39265" y="4303059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6" y="398770"/>
            <a:ext cx="6054336" cy="394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47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7715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03458" y="5185063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3" y="410008"/>
            <a:ext cx="3655868" cy="5541648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1" y="5176915"/>
            <a:ext cx="2211956" cy="11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865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31376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7920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9288" y="4486835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9" y="381866"/>
            <a:ext cx="5325341" cy="442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00206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0230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7011" y="4612341"/>
            <a:ext cx="1420812" cy="776287"/>
          </a:xfrm>
          <a:prstGeom prst="bevel">
            <a:avLst>
              <a:gd name="adj" fmla="val 12472"/>
            </a:avLst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205221"/>
            <a:ext cx="5325341" cy="442003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4" y="3089766"/>
            <a:ext cx="3308563" cy="137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4534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227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51006" y="440139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8" y="238702"/>
            <a:ext cx="5899150" cy="44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3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330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72194" y="44013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8" y="238702"/>
            <a:ext cx="5899150" cy="4489450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7" y="4085901"/>
            <a:ext cx="1977854" cy="70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251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535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172355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2" y="385040"/>
            <a:ext cx="6580342" cy="42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7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637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715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2" y="385040"/>
            <a:ext cx="6580342" cy="4290868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908"/>
            <a:ext cx="3127664" cy="31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3644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73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912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" y="282285"/>
            <a:ext cx="4222606" cy="49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6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8842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12243" y="5873801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" y="282285"/>
            <a:ext cx="4222606" cy="4933629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30" y="79460"/>
            <a:ext cx="2734643" cy="31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9592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149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6689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5" y="342033"/>
            <a:ext cx="4365048" cy="509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10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6" name="AutoShape 8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86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altLang="en-US" sz="100" b="0" u="sng" dirty="0" smtClean="0"/>
              <a:t>.</a:t>
            </a:r>
            <a:endParaRPr lang="en-US" altLang="en-US" sz="100" b="0" u="sng" dirty="0"/>
          </a:p>
        </p:txBody>
      </p:sp>
      <p:sp>
        <p:nvSpPr>
          <p:cNvPr id="135179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64582" y="4412456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6" y="326033"/>
            <a:ext cx="6054336" cy="394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" y="2628901"/>
            <a:ext cx="13872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547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76200" y="7620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>
                <a:solidFill>
                  <a:srgbClr val="FFFFCC"/>
                </a:solidFill>
              </a:rPr>
              <a:t>2 x 2</a:t>
            </a:r>
            <a:endParaRPr lang="en-US" altLang="en-US" sz="100" b="0" dirty="0">
              <a:solidFill>
                <a:srgbClr val="FFFFCC"/>
              </a:solidFill>
            </a:endParaRPr>
          </a:p>
        </p:txBody>
      </p:sp>
      <p:sp>
        <p:nvSpPr>
          <p:cNvPr id="19251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37794" y="57912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0" y="269296"/>
            <a:ext cx="4365048" cy="509764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2927"/>
            <a:ext cx="3073797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38410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45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715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0" y="443778"/>
            <a:ext cx="5295467" cy="45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79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5589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638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0" y="443778"/>
            <a:ext cx="5295467" cy="4552244"/>
          </a:xfrm>
          <a:prstGeom prst="rect">
            <a:avLst/>
          </a:prstGeom>
        </p:spPr>
      </p:pic>
      <p:pic>
        <p:nvPicPr>
          <p:cNvPr id="6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91" y="1974547"/>
            <a:ext cx="6451203" cy="27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29675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76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502516"/>
            <a:ext cx="6579484" cy="39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95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198661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502516"/>
            <a:ext cx="6579484" cy="3996748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09" y="3198841"/>
            <a:ext cx="2701917" cy="16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16970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382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334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3" y="167987"/>
            <a:ext cx="6869084" cy="51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25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8516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3" y="167987"/>
            <a:ext cx="6869084" cy="510016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771" y="3576627"/>
            <a:ext cx="8231434" cy="19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99458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032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4" y="529936"/>
            <a:ext cx="6709445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11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5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0564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4" y="529936"/>
            <a:ext cx="6709445" cy="265938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7" y="1307130"/>
            <a:ext cx="1726116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997173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237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247650"/>
            <a:ext cx="8399689" cy="42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82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3" y="327315"/>
            <a:ext cx="7459304" cy="29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44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261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57150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6" y="237258"/>
            <a:ext cx="8399689" cy="428278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2" y="2583378"/>
            <a:ext cx="954743" cy="115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9308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442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6" y="519112"/>
            <a:ext cx="8579700" cy="28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3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1">
                <a:lumMod val="2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4660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6" y="519112"/>
            <a:ext cx="8579700" cy="2868324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0" y="2043106"/>
            <a:ext cx="1558636" cy="9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081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0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5" y="739832"/>
            <a:ext cx="4583084" cy="32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0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5" y="739832"/>
            <a:ext cx="4583084" cy="320188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5" y="1944932"/>
            <a:ext cx="2017059" cy="12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89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" y="354677"/>
            <a:ext cx="3888625" cy="44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1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9" y="354677"/>
            <a:ext cx="3888625" cy="446106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6" y="3423667"/>
            <a:ext cx="2135797" cy="16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54884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7" y="369916"/>
            <a:ext cx="5868093" cy="46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7" y="369916"/>
            <a:ext cx="5868093" cy="4677152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1" y="3089324"/>
            <a:ext cx="1232852" cy="9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3670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9" y="667442"/>
            <a:ext cx="3312968" cy="34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39274" name="AutoShape 1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3" y="327315"/>
            <a:ext cx="7459304" cy="2945822"/>
          </a:xfrm>
          <a:prstGeom prst="rect">
            <a:avLst/>
          </a:prstGeom>
        </p:spPr>
      </p:pic>
      <p:pic>
        <p:nvPicPr>
          <p:cNvPr id="307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2" y="1419892"/>
            <a:ext cx="1737854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0561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4102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9" y="667442"/>
            <a:ext cx="3312968" cy="3436241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8" y="1523185"/>
            <a:ext cx="2204606" cy="17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7882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5" y="276052"/>
            <a:ext cx="6887788" cy="47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03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rgbClr val="F71F34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5" y="276052"/>
            <a:ext cx="6887788" cy="4792678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0" y="4298372"/>
            <a:ext cx="1634940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0023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464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1" y="259773"/>
            <a:ext cx="7156071" cy="48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33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56708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7150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$100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8" y="103909"/>
            <a:ext cx="7156071" cy="4853924"/>
          </a:xfrm>
          <a:prstGeom prst="rect">
            <a:avLst/>
          </a:prstGeom>
        </p:spPr>
      </p:pic>
      <p:pic>
        <p:nvPicPr>
          <p:cNvPr id="4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57" y="4179590"/>
            <a:ext cx="2138593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8869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8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07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4864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0" y="250537"/>
            <a:ext cx="3683577" cy="514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6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1733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$200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0" y="250537"/>
            <a:ext cx="3683577" cy="5140636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5" y="3403939"/>
            <a:ext cx="2086027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4945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378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1" y="5686906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7" y="471920"/>
            <a:ext cx="5631585" cy="39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9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2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480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7" y="471920"/>
            <a:ext cx="5631585" cy="3969038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520"/>
            <a:ext cx="3210791" cy="9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22467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7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68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6388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9" y="332509"/>
            <a:ext cx="69246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13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1" y="451571"/>
            <a:ext cx="5336864" cy="33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7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20787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$400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9" y="332509"/>
            <a:ext cx="6924675" cy="502920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3578141"/>
            <a:ext cx="1132609" cy="9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0396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3" y="54864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52400"/>
            <a:ext cx="6858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1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6">
                <a:lumMod val="75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2 x 2</a:t>
            </a:r>
            <a:endParaRPr lang="en-US" altLang="en-US" sz="100" b="0" dirty="0"/>
          </a:p>
        </p:txBody>
      </p:sp>
      <p:sp>
        <p:nvSpPr>
          <p:cNvPr id="483332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3" y="5562600"/>
            <a:ext cx="1420813" cy="776287"/>
          </a:xfrm>
          <a:prstGeom prst="bevel">
            <a:avLst>
              <a:gd name="adj" fmla="val 12472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$500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52400"/>
            <a:ext cx="6858000" cy="5181600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4397158"/>
            <a:ext cx="1632596" cy="6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46726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97734" cy="7239000"/>
          </a:xfrm>
          <a:prstGeom prst="rect">
            <a:avLst/>
          </a:prstGeom>
        </p:spPr>
      </p:pic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1411900" y="-22412"/>
            <a:ext cx="6373933" cy="144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  <a:t>Today’s Category:</a:t>
            </a:r>
            <a:br>
              <a:rPr lang="en-US" altLang="en-US" sz="4400" b="1" dirty="0">
                <a:solidFill>
                  <a:srgbClr val="FFFFCC"/>
                </a:solidFill>
                <a:latin typeface="Arial Narrow" panose="020B0606020202030204" pitchFamily="34" charset="0"/>
              </a:rPr>
            </a:br>
            <a:r>
              <a:rPr lang="en-US" altLang="en-US" sz="4400" b="1" dirty="0" smtClean="0">
                <a:solidFill>
                  <a:srgbClr val="FFFFCC"/>
                </a:solidFill>
                <a:latin typeface="Arial Narrow" panose="020B0606020202030204" pitchFamily="34" charset="0"/>
              </a:rPr>
              <a:t>Geometry Skills</a:t>
            </a:r>
            <a:endParaRPr lang="en-US" altLang="en-US" sz="4400" b="1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5850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482" y="0"/>
            <a:ext cx="9139518" cy="6858000"/>
          </a:xfrm>
          <a:prstGeom prst="rect">
            <a:avLst/>
          </a:prstGeom>
        </p:spPr>
      </p:pic>
      <p:sp>
        <p:nvSpPr>
          <p:cNvPr id="2877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0841" y="5466433"/>
            <a:ext cx="1420813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5" action="ppaction://hlinksldjump"/>
              </a:rPr>
              <a:t>next</a:t>
            </a:r>
            <a:endParaRPr lang="en-US" altLang="en-US" sz="44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2" y="322118"/>
            <a:ext cx="4817659" cy="57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3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20871" y="4841552"/>
            <a:ext cx="2159000" cy="776287"/>
          </a:xfrm>
          <a:prstGeom prst="bevel">
            <a:avLst>
              <a:gd name="adj" fmla="val 1247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Scores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4" y="187036"/>
            <a:ext cx="4817659" cy="5746173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8" y="4810989"/>
            <a:ext cx="1323927" cy="10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50719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 txBox="1">
            <a:spLocks noChangeArrowheads="1"/>
          </p:cNvSpPr>
          <p:nvPr/>
        </p:nvSpPr>
        <p:spPr bwMode="auto">
          <a:xfrm>
            <a:off x="0" y="-6350"/>
            <a:ext cx="9144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1900" b="0" dirty="0">
              <a:solidFill>
                <a:srgbClr val="FFFFCC"/>
              </a:solidFill>
            </a:endParaRPr>
          </a:p>
        </p:txBody>
      </p:sp>
      <p:sp>
        <p:nvSpPr>
          <p:cNvPr id="142344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61594" y="53340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rId6" action="ppaction://hlinksldjump"/>
              </a:rPr>
              <a:t>$300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1" y="451571"/>
            <a:ext cx="5336864" cy="3320329"/>
          </a:xfrm>
          <a:prstGeom prst="rect">
            <a:avLst/>
          </a:prstGeom>
        </p:spPr>
      </p:pic>
      <p:pic>
        <p:nvPicPr>
          <p:cNvPr id="5" name="Picture 2" descr="http://compforce.typepad.com/.a/6a00d83451df4569e20148c8313206970c-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6" y="1224903"/>
            <a:ext cx="2627359" cy="102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1751"/>
      </p:ext>
    </p:extLst>
  </p:cSld>
  <p:clrMapOvr>
    <a:masterClrMapping/>
  </p:clrMapOvr>
  <p:transition>
    <p:sndAc>
      <p:stSnd>
        <p:snd r:embed="rId3" name="ques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blipFill>
            <a:blip r:embed="rId5"/>
            <a:stretch>
              <a:fillRect/>
            </a:stretch>
          </a:blipFill>
          <a:ln w="222250">
            <a:solidFill>
              <a:schemeClr val="accent5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defRPr sz="8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5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" b="0" dirty="0" smtClean="0"/>
              <a:t>.</a:t>
            </a:r>
            <a:endParaRPr lang="en-US" altLang="en-US" sz="100" b="0" dirty="0"/>
          </a:p>
        </p:txBody>
      </p:sp>
      <p:sp>
        <p:nvSpPr>
          <p:cNvPr id="1443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61594" y="5257800"/>
            <a:ext cx="1420812" cy="776287"/>
          </a:xfrm>
          <a:prstGeom prst="bevel">
            <a:avLst>
              <a:gd name="adj" fmla="val 12472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bIns="182880" anchor="ctr" anchorCtr="1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4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  <a:hlinkClick r:id="" action="ppaction://hlinkshowjump?jump=nextslide"/>
              </a:rPr>
              <a:t>next</a:t>
            </a:r>
            <a:endParaRPr lang="en-US" altLang="en-US" sz="44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4" y="265401"/>
            <a:ext cx="31051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94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es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 animBg="1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2">
      <a:dk1>
        <a:srgbClr val="000000"/>
      </a:dk1>
      <a:lt1>
        <a:srgbClr val="FFFFCC"/>
      </a:lt1>
      <a:dk2>
        <a:srgbClr val="430161"/>
      </a:dk2>
      <a:lt2>
        <a:srgbClr val="F8F8F8"/>
      </a:lt2>
      <a:accent1>
        <a:srgbClr val="CCFFCC"/>
      </a:accent1>
      <a:accent2>
        <a:srgbClr val="F71F34"/>
      </a:accent2>
      <a:accent3>
        <a:srgbClr val="B0AAB7"/>
      </a:accent3>
      <a:accent4>
        <a:srgbClr val="DADAAE"/>
      </a:accent4>
      <a:accent5>
        <a:srgbClr val="E2FFE2"/>
      </a:accent5>
      <a:accent6>
        <a:srgbClr val="E01B2E"/>
      </a:accent6>
      <a:hlink>
        <a:srgbClr val="FFFF00"/>
      </a:hlink>
      <a:folHlink>
        <a:srgbClr val="663300"/>
      </a:folHlink>
    </a:clrScheme>
    <a:fontScheme name="Blank Presentation">
      <a:majorFont>
        <a:latin typeface="Georgia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40000"/>
          </a:spcBef>
          <a:spcAft>
            <a:spcPct val="0"/>
          </a:spcAft>
          <a:buClrTx/>
          <a:buSzTx/>
          <a:buFont typeface="Wingdings" panose="05000000000000000000" pitchFamily="2" charset="2"/>
          <a:buNone/>
          <a:tabLst/>
          <a:defRPr kumimoji="0" lang="en-US" altLang="en-US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anose="020B0A040201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CC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33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000000"/>
        </a:dk1>
        <a:lt1>
          <a:srgbClr val="FFFFCC"/>
        </a:lt1>
        <a:dk2>
          <a:srgbClr val="430161"/>
        </a:dk2>
        <a:lt2>
          <a:srgbClr val="F8F8F8"/>
        </a:lt2>
        <a:accent1>
          <a:srgbClr val="CCFFCC"/>
        </a:accent1>
        <a:accent2>
          <a:srgbClr val="F71F34"/>
        </a:accent2>
        <a:accent3>
          <a:srgbClr val="B0AAB7"/>
        </a:accent3>
        <a:accent4>
          <a:srgbClr val="DADAAE"/>
        </a:accent4>
        <a:accent5>
          <a:srgbClr val="E2FFE2"/>
        </a:accent5>
        <a:accent6>
          <a:srgbClr val="E01B2E"/>
        </a:accent6>
        <a:hlink>
          <a:srgbClr val="FFFF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453</Words>
  <Application>Microsoft Office PowerPoint</Application>
  <PresentationFormat>On-screen Show (4:3)</PresentationFormat>
  <Paragraphs>259</Paragraphs>
  <Slides>75</Slides>
  <Notes>75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Arial Black</vt:lpstr>
      <vt:lpstr>Arial Narrow</vt:lpstr>
      <vt:lpstr>Calibri</vt:lpstr>
      <vt:lpstr>Georgia</vt:lpstr>
      <vt:lpstr>Impact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jackson</dc:creator>
  <cp:lastModifiedBy>Mike McManamen</cp:lastModifiedBy>
  <cp:revision>44</cp:revision>
  <dcterms:created xsi:type="dcterms:W3CDTF">2016-03-24T04:53:21Z</dcterms:created>
  <dcterms:modified xsi:type="dcterms:W3CDTF">2016-04-25T17:50:12Z</dcterms:modified>
</cp:coreProperties>
</file>