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B84F-33BE-49AA-8CD6-ECB4E7B6F23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C1E8-9D59-4F69-84F8-531A9C90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97476-C690-4597-B50B-C47E1AD382A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367D-9F16-459D-ADC3-E8C51C566B79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8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A3686-949C-48E4-A2B5-91BA1C6078E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1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0E3EF-BB67-4E82-A33C-78EA138D44DA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25503-CA7A-406D-A536-C5F54DDD7EF4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8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9AF5A-D2FF-4DA6-AEEB-6AFD7AC902BA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2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B890-B8CC-4542-8342-59687B6CBC46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76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EA317-48C7-4DD3-AA62-199B930A0C9B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25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C309F-E379-4D4B-A3B4-1C19257B9F8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43A7-97F4-4721-9442-288B9F4D6E9E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0291C-DFD3-4A36-BC61-15FFC782D55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8F38A-637C-4141-9AD0-A3D79D5CCDF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F2B3-4B6E-4EEC-92B2-B5DBEB95CEBC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3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BF9B-9422-4E74-956E-C469EE8A845D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0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CF9D-9336-4236-8563-895AC8C5A1ED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99FEE-AB01-4782-B82C-D3554F762A2C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43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04CF-E56E-41E5-B9CC-D947D3B8E8DF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9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403FA-C078-4146-A910-55CBC3207AC9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18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678B7-F156-4C14-B75E-ABFA4BC44927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34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6027-64E4-4834-8D5B-24D8261A4AAC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9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A581B-CF81-4323-AD5F-23AFB14332A6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1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6208-E4D0-4876-AF34-7F05893307EC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7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091E5-D135-4205-9F71-1F88B20984F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25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F77A2-7D52-4D46-9CF3-4954DDA4B3A5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61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3DA9-FADF-41A9-BF0C-5D722E7B80B9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6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63C75-1DE8-4D22-B5AC-7449EFA730BD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858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33A8E-DA74-4079-972D-3D529D9D3052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78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612C8-D887-456B-86BA-DCCBA2928006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67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69F42-1CBD-47BF-92EE-C790D5943338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38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9042-4AB3-438E-B07C-92324DFFC93E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18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183FE-6BF6-4A9D-88FE-B0F2CF48C8CE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48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C6B7-F410-46C5-A38F-F9654B14DAF1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20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650C8-573B-470C-8357-651C2379F6F3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44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55838-D85A-403F-A4B1-59D55C1E3C14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22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609D-83D1-4B94-A432-1DDFE4CAC322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92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185B-902F-4715-B7D9-77D3A8087B6C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50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88430-280E-489F-818A-CA635FB18570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444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ECE4-B54E-47CF-BD38-F30EDFFB5FE9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75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C27-721F-458A-9F63-7B8707D0212A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10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CCF06-2C8D-4A00-916F-E2B194128CD7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67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0F2B-5600-451C-9380-140D84B0E4A7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33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E5623-A364-40C5-8FC8-8E1C775D1E75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49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18EC-625A-4107-B5A1-22CC17E0AD45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90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E3E0-14DB-4087-9B73-F0D97E49A349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6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29545-23F7-4FEF-9104-26953288668F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13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C8ABA-B654-47BC-96BD-284DBA991BBD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91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CB643-658B-4B8E-884E-409FDA67B50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735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B203-35FD-4B53-A660-E462D63CF732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61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99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10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1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1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913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25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38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BFCB-9146-482C-9F45-11B505F9937F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576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63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900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24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511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752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452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919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053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7182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4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22916-280D-437C-8277-8AC30E48FA64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90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970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871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977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44FC9-79F9-4650-AE21-3B8F29AB08EE}" type="slidenum">
              <a:rPr lang="en-US" altLang="en-US">
                <a:solidFill>
                  <a:srgbClr val="000000"/>
                </a:solidFill>
              </a:rPr>
              <a:pPr/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11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64E6B-17B7-4D5A-A2DE-4D3A63876D12}" type="slidenum">
              <a:rPr lang="en-US" altLang="en-US">
                <a:solidFill>
                  <a:srgbClr val="000000"/>
                </a:solidFill>
              </a:rPr>
              <a:pPr/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988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21057-0715-4A38-B7B3-07C90E7F35A6}" type="slidenum">
              <a:rPr lang="en-US" altLang="en-US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7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8F39A-9308-488E-A76E-CEB587C16BD3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246E-1A35-45EA-97EB-0808623CBB38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838200"/>
            <a:ext cx="7391400" cy="114300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CE9D7B-E421-4D6C-98CF-5BB2B224D9D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  <p:pic>
        <p:nvPicPr>
          <p:cNvPr id="4114" name="Picture 18" descr="side strip"/>
          <p:cNvPicPr>
            <a:picLocks noChangeAspect="1" noChangeArrowheads="1"/>
          </p:cNvPicPr>
          <p:nvPr userDrawn="1"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D0927E-A2AC-4BCB-9C91-38E1984AE8EF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090B9-8AE9-4259-8ADC-613FB941888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5364-5D67-435E-84AB-DBB21DFBAE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2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D8366-BCA7-49D4-9811-8DE1FF4FAD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94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F23AD-86B5-470E-884F-E70A6DCAC613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8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76AC4-7DDB-4260-ABA5-1D402957118C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4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027ED-1400-449A-AF95-52406CAE661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817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8A96B-51A3-4383-8C50-B1E1553405B7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53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8BA32-D9AC-47E7-B3CB-51B0049CF201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2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8E14E-3720-48A8-9CB0-B143FBE03028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Picture 132" descr="side strip"/>
          <p:cNvPicPr>
            <a:picLocks noChangeAspect="1" noChangeArrowheads="1"/>
          </p:cNvPicPr>
          <p:nvPr/>
        </p:nvPicPr>
        <p:blipFill>
          <a:blip r:embed="rId1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" name="Rectangle 1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" y="6553200"/>
            <a:ext cx="10175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fld id="{873047F3-0830-4F78-9398-73765EE3A76B}" type="slidenum">
              <a:rPr lang="en-US" altLang="en-US" b="1">
                <a:solidFill>
                  <a:srgbClr val="430161"/>
                </a:solidFill>
              </a:rPr>
              <a:pPr algn="ctr" eaLnBrk="0" fontAlgn="base" hangingPunct="0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430161"/>
              </a:solidFill>
            </a:endParaRPr>
          </a:p>
        </p:txBody>
      </p:sp>
      <p:sp>
        <p:nvSpPr>
          <p:cNvPr id="1162" name="Rectangle 13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0"/>
            <a:ext cx="106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2B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14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34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algn="ctr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defRPr sz="8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slide" Target="slide5.xml"/><Relationship Id="rId26" Type="http://schemas.openxmlformats.org/officeDocument/2006/relationships/slide" Target="slide33.xml"/><Relationship Id="rId39" Type="http://schemas.openxmlformats.org/officeDocument/2006/relationships/slide" Target="slide51.xml"/><Relationship Id="rId21" Type="http://schemas.openxmlformats.org/officeDocument/2006/relationships/slide" Target="slide13.xml"/><Relationship Id="rId34" Type="http://schemas.openxmlformats.org/officeDocument/2006/relationships/slide" Target="slide29.xml"/><Relationship Id="rId42" Type="http://schemas.openxmlformats.org/officeDocument/2006/relationships/slide" Target="slide53.xml"/><Relationship Id="rId47" Type="http://schemas.openxmlformats.org/officeDocument/2006/relationships/slide" Target="slide69.xml"/><Relationship Id="rId50" Type="http://schemas.openxmlformats.org/officeDocument/2006/relationships/slide" Target="slide67.xml"/><Relationship Id="rId55" Type="http://schemas.openxmlformats.org/officeDocument/2006/relationships/image" Target="../media/image8.wmf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gif"/><Relationship Id="rId17" Type="http://schemas.openxmlformats.org/officeDocument/2006/relationships/audio" Target="../media/audio1.wav"/><Relationship Id="rId25" Type="http://schemas.openxmlformats.org/officeDocument/2006/relationships/slide" Target="slide27.xml"/><Relationship Id="rId33" Type="http://schemas.openxmlformats.org/officeDocument/2006/relationships/slide" Target="slide21.xml"/><Relationship Id="rId38" Type="http://schemas.openxmlformats.org/officeDocument/2006/relationships/slide" Target="slide49.xml"/><Relationship Id="rId46" Type="http://schemas.openxmlformats.org/officeDocument/2006/relationships/slide" Target="slide57.xml"/><Relationship Id="rId2" Type="http://schemas.openxmlformats.org/officeDocument/2006/relationships/control" Target="../activeX/activeX1.xml"/><Relationship Id="rId16" Type="http://schemas.openxmlformats.org/officeDocument/2006/relationships/slide" Target="slide63.xml"/><Relationship Id="rId20" Type="http://schemas.openxmlformats.org/officeDocument/2006/relationships/slide" Target="slide7.xml"/><Relationship Id="rId29" Type="http://schemas.openxmlformats.org/officeDocument/2006/relationships/slide" Target="slide43.xml"/><Relationship Id="rId41" Type="http://schemas.openxmlformats.org/officeDocument/2006/relationships/slide" Target="slide47.xml"/><Relationship Id="rId5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gif"/><Relationship Id="rId24" Type="http://schemas.openxmlformats.org/officeDocument/2006/relationships/slide" Target="slide25.xml"/><Relationship Id="rId32" Type="http://schemas.openxmlformats.org/officeDocument/2006/relationships/slide" Target="slide19.xml"/><Relationship Id="rId37" Type="http://schemas.openxmlformats.org/officeDocument/2006/relationships/slide" Target="slide41.xml"/><Relationship Id="rId40" Type="http://schemas.openxmlformats.org/officeDocument/2006/relationships/slide" Target="slide45.xml"/><Relationship Id="rId45" Type="http://schemas.openxmlformats.org/officeDocument/2006/relationships/slide" Target="slide55.xml"/><Relationship Id="rId53" Type="http://schemas.openxmlformats.org/officeDocument/2006/relationships/image" Target="../media/image6.wmf"/><Relationship Id="rId5" Type="http://schemas.openxmlformats.org/officeDocument/2006/relationships/control" Target="../activeX/activeX4.xml"/><Relationship Id="rId15" Type="http://schemas.microsoft.com/office/2007/relationships/hdphoto" Target="../media/hdphoto1.wdp"/><Relationship Id="rId23" Type="http://schemas.openxmlformats.org/officeDocument/2006/relationships/slide" Target="slide23.xml"/><Relationship Id="rId28" Type="http://schemas.openxmlformats.org/officeDocument/2006/relationships/slide" Target="slide37.xml"/><Relationship Id="rId36" Type="http://schemas.openxmlformats.org/officeDocument/2006/relationships/slide" Target="slide39.xml"/><Relationship Id="rId49" Type="http://schemas.openxmlformats.org/officeDocument/2006/relationships/slide" Target="slide65.xml"/><Relationship Id="rId10" Type="http://schemas.openxmlformats.org/officeDocument/2006/relationships/image" Target="../media/image9.png"/><Relationship Id="rId19" Type="http://schemas.openxmlformats.org/officeDocument/2006/relationships/slide" Target="slide3.xml"/><Relationship Id="rId31" Type="http://schemas.openxmlformats.org/officeDocument/2006/relationships/slide" Target="slide11.xml"/><Relationship Id="rId44" Type="http://schemas.openxmlformats.org/officeDocument/2006/relationships/slide" Target="slide61.xml"/><Relationship Id="rId52" Type="http://schemas.openxmlformats.org/officeDocument/2006/relationships/image" Target="../media/image5.wmf"/><Relationship Id="rId4" Type="http://schemas.openxmlformats.org/officeDocument/2006/relationships/control" Target="../activeX/activeX3.xml"/><Relationship Id="rId9" Type="http://schemas.openxmlformats.org/officeDocument/2006/relationships/audio" Target="../media/audio3.wav"/><Relationship Id="rId14" Type="http://schemas.openxmlformats.org/officeDocument/2006/relationships/image" Target="../media/image13.png"/><Relationship Id="rId22" Type="http://schemas.openxmlformats.org/officeDocument/2006/relationships/slide" Target="slide15.xml"/><Relationship Id="rId27" Type="http://schemas.openxmlformats.org/officeDocument/2006/relationships/slide" Target="slide35.xml"/><Relationship Id="rId30" Type="http://schemas.openxmlformats.org/officeDocument/2006/relationships/slide" Target="slide9.xml"/><Relationship Id="rId35" Type="http://schemas.openxmlformats.org/officeDocument/2006/relationships/slide" Target="slide31.xml"/><Relationship Id="rId43" Type="http://schemas.openxmlformats.org/officeDocument/2006/relationships/slide" Target="slide59.xml"/><Relationship Id="rId48" Type="http://schemas.openxmlformats.org/officeDocument/2006/relationships/slide" Target="slide73.xml"/><Relationship Id="rId8" Type="http://schemas.openxmlformats.org/officeDocument/2006/relationships/audio" Target="../media/audio2.wav"/><Relationship Id="rId51" Type="http://schemas.openxmlformats.org/officeDocument/2006/relationships/image" Target="../media/image14.png"/><Relationship Id="rId3" Type="http://schemas.openxmlformats.org/officeDocument/2006/relationships/control" Target="../activeX/activeX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slide" Target="slide75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http://kingoftheflatscreen.com/wp-content/uploads/2014/11/AoRQu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" y="19050"/>
            <a:ext cx="9122951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3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8" name="WordArt 8"/>
          <p:cNvSpPr>
            <a:spLocks noChangeArrowheads="1" noChangeShapeType="1" noTextEdit="1"/>
          </p:cNvSpPr>
          <p:nvPr/>
        </p:nvSpPr>
        <p:spPr bwMode="auto">
          <a:xfrm rot="20945807">
            <a:off x="1605306" y="2101978"/>
            <a:ext cx="137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This</a:t>
            </a:r>
          </a:p>
        </p:txBody>
      </p:sp>
      <p:sp>
        <p:nvSpPr>
          <p:cNvPr id="460809" name="WordArt 9"/>
          <p:cNvSpPr>
            <a:spLocks noChangeArrowheads="1" noChangeShapeType="1" noTextEdit="1"/>
          </p:cNvSpPr>
          <p:nvPr/>
        </p:nvSpPr>
        <p:spPr bwMode="auto">
          <a:xfrm>
            <a:off x="3682755" y="2178178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IS</a:t>
            </a:r>
          </a:p>
        </p:txBody>
      </p:sp>
      <p:pic>
        <p:nvPicPr>
          <p:cNvPr id="460812" name="Picture 12" descr="multix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60967"/>
      </p:ext>
    </p:extLst>
  </p:cSld>
  <p:clrMapOvr>
    <a:masterClrMapping/>
  </p:clrMapOvr>
  <p:transition>
    <p:sndAc>
      <p:stSnd>
        <p:snd r:embed="rId5" name="This is J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03"/>
                </p:tgtEl>
              </p:cMediaNode>
            </p:audio>
          </p:childTnLst>
        </p:cTn>
      </p:par>
    </p:tnLst>
    <p:bldLst>
      <p:bldP spid="460808" grpId="0" animBg="1"/>
      <p:bldP spid="4608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54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1816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8" y="408734"/>
            <a:ext cx="6791325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08" y="3643735"/>
            <a:ext cx="1019689" cy="8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9961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474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7" y="780152"/>
            <a:ext cx="7722864" cy="285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684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/>
              <a:t>2</a:t>
            </a:r>
          </a:p>
        </p:txBody>
      </p:sp>
      <p:sp>
        <p:nvSpPr>
          <p:cNvPr id="14848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4102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7" y="780152"/>
            <a:ext cx="7722864" cy="285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9" y="2783542"/>
            <a:ext cx="2171980" cy="8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6406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05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83770" y="4415118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3" y="229504"/>
            <a:ext cx="5881385" cy="639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57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15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1895" y="4603377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9" y="229504"/>
            <a:ext cx="5881385" cy="639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06"/>
            <a:ext cx="2758074" cy="30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602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36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73788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395"/>
            <a:ext cx="8229600" cy="5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462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06035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395"/>
            <a:ext cx="8229600" cy="523261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4" y="293395"/>
            <a:ext cx="3469341" cy="37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080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7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56875" y="4495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0" y="4495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41" y="0"/>
            <a:ext cx="425842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458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 autoUpdateAnimBg="0"/>
      <p:bldP spid="1577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872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3590" y="4563035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4" y="0"/>
            <a:ext cx="425842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8" y="4951178"/>
            <a:ext cx="1210237" cy="13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534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9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92256" y="463027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" y="0"/>
            <a:ext cx="56217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69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836" name="Picture 84" descr="https://c2.staticflickr.com/8/7393/10486662344_54a3601390_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3" name="AutoShape 11"/>
          <p:cNvSpPr>
            <a:spLocks noChangeArrowheads="1"/>
          </p:cNvSpPr>
          <p:nvPr/>
        </p:nvSpPr>
        <p:spPr bwMode="auto">
          <a:xfrm>
            <a:off x="762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797" name="AutoShape 45"/>
          <p:cNvSpPr>
            <a:spLocks noChangeArrowheads="1"/>
          </p:cNvSpPr>
          <p:nvPr/>
        </p:nvSpPr>
        <p:spPr bwMode="auto">
          <a:xfrm>
            <a:off x="3810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802" name="AutoShape 50"/>
          <p:cNvSpPr>
            <a:spLocks noChangeArrowheads="1"/>
          </p:cNvSpPr>
          <p:nvPr/>
        </p:nvSpPr>
        <p:spPr bwMode="auto">
          <a:xfrm>
            <a:off x="67056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8828" name="Picture 76" descr="http://triviaparties.com/Host-Podium5-op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63" y="5296447"/>
            <a:ext cx="1444625" cy="29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3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8" y="5348615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5" name="Picture 93" descr="http://triviaparties.com/Host-Podium5-Re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78" y="5317051"/>
            <a:ext cx="1415415" cy="29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1" y="5303332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545436" y="280173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>
                  <a:snd r:embed="rId17" name="dailydouble.wav"/>
                </a:hlinkClick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90943" y="1927457"/>
            <a:ext cx="1062609" cy="599398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8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943" y="1034269"/>
            <a:ext cx="1062609" cy="582381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115671" y="2755894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1523883" y="984485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1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1517533" y="1871322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2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auto">
          <a:xfrm>
            <a:off x="2881964" y="998078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CC"/>
                </a:solidFill>
                <a:latin typeface="Arial" panose="020B0604020202020204" pitchFamily="34" charset="0"/>
                <a:hlinkClick r:id="rId23" action="ppaction://hlinksldjump"/>
              </a:rPr>
              <a:t>$100</a:t>
            </a:r>
            <a:endParaRPr lang="en-US" altLang="en-US" sz="32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9"/>
          <p:cNvSpPr>
            <a:spLocks noChangeArrowheads="1"/>
          </p:cNvSpPr>
          <p:nvPr/>
        </p:nvSpPr>
        <p:spPr bwMode="auto">
          <a:xfrm>
            <a:off x="2875614" y="1859515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4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2903517" y="2777226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5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4141410" y="986000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4135060" y="1847437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7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4162963" y="2777848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8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5405161" y="986000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>
            <a:off x="124151" y="3723038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0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5" name="AutoShape 16"/>
          <p:cNvSpPr>
            <a:spLocks noChangeArrowheads="1"/>
          </p:cNvSpPr>
          <p:nvPr/>
        </p:nvSpPr>
        <p:spPr bwMode="auto">
          <a:xfrm>
            <a:off x="115671" y="4630090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1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1502560" y="372527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2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1548009" y="4647707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3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8" name="AutoShape 19"/>
          <p:cNvSpPr>
            <a:spLocks noChangeArrowheads="1"/>
          </p:cNvSpPr>
          <p:nvPr/>
        </p:nvSpPr>
        <p:spPr bwMode="auto">
          <a:xfrm>
            <a:off x="2914820" y="3725273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4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auto">
          <a:xfrm>
            <a:off x="2906090" y="4635900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5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0" name="AutoShape 21"/>
          <p:cNvSpPr>
            <a:spLocks noChangeArrowheads="1"/>
          </p:cNvSpPr>
          <p:nvPr/>
        </p:nvSpPr>
        <p:spPr bwMode="auto">
          <a:xfrm>
            <a:off x="4174266" y="3740181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6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4165536" y="4623822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7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5438017" y="3713195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8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3" name="AutoShape 24"/>
          <p:cNvSpPr>
            <a:spLocks noChangeArrowheads="1"/>
          </p:cNvSpPr>
          <p:nvPr/>
        </p:nvSpPr>
        <p:spPr bwMode="auto">
          <a:xfrm>
            <a:off x="5429287" y="4623822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9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4" name="AutoShape 25"/>
          <p:cNvSpPr>
            <a:spLocks noChangeArrowheads="1"/>
          </p:cNvSpPr>
          <p:nvPr/>
        </p:nvSpPr>
        <p:spPr bwMode="auto">
          <a:xfrm>
            <a:off x="5398811" y="1847437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0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5" name="AutoShape 26"/>
          <p:cNvSpPr>
            <a:spLocks noChangeArrowheads="1"/>
          </p:cNvSpPr>
          <p:nvPr/>
        </p:nvSpPr>
        <p:spPr bwMode="auto">
          <a:xfrm>
            <a:off x="5426714" y="2777848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1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6" name="AutoShape 27"/>
          <p:cNvSpPr>
            <a:spLocks noChangeArrowheads="1"/>
          </p:cNvSpPr>
          <p:nvPr/>
        </p:nvSpPr>
        <p:spPr bwMode="auto">
          <a:xfrm>
            <a:off x="2440" y="84305"/>
            <a:ext cx="1316173" cy="865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Measurement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7" name="AutoShape 28"/>
          <p:cNvSpPr>
            <a:spLocks noChangeArrowheads="1"/>
          </p:cNvSpPr>
          <p:nvPr/>
        </p:nvSpPr>
        <p:spPr bwMode="auto">
          <a:xfrm>
            <a:off x="2790286" y="76675"/>
            <a:ext cx="1191395" cy="832035"/>
          </a:xfrm>
          <a:prstGeom prst="round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Algebra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4054037" y="64597"/>
            <a:ext cx="1223995" cy="7901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Geometry</a:t>
            </a:r>
            <a:endParaRPr lang="en-US" altLang="en-US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9" name="AutoShape 30"/>
          <p:cNvSpPr>
            <a:spLocks noChangeArrowheads="1"/>
          </p:cNvSpPr>
          <p:nvPr/>
        </p:nvSpPr>
        <p:spPr bwMode="auto">
          <a:xfrm>
            <a:off x="5350389" y="64598"/>
            <a:ext cx="1143458" cy="790182"/>
          </a:xfrm>
          <a:prstGeom prst="round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Number Sense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auto">
          <a:xfrm>
            <a:off x="1412943" y="88483"/>
            <a:ext cx="1304987" cy="827880"/>
          </a:xfrm>
          <a:prstGeom prst="round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Statistics and Probability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1" name="AutoShape 48"/>
          <p:cNvSpPr>
            <a:spLocks noChangeArrowheads="1"/>
          </p:cNvSpPr>
          <p:nvPr/>
        </p:nvSpPr>
        <p:spPr bwMode="auto">
          <a:xfrm>
            <a:off x="6706597" y="986000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2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6739453" y="3713195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3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3" name="AutoShape 50"/>
          <p:cNvSpPr>
            <a:spLocks noChangeArrowheads="1"/>
          </p:cNvSpPr>
          <p:nvPr/>
        </p:nvSpPr>
        <p:spPr bwMode="auto">
          <a:xfrm>
            <a:off x="6730723" y="4623822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4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>
            <a:off x="6700247" y="1847437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5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5" name="AutoShape 52"/>
          <p:cNvSpPr>
            <a:spLocks noChangeArrowheads="1"/>
          </p:cNvSpPr>
          <p:nvPr/>
        </p:nvSpPr>
        <p:spPr bwMode="auto">
          <a:xfrm>
            <a:off x="6728150" y="2777848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6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6" name="AutoShape 53"/>
          <p:cNvSpPr>
            <a:spLocks noChangeArrowheads="1"/>
          </p:cNvSpPr>
          <p:nvPr/>
        </p:nvSpPr>
        <p:spPr bwMode="auto">
          <a:xfrm>
            <a:off x="6588463" y="64596"/>
            <a:ext cx="1206819" cy="79018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Estimation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&amp; Computation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7" name="AutoShape 48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8004384" y="966635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8" name="AutoShape 49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8037240" y="3693830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7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9" name="AutoShape 50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8028510" y="4604457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8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0" name="AutoShape 51">
            <a:hlinkClick r:id="rId45" action="ppaction://hlinksldjump"/>
          </p:cNvPr>
          <p:cNvSpPr>
            <a:spLocks noChangeArrowheads="1"/>
          </p:cNvSpPr>
          <p:nvPr/>
        </p:nvSpPr>
        <p:spPr bwMode="auto">
          <a:xfrm>
            <a:off x="7998034" y="1828072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9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1" name="AutoShape 52">
            <a:hlinkClick r:id="rId46" action="ppaction://hlinksldjump"/>
          </p:cNvPr>
          <p:cNvSpPr>
            <a:spLocks noChangeArrowheads="1"/>
          </p:cNvSpPr>
          <p:nvPr/>
        </p:nvSpPr>
        <p:spPr bwMode="auto">
          <a:xfrm>
            <a:off x="8025937" y="2758483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5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2" name="AutoShape 53"/>
          <p:cNvSpPr>
            <a:spLocks noChangeArrowheads="1"/>
          </p:cNvSpPr>
          <p:nvPr/>
        </p:nvSpPr>
        <p:spPr bwMode="auto">
          <a:xfrm>
            <a:off x="7907076" y="45233"/>
            <a:ext cx="1198637" cy="8005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Problem Solving &amp; Reasoning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48" action="ppaction://hlinksldjump"/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958330" y="5317051"/>
            <a:ext cx="1319703" cy="7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090" name="TextBox6" r:id="rId2" imgW="1924200" imgH="609480"/>
        </mc:Choice>
        <mc:Fallback>
          <p:control name="TextBox6" r:id="rId2" imgW="1924200" imgH="609480">
            <p:pic>
              <p:nvPicPr>
                <p:cNvPr id="45880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7169019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1" name="TextBox1" r:id="rId3" imgW="1924200" imgH="609480"/>
        </mc:Choice>
        <mc:Fallback>
          <p:control name="TextBox1" r:id="rId3" imgW="1924200" imgH="609480">
            <p:pic>
              <p:nvPicPr>
                <p:cNvPr id="2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/>
                <a:srcRect/>
                <a:stretch>
                  <a:fillRect/>
                </a:stretch>
              </p:blipFill>
              <p:spPr bwMode="auto">
                <a:xfrm>
                  <a:off x="5096547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2" name="TextBox4" r:id="rId4" imgW="1924200" imgH="609480"/>
        </mc:Choice>
        <mc:Fallback>
          <p:control name="TextBox4" r:id="rId4" imgW="1924200" imgH="609480">
            <p:pic>
              <p:nvPicPr>
                <p:cNvPr id="45880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/>
                <a:srcRect/>
                <a:stretch>
                  <a:fillRect/>
                </a:stretch>
              </p:blipFill>
              <p:spPr bwMode="auto">
                <a:xfrm>
                  <a:off x="2183116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3" name="TextBox21" r:id="rId5" imgW="1924200" imgH="609480"/>
        </mc:Choice>
        <mc:Fallback>
          <p:control name="TextBox21" r:id="rId5" imgW="1924200" imgH="609480">
            <p:pic>
              <p:nvPicPr>
                <p:cNvPr id="41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2125" y="6181780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139275"/>
      </p:ext>
    </p:extLst>
  </p:cSld>
  <p:clrMapOvr>
    <a:masterClrMapping/>
  </p:clrMapOvr>
  <p:transition advClick="0">
    <p:sndAc>
      <p:stSnd>
        <p:snd r:embed="rId8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ardfill-Roun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 autoUpdateAnimBg="0"/>
      <p:bldP spid="87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 animBg="1"/>
      <p:bldP spid="91" grpId="1" animBg="1"/>
      <p:bldP spid="92" grpId="0" animBg="1"/>
      <p:bldP spid="92" grpId="1" animBg="1"/>
      <p:bldP spid="93" grpId="0" animBg="1" autoUpdateAnimBg="0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 autoUpdateAnimBg="0"/>
      <p:bldP spid="97" grpId="0" animBg="1"/>
      <p:bldP spid="97" grpId="1" animBg="1"/>
      <p:bldP spid="98" grpId="0" animBg="1"/>
      <p:bldP spid="98" grpId="1" animBg="1"/>
      <p:bldP spid="99" grpId="0" animBg="1" autoUpdateAnimBg="0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607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4100" y="472440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" y="0"/>
            <a:ext cx="56217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50" y="3606223"/>
            <a:ext cx="3469341" cy="37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9599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2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48640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8" y="349623"/>
            <a:ext cx="8320181" cy="372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25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384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56260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8" y="349623"/>
            <a:ext cx="8320181" cy="372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1" y="2991305"/>
            <a:ext cx="1573304" cy="8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40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69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92300" y="45720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1" y="352523"/>
            <a:ext cx="6886575" cy="61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79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47" y="434788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1" y="352523"/>
            <a:ext cx="6886575" cy="615295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596"/>
            <a:ext cx="3469341" cy="37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20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99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44381" y="389068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" y="363650"/>
            <a:ext cx="6659714" cy="590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096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0" y="363650"/>
            <a:ext cx="6659714" cy="590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1015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1434" y="398481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7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0" y="4267389"/>
            <a:ext cx="1102659" cy="1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7805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30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10"/>
            <a:ext cx="9051791" cy="36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4086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4102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10"/>
            <a:ext cx="9051791" cy="361294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09" y="2442883"/>
            <a:ext cx="3521210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422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6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4864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09" y="214217"/>
            <a:ext cx="6655220" cy="505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40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4208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9265" y="430305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957463"/>
            <a:ext cx="6054336" cy="493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47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71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4864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09" y="214217"/>
            <a:ext cx="6655220" cy="505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0" y="2631142"/>
            <a:ext cx="3521210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865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31376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792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9288" y="4486835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139233"/>
            <a:ext cx="4568919" cy="6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023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7011" y="4612341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139233"/>
            <a:ext cx="4568919" cy="672083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8" y="4908176"/>
            <a:ext cx="1356234" cy="10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4534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22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1006" y="440139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4" y="281828"/>
            <a:ext cx="6076686" cy="617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74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33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72194" y="44013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4" y="241487"/>
            <a:ext cx="6076686" cy="617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4" y="4189810"/>
            <a:ext cx="4274246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251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53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172355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8" y="255213"/>
            <a:ext cx="8658584" cy="412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5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63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8" y="255213"/>
            <a:ext cx="8658584" cy="412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42" y="1680881"/>
            <a:ext cx="993164" cy="10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3644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73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91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12" y="253701"/>
            <a:ext cx="6407075" cy="541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03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842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2243" y="587380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12" y="253701"/>
            <a:ext cx="6407075" cy="541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2" y="-564776"/>
            <a:ext cx="2286000" cy="50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959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1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668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7" y="222219"/>
            <a:ext cx="7035725" cy="532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81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86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altLang="en-US" sz="100" b="0" u="sng" dirty="0" smtClean="0"/>
              <a:t>.</a:t>
            </a:r>
            <a:endParaRPr lang="en-US" altLang="en-US" sz="100" b="0" u="sng" dirty="0"/>
          </a:p>
        </p:txBody>
      </p:sp>
      <p:sp>
        <p:nvSpPr>
          <p:cNvPr id="13517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582" y="4412456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957463"/>
            <a:ext cx="6054336" cy="493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1" y="3429000"/>
            <a:ext cx="1387287" cy="13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547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9251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37794" y="57912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37" y="272474"/>
            <a:ext cx="7035725" cy="532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4140745"/>
            <a:ext cx="3073797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3841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45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22" y="155853"/>
            <a:ext cx="6467755" cy="540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07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55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638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22" y="155853"/>
            <a:ext cx="6467755" cy="540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9" y="4302110"/>
            <a:ext cx="6451203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296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76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79" y="251460"/>
            <a:ext cx="6492240" cy="52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79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86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79" y="251460"/>
            <a:ext cx="6492240" cy="52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10" y="2648122"/>
            <a:ext cx="1946438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6970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382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334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5739"/>
            <a:ext cx="5264803" cy="462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525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851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5739"/>
            <a:ext cx="5264803" cy="462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1" y="3514281"/>
            <a:ext cx="1946438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945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0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2" y="425543"/>
            <a:ext cx="6676746" cy="378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011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056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2" y="425543"/>
            <a:ext cx="6676746" cy="378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9" y="3312576"/>
            <a:ext cx="3429001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9717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23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56" y="300068"/>
            <a:ext cx="6074485" cy="51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82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271391"/>
            <a:ext cx="8714017" cy="400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94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261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56" y="300068"/>
            <a:ext cx="6074485" cy="511486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06" y="3258788"/>
            <a:ext cx="954743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30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44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3" y="219774"/>
            <a:ext cx="5007012" cy="519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23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4660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3" y="219774"/>
            <a:ext cx="5007012" cy="519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50" y="2749686"/>
            <a:ext cx="954743" cy="13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08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" y="198064"/>
            <a:ext cx="8719595" cy="430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10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" y="198064"/>
            <a:ext cx="8719595" cy="430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76" y="-174812"/>
            <a:ext cx="2017059" cy="39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89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5" y="488157"/>
            <a:ext cx="5650846" cy="409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91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5" y="488157"/>
            <a:ext cx="5650846" cy="409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5813"/>
            <a:ext cx="2135797" cy="16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5488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41" y="632011"/>
            <a:ext cx="5626754" cy="363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9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41" y="632011"/>
            <a:ext cx="5626754" cy="363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2289224"/>
            <a:ext cx="2135797" cy="16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670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265144"/>
            <a:ext cx="91059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36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9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271391"/>
            <a:ext cx="8714017" cy="400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20" y="-710244"/>
            <a:ext cx="204974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0561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410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265144"/>
            <a:ext cx="91059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2541494"/>
            <a:ext cx="1265629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7882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1264"/>
            <a:ext cx="9144000" cy="22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303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1264"/>
            <a:ext cx="9144000" cy="22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75" y="2781300"/>
            <a:ext cx="1634940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0023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911"/>
            <a:ext cx="9144000" cy="27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911"/>
            <a:ext cx="9144000" cy="2710672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09" y="2662517"/>
            <a:ext cx="5816974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8869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4864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5" y="442258"/>
            <a:ext cx="6784835" cy="429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76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05" y="442258"/>
            <a:ext cx="6784835" cy="429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5" y="3227293"/>
            <a:ext cx="2831727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4945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1" y="5686906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3" y="242669"/>
            <a:ext cx="6620211" cy="524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90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3" y="242669"/>
            <a:ext cx="6620211" cy="524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9" y="4844991"/>
            <a:ext cx="4765816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2246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1" y="309282"/>
            <a:ext cx="8077249" cy="229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13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13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511885"/>
            <a:ext cx="8511881" cy="291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47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1" y="309282"/>
            <a:ext cx="8077249" cy="229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77"/>
            <a:ext cx="6542493" cy="11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396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4864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37" y="201230"/>
            <a:ext cx="4544256" cy="504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3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37" y="201230"/>
            <a:ext cx="4544256" cy="504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3" y="3680185"/>
            <a:ext cx="4988859" cy="19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672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97734" cy="7239000"/>
          </a:xfrm>
          <a:prstGeom prst="rect">
            <a:avLst/>
          </a:prstGeom>
        </p:spPr>
      </p:pic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0" y="-22412"/>
            <a:ext cx="9197734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  <a:t>Today’s Category:</a:t>
            </a:r>
            <a:b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sz="4400" b="1" dirty="0" smtClean="0">
                <a:solidFill>
                  <a:srgbClr val="FFFFCC"/>
                </a:solidFill>
                <a:latin typeface="Arial Narrow" panose="020B0606020202030204" pitchFamily="34" charset="0"/>
                <a:hlinkClick r:id="rId6" action="ppaction://hlinksldjump"/>
              </a:rPr>
              <a:t>Probability and Statistics </a:t>
            </a:r>
            <a: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  <a:hlinkClick r:id="rId6" action="ppaction://hlinksldjump"/>
              </a:rPr>
              <a:t>Vocabulary</a:t>
            </a:r>
            <a:endParaRPr lang="en-US" altLang="en-US" sz="4400" b="1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5850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</p:spPr>
      </p:pic>
      <p:sp>
        <p:nvSpPr>
          <p:cNvPr id="2877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01886" y="3554506"/>
            <a:ext cx="1420813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5" action="ppaction://hlinksldjump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" y="123041"/>
            <a:ext cx="6156960" cy="642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93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78071" y="3334870"/>
            <a:ext cx="2159000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Scores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" y="217170"/>
            <a:ext cx="6156960" cy="642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906" y="4328327"/>
            <a:ext cx="7463118" cy="16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5071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234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511885"/>
            <a:ext cx="8511881" cy="291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59" y="1869141"/>
            <a:ext cx="3482788" cy="13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9" y="1127778"/>
            <a:ext cx="3671048" cy="16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75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43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8" y="408734"/>
            <a:ext cx="6791325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19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2">
      <a:dk1>
        <a:srgbClr val="000000"/>
      </a:dk1>
      <a:lt1>
        <a:srgbClr val="FFFFCC"/>
      </a:lt1>
      <a:dk2>
        <a:srgbClr val="430161"/>
      </a:dk2>
      <a:lt2>
        <a:srgbClr val="F8F8F8"/>
      </a:lt2>
      <a:accent1>
        <a:srgbClr val="CCFFCC"/>
      </a:accent1>
      <a:accent2>
        <a:srgbClr val="F71F34"/>
      </a:accent2>
      <a:accent3>
        <a:srgbClr val="B0AAB7"/>
      </a:accent3>
      <a:accent4>
        <a:srgbClr val="DADAAE"/>
      </a:accent4>
      <a:accent5>
        <a:srgbClr val="E2FFE2"/>
      </a:accent5>
      <a:accent6>
        <a:srgbClr val="E01B2E"/>
      </a:accent6>
      <a:hlink>
        <a:srgbClr val="FFFF00"/>
      </a:hlink>
      <a:folHlink>
        <a:srgbClr val="663300"/>
      </a:folHlink>
    </a:clrScheme>
    <a:fontScheme name="Blank Presentation">
      <a:majorFont>
        <a:latin typeface="Georgia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CC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33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447</Words>
  <Application>Microsoft Office PowerPoint</Application>
  <PresentationFormat>On-screen Show (4:3)</PresentationFormat>
  <Paragraphs>258</Paragraphs>
  <Slides>75</Slides>
  <Notes>75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Georgia</vt:lpstr>
      <vt:lpstr>Impact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jackson</dc:creator>
  <cp:lastModifiedBy>Mike McManamen</cp:lastModifiedBy>
  <cp:revision>25</cp:revision>
  <dcterms:created xsi:type="dcterms:W3CDTF">2016-03-24T04:53:21Z</dcterms:created>
  <dcterms:modified xsi:type="dcterms:W3CDTF">2016-04-25T17:52:32Z</dcterms:modified>
</cp:coreProperties>
</file>