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88" autoAdjust="0"/>
    <p:restoredTop sz="94660"/>
  </p:normalViewPr>
  <p:slideViewPr>
    <p:cSldViewPr snapToGrid="0">
      <p:cViewPr varScale="1">
        <p:scale>
          <a:sx n="71" d="100"/>
          <a:sy n="71" d="100"/>
        </p:scale>
        <p:origin x="2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AB84F-33BE-49AA-8CD6-ECB4E7B6F23A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2C1E8-9D59-4F69-84F8-531A9C90A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02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697476-C690-4597-B50B-C47E1AD382A6}" type="slidenum">
              <a:rPr lang="en-US" altLang="en-US">
                <a:solidFill>
                  <a:srgbClr val="000000"/>
                </a:solidFill>
              </a:rPr>
              <a:pPr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6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72228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78367D-9F16-459D-ADC3-E8C51C566B79}" type="slidenum">
              <a:rPr lang="en-US" altLang="en-US">
                <a:solidFill>
                  <a:srgbClr val="000000"/>
                </a:solidFill>
              </a:rPr>
              <a:pPr/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5181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CA3686-949C-48E4-A2B5-91BA1C6078EB}" type="slidenum">
              <a:rPr lang="en-US" altLang="en-US">
                <a:solidFill>
                  <a:srgbClr val="000000"/>
                </a:solidFill>
              </a:rPr>
              <a:pPr/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81157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90E3EF-BB67-4E82-A33C-78EA138D44DA}" type="slidenum">
              <a:rPr lang="en-US" altLang="en-US">
                <a:solidFill>
                  <a:srgbClr val="000000"/>
                </a:solidFill>
              </a:rPr>
              <a:pPr/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52192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925503-CA7A-406D-A536-C5F54DDD7EF4}" type="slidenum">
              <a:rPr lang="en-US" altLang="en-US">
                <a:solidFill>
                  <a:srgbClr val="000000"/>
                </a:solidFill>
              </a:rPr>
              <a:pPr/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08814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69AF5A-D2FF-4DA6-AEEB-6AFD7AC902BA}" type="slidenum">
              <a:rPr lang="en-US" altLang="en-US">
                <a:solidFill>
                  <a:srgbClr val="000000"/>
                </a:solidFill>
              </a:rPr>
              <a:pPr/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89212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3DB890-B8CC-4542-8342-59687B6CBC46}" type="slidenum">
              <a:rPr lang="en-US" altLang="en-US">
                <a:solidFill>
                  <a:srgbClr val="000000"/>
                </a:solidFill>
              </a:rPr>
              <a:pPr/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57654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0EA317-48C7-4DD3-AA62-199B930A0C9B}" type="slidenum">
              <a:rPr lang="en-US" altLang="en-US">
                <a:solidFill>
                  <a:srgbClr val="000000"/>
                </a:solidFill>
              </a:rPr>
              <a:pPr/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9258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2C309F-E379-4D4B-A3B4-1C19257B9F8E}" type="slidenum">
              <a:rPr lang="en-US" altLang="en-US">
                <a:solidFill>
                  <a:srgbClr val="000000"/>
                </a:solidFill>
              </a:rPr>
              <a:pPr/>
              <a:t>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9025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4B43A7-97F4-4721-9442-288B9F4D6E9E}" type="slidenum">
              <a:rPr lang="en-US" altLang="en-US">
                <a:solidFill>
                  <a:srgbClr val="000000"/>
                </a:solidFill>
              </a:rPr>
              <a:pPr/>
              <a:t>18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5729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30291C-DFD3-4A36-BC61-15FFC782D553}" type="slidenum">
              <a:rPr lang="en-US" altLang="en-US">
                <a:solidFill>
                  <a:srgbClr val="000000"/>
                </a:solidFill>
              </a:rPr>
              <a:pPr/>
              <a:t>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1512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38F38A-637C-4141-9AD0-A3D79D5CCDF7}" type="slidenum">
              <a:rPr lang="en-US" altLang="en-US">
                <a:solidFill>
                  <a:srgbClr val="000000"/>
                </a:solidFill>
              </a:rPr>
              <a:pPr/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59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605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B3F2B3-4B6E-4EEC-92B2-B5DBEB95CEBC}" type="slidenum">
              <a:rPr lang="en-US" altLang="en-US">
                <a:solidFill>
                  <a:srgbClr val="000000"/>
                </a:solidFill>
              </a:rPr>
              <a:pPr/>
              <a:t>20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75313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BFBF9B-9422-4E74-956E-C469EE8A845D}" type="slidenum">
              <a:rPr lang="en-US" altLang="en-US">
                <a:solidFill>
                  <a:srgbClr val="000000"/>
                </a:solidFill>
              </a:rPr>
              <a:pPr/>
              <a:t>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00014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68CF9D-9336-4236-8563-895AC8C5A1ED}" type="slidenum">
              <a:rPr lang="en-US" altLang="en-US">
                <a:solidFill>
                  <a:srgbClr val="000000"/>
                </a:solidFill>
              </a:rPr>
              <a:pPr/>
              <a:t>22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111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B99FEE-AB01-4782-B82C-D3554F762A2C}" type="slidenum">
              <a:rPr lang="en-US" altLang="en-US">
                <a:solidFill>
                  <a:srgbClr val="000000"/>
                </a:solidFill>
              </a:rPr>
              <a:pPr/>
              <a:t>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04340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C204CF-E56E-41E5-B9CC-D947D3B8E8DF}" type="slidenum">
              <a:rPr lang="en-US" altLang="en-US">
                <a:solidFill>
                  <a:srgbClr val="000000"/>
                </a:solidFill>
              </a:rPr>
              <a:pPr/>
              <a:t>24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25959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5403FA-C078-4146-A910-55CBC3207AC9}" type="slidenum">
              <a:rPr lang="en-US" altLang="en-US">
                <a:solidFill>
                  <a:srgbClr val="000000"/>
                </a:solidFill>
              </a:rPr>
              <a:pPr/>
              <a:t>25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18189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A678B7-F156-4C14-B75E-ABFA4BC44927}" type="slidenum">
              <a:rPr lang="en-US" altLang="en-US">
                <a:solidFill>
                  <a:srgbClr val="000000"/>
                </a:solidFill>
              </a:rPr>
              <a:pPr/>
              <a:t>26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20346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E96027-64E4-4834-8D5B-24D8261A4AAC}" type="slidenum">
              <a:rPr lang="en-US" altLang="en-US">
                <a:solidFill>
                  <a:srgbClr val="000000"/>
                </a:solidFill>
              </a:rPr>
              <a:pPr/>
              <a:t>27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4985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CA581B-CF81-4323-AD5F-23AFB14332A6}" type="slidenum">
              <a:rPr lang="en-US" altLang="en-US">
                <a:solidFill>
                  <a:srgbClr val="000000"/>
                </a:solidFill>
              </a:rPr>
              <a:pPr/>
              <a:t>28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44105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EC6208-E4D0-4876-AF34-7F05893307EC}" type="slidenum">
              <a:rPr lang="en-US" altLang="en-US">
                <a:solidFill>
                  <a:srgbClr val="000000"/>
                </a:solidFill>
              </a:rPr>
              <a:pPr/>
              <a:t>29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6271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E091E5-D135-4205-9F71-1F88B20984F3}" type="slidenum">
              <a:rPr lang="en-US" altLang="en-US">
                <a:solidFill>
                  <a:srgbClr val="000000"/>
                </a:solidFill>
              </a:rPr>
              <a:pPr/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2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71253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FF77A2-7D52-4D46-9CF3-4954DDA4B3A5}" type="slidenum">
              <a:rPr lang="en-US" altLang="en-US">
                <a:solidFill>
                  <a:srgbClr val="000000"/>
                </a:solidFill>
              </a:rPr>
              <a:pPr/>
              <a:t>30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27615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F13DA9-FADF-41A9-BF0C-5D722E7B80B9}" type="slidenum">
              <a:rPr lang="en-US" altLang="en-US">
                <a:solidFill>
                  <a:srgbClr val="000000"/>
                </a:solidFill>
              </a:rPr>
              <a:pPr/>
              <a:t>31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91629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063C75-1DE8-4D22-B5AC-7449EFA730BD}" type="slidenum">
              <a:rPr lang="en-US" altLang="en-US">
                <a:solidFill>
                  <a:srgbClr val="000000"/>
                </a:solidFill>
              </a:rPr>
              <a:pPr/>
              <a:t>32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88582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733A8E-DA74-4079-972D-3D529D9D3052}" type="slidenum">
              <a:rPr lang="en-US" altLang="en-US">
                <a:solidFill>
                  <a:srgbClr val="000000"/>
                </a:solidFill>
              </a:rPr>
              <a:pPr/>
              <a:t>33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19789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F612C8-D887-456B-86BA-DCCBA2928006}" type="slidenum">
              <a:rPr lang="en-US" altLang="en-US">
                <a:solidFill>
                  <a:srgbClr val="000000"/>
                </a:solidFill>
              </a:rPr>
              <a:pPr/>
              <a:t>34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20674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F69F42-1CBD-47BF-92EE-C790D5943338}" type="slidenum">
              <a:rPr lang="en-US" altLang="en-US">
                <a:solidFill>
                  <a:srgbClr val="000000"/>
                </a:solidFill>
              </a:rPr>
              <a:pPr/>
              <a:t>35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70384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7F9042-4AB3-438E-B07C-92324DFFC93E}" type="slidenum">
              <a:rPr lang="en-US" altLang="en-US">
                <a:solidFill>
                  <a:srgbClr val="000000"/>
                </a:solidFill>
              </a:rPr>
              <a:pPr/>
              <a:t>36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43188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A183FE-6BF6-4A9D-88FE-B0F2CF48C8CE}" type="slidenum">
              <a:rPr lang="en-US" altLang="en-US">
                <a:solidFill>
                  <a:srgbClr val="000000"/>
                </a:solidFill>
              </a:rPr>
              <a:pPr/>
              <a:t>37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02480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8EC6B7-F410-46C5-A38F-F9654B14DAF1}" type="slidenum">
              <a:rPr lang="en-US" altLang="en-US">
                <a:solidFill>
                  <a:srgbClr val="000000"/>
                </a:solidFill>
              </a:rPr>
              <a:pPr/>
              <a:t>38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322053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8650C8-573B-470C-8357-651C2379F6F3}" type="slidenum">
              <a:rPr lang="en-US" altLang="en-US">
                <a:solidFill>
                  <a:srgbClr val="000000"/>
                </a:solidFill>
              </a:rPr>
              <a:pPr/>
              <a:t>39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4444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855838-D85A-403F-A4B1-59D55C1E3C14}" type="slidenum">
              <a:rPr lang="en-US" altLang="en-US">
                <a:solidFill>
                  <a:srgbClr val="000000"/>
                </a:solidFill>
              </a:rPr>
              <a:pPr/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73223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57609D-83D1-4B94-A432-1DDFE4CAC322}" type="slidenum">
              <a:rPr lang="en-US" altLang="en-US">
                <a:solidFill>
                  <a:srgbClr val="000000"/>
                </a:solidFill>
              </a:rPr>
              <a:pPr/>
              <a:t>40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229258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2C185B-902F-4715-B7D9-77D3A8087B6C}" type="slidenum">
              <a:rPr lang="en-US" altLang="en-US">
                <a:solidFill>
                  <a:srgbClr val="000000"/>
                </a:solidFill>
              </a:rPr>
              <a:pPr/>
              <a:t>41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845021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788430-280E-489F-818A-CA635FB18570}" type="slidenum">
              <a:rPr lang="en-US" altLang="en-US">
                <a:solidFill>
                  <a:srgbClr val="000000"/>
                </a:solidFill>
              </a:rPr>
              <a:pPr/>
              <a:t>42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74445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5FECE4-B54E-47CF-BD38-F30EDFFB5FE9}" type="slidenum">
              <a:rPr lang="en-US" altLang="en-US">
                <a:solidFill>
                  <a:srgbClr val="000000"/>
                </a:solidFill>
              </a:rPr>
              <a:pPr/>
              <a:t>43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027534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51EC27-721F-458A-9F63-7B8707D0212A}" type="slidenum">
              <a:rPr lang="en-US" altLang="en-US">
                <a:solidFill>
                  <a:srgbClr val="000000"/>
                </a:solidFill>
              </a:rPr>
              <a:pPr/>
              <a:t>44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471032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CCCF06-2C8D-4A00-916F-E2B194128CD7}" type="slidenum">
              <a:rPr lang="en-US" altLang="en-US">
                <a:solidFill>
                  <a:srgbClr val="000000"/>
                </a:solidFill>
              </a:rPr>
              <a:pPr/>
              <a:t>45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946792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190F2B-5600-451C-9380-140D84B0E4A7}" type="slidenum">
              <a:rPr lang="en-US" altLang="en-US">
                <a:solidFill>
                  <a:srgbClr val="000000"/>
                </a:solidFill>
              </a:rPr>
              <a:pPr/>
              <a:t>46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4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583374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5E5623-A364-40C5-8FC8-8E1C775D1E75}" type="slidenum">
              <a:rPr lang="en-US" altLang="en-US">
                <a:solidFill>
                  <a:srgbClr val="000000"/>
                </a:solidFill>
              </a:rPr>
              <a:pPr/>
              <a:t>47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4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064965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C318EC-625A-4107-B5A1-22CC17E0AD45}" type="slidenum">
              <a:rPr lang="en-US" altLang="en-US">
                <a:solidFill>
                  <a:srgbClr val="000000"/>
                </a:solidFill>
              </a:rPr>
              <a:pPr/>
              <a:t>48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5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399019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0BE3E0-14DB-4087-9B73-F0D97E49A349}" type="slidenum">
              <a:rPr lang="en-US" altLang="en-US">
                <a:solidFill>
                  <a:srgbClr val="000000"/>
                </a:solidFill>
              </a:rPr>
              <a:pPr/>
              <a:t>49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4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5261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C29545-23F7-4FEF-9104-26953288668F}" type="slidenum">
              <a:rPr lang="en-US" altLang="en-US">
                <a:solidFill>
                  <a:srgbClr val="000000"/>
                </a:solidFill>
              </a:rPr>
              <a:pPr/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231381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BC8ABA-B654-47BC-96BD-284DBA991BBD}" type="slidenum">
              <a:rPr lang="en-US" altLang="en-US">
                <a:solidFill>
                  <a:srgbClr val="000000"/>
                </a:solidFill>
              </a:rPr>
              <a:pPr/>
              <a:t>50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09140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CCB643-658B-4B8E-884E-409FDA67B50A}" type="slidenum">
              <a:rPr lang="en-US" altLang="en-US">
                <a:solidFill>
                  <a:srgbClr val="000000"/>
                </a:solidFill>
              </a:rPr>
              <a:pPr/>
              <a:t>51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267358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EFB203-35FD-4B53-A660-E462D63CF732}" type="slidenum">
              <a:rPr lang="en-US" altLang="en-US">
                <a:solidFill>
                  <a:srgbClr val="000000"/>
                </a:solidFill>
              </a:rPr>
              <a:pPr/>
              <a:t>52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55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046174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8363B7-87A8-444B-8AEF-C287C95E23B3}" type="slidenum">
              <a:rPr lang="en-US" altLang="en-US">
                <a:solidFill>
                  <a:srgbClr val="000000"/>
                </a:solidFill>
              </a:rPr>
              <a:pPr/>
              <a:t>53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4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889968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79540C-0226-4CB7-9FD1-FCB70FEB0C7A}" type="slidenum">
              <a:rPr lang="en-US" altLang="en-US">
                <a:solidFill>
                  <a:srgbClr val="000000"/>
                </a:solidFill>
              </a:rPr>
              <a:pPr/>
              <a:t>54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5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411030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D88480-9B2F-447B-AABF-382B8C582AB3}" type="slidenum">
              <a:rPr lang="en-US" altLang="en-US">
                <a:solidFill>
                  <a:srgbClr val="000000"/>
                </a:solidFill>
              </a:rPr>
              <a:pPr/>
              <a:t>55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851600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3FF001-4B11-4E37-942D-F4DC0B1519B5}" type="slidenum">
              <a:rPr lang="en-US" altLang="en-US">
                <a:solidFill>
                  <a:srgbClr val="000000"/>
                </a:solidFill>
              </a:rPr>
              <a:pPr/>
              <a:t>56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8314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358187-E166-4E2B-86DE-9CBE76AEDEB8}" type="slidenum">
              <a:rPr lang="en-US" altLang="en-US">
                <a:solidFill>
                  <a:srgbClr val="000000"/>
                </a:solidFill>
              </a:rPr>
              <a:pPr/>
              <a:t>57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891311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4DD2B8-FF30-40C3-A46E-37E03491D54D}" type="slidenum">
              <a:rPr lang="en-US" altLang="en-US">
                <a:solidFill>
                  <a:srgbClr val="000000"/>
                </a:solidFill>
              </a:rPr>
              <a:pPr/>
              <a:t>58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862586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1B767D-9273-4E9B-BCA6-8EEBCE815847}" type="slidenum">
              <a:rPr lang="en-US" altLang="en-US">
                <a:solidFill>
                  <a:srgbClr val="000000"/>
                </a:solidFill>
              </a:rPr>
              <a:pPr/>
              <a:t>59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0383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13BFCB-9146-482C-9F45-11B505F9937F}" type="slidenum">
              <a:rPr lang="en-US" altLang="en-US">
                <a:solidFill>
                  <a:srgbClr val="000000"/>
                </a:solidFill>
              </a:rPr>
              <a:pPr/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457612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8778DD-85BF-4EE7-8D2B-8665C4CC6BD6}" type="slidenum">
              <a:rPr lang="en-US" altLang="en-US">
                <a:solidFill>
                  <a:srgbClr val="000000"/>
                </a:solidFill>
              </a:rPr>
              <a:pPr/>
              <a:t>60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706317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68F127-5829-4D33-89DC-0836D1278D6F}" type="slidenum">
              <a:rPr lang="en-US" altLang="en-US">
                <a:solidFill>
                  <a:srgbClr val="000000"/>
                </a:solidFill>
              </a:rPr>
              <a:pPr/>
              <a:t>61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8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809004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B0D3B0-F581-4CED-AA6B-2278D5698F04}" type="slidenum">
              <a:rPr lang="en-US" altLang="en-US">
                <a:solidFill>
                  <a:srgbClr val="000000"/>
                </a:solidFill>
              </a:rPr>
              <a:pPr/>
              <a:t>62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8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882427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8363B7-87A8-444B-8AEF-C287C95E23B3}" type="slidenum">
              <a:rPr lang="en-US" altLang="en-US">
                <a:solidFill>
                  <a:srgbClr val="000000"/>
                </a:solidFill>
              </a:rPr>
              <a:pPr/>
              <a:t>63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4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615117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79540C-0226-4CB7-9FD1-FCB70FEB0C7A}" type="slidenum">
              <a:rPr lang="en-US" altLang="en-US">
                <a:solidFill>
                  <a:srgbClr val="000000"/>
                </a:solidFill>
              </a:rPr>
              <a:pPr/>
              <a:t>64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5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17522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D88480-9B2F-447B-AABF-382B8C582AB3}" type="slidenum">
              <a:rPr lang="en-US" altLang="en-US">
                <a:solidFill>
                  <a:srgbClr val="000000"/>
                </a:solidFill>
              </a:rPr>
              <a:pPr/>
              <a:t>65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844524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3FF001-4B11-4E37-942D-F4DC0B1519B5}" type="slidenum">
              <a:rPr lang="en-US" altLang="en-US">
                <a:solidFill>
                  <a:srgbClr val="000000"/>
                </a:solidFill>
              </a:rPr>
              <a:pPr/>
              <a:t>66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569197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358187-E166-4E2B-86DE-9CBE76AEDEB8}" type="slidenum">
              <a:rPr lang="en-US" altLang="en-US">
                <a:solidFill>
                  <a:srgbClr val="000000"/>
                </a:solidFill>
              </a:rPr>
              <a:pPr/>
              <a:t>67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900539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4DD2B8-FF30-40C3-A46E-37E03491D54D}" type="slidenum">
              <a:rPr lang="en-US" altLang="en-US">
                <a:solidFill>
                  <a:srgbClr val="000000"/>
                </a:solidFill>
              </a:rPr>
              <a:pPr/>
              <a:t>68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771823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1B767D-9273-4E9B-BCA6-8EEBCE815847}" type="slidenum">
              <a:rPr lang="en-US" altLang="en-US">
                <a:solidFill>
                  <a:srgbClr val="000000"/>
                </a:solidFill>
              </a:rPr>
              <a:pPr/>
              <a:t>69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0843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D22916-280D-437C-8277-8AC30E48FA64}" type="slidenum">
              <a:rPr lang="en-US" altLang="en-US">
                <a:solidFill>
                  <a:srgbClr val="000000"/>
                </a:solidFill>
              </a:rPr>
              <a:pPr/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872902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8778DD-85BF-4EE7-8D2B-8665C4CC6BD6}" type="slidenum">
              <a:rPr lang="en-US" altLang="en-US">
                <a:solidFill>
                  <a:srgbClr val="000000"/>
                </a:solidFill>
              </a:rPr>
              <a:pPr/>
              <a:t>70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869705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68F127-5829-4D33-89DC-0836D1278D6F}" type="slidenum">
              <a:rPr lang="en-US" altLang="en-US">
                <a:solidFill>
                  <a:srgbClr val="000000"/>
                </a:solidFill>
              </a:rPr>
              <a:pPr/>
              <a:t>71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8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708714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B0D3B0-F581-4CED-AA6B-2278D5698F04}" type="slidenum">
              <a:rPr lang="en-US" altLang="en-US">
                <a:solidFill>
                  <a:srgbClr val="000000"/>
                </a:solidFill>
              </a:rPr>
              <a:pPr/>
              <a:t>72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8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829771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744FC9-79F9-4650-AE21-3B8F29AB08EE}" type="slidenum">
              <a:rPr lang="en-US" altLang="en-US">
                <a:solidFill>
                  <a:srgbClr val="000000"/>
                </a:solidFill>
              </a:rPr>
              <a:pPr/>
              <a:t>73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81116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064E6B-17B7-4D5A-A2DE-4D3A63876D12}" type="slidenum">
              <a:rPr lang="en-US" altLang="en-US">
                <a:solidFill>
                  <a:srgbClr val="000000"/>
                </a:solidFill>
              </a:rPr>
              <a:pPr/>
              <a:t>74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709883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321057-0715-4A38-B7B3-07C90E7F35A6}" type="slidenum">
              <a:rPr lang="en-US" altLang="en-US">
                <a:solidFill>
                  <a:srgbClr val="000000"/>
                </a:solidFill>
              </a:rPr>
              <a:pPr/>
              <a:t>75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25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5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6774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A8F39A-9308-488E-A76E-CEB587C16BD3}" type="slidenum">
              <a:rPr lang="en-US" altLang="en-US">
                <a:solidFill>
                  <a:srgbClr val="000000"/>
                </a:solidFill>
              </a:rPr>
              <a:pPr/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272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AB246E-1A35-45EA-97EB-0808623CBB38}" type="slidenum">
              <a:rPr lang="en-US" altLang="en-US">
                <a:solidFill>
                  <a:srgbClr val="000000"/>
                </a:solidFill>
              </a:rPr>
              <a:pPr/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6518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066800" y="838200"/>
            <a:ext cx="7391400" cy="1143000"/>
          </a:xfrm>
          <a:prstGeom prst="rect">
            <a:avLst/>
          </a:prstGeom>
          <a:noFill/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6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117" name="Rectangle 2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3CE9D7B-E421-4D6C-98CF-5BB2B224D9DD}" type="slidenum">
              <a:rPr lang="en-US" altLang="en-US">
                <a:solidFill>
                  <a:srgbClr val="430161"/>
                </a:solidFill>
              </a:rPr>
              <a:pPr/>
              <a:t>‹#›</a:t>
            </a:fld>
            <a:endParaRPr lang="en-US" altLang="en-US">
              <a:solidFill>
                <a:srgbClr val="430161"/>
              </a:solidFill>
            </a:endParaRPr>
          </a:p>
        </p:txBody>
      </p:sp>
      <p:pic>
        <p:nvPicPr>
          <p:cNvPr id="4114" name="Picture 18" descr="side strip"/>
          <p:cNvPicPr>
            <a:picLocks noChangeAspect="1" noChangeArrowheads="1"/>
          </p:cNvPicPr>
          <p:nvPr userDrawn="1"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7275" cy="6911975"/>
          </a:xfrm>
          <a:prstGeom prst="rect">
            <a:avLst/>
          </a:prstGeom>
          <a:noFill/>
          <a:effectLst>
            <a:outerShdw dist="635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0280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0D0927E-A2AC-4BCB-9C91-38E1984AE8EF}" type="slidenum">
              <a:rPr lang="en-US" altLang="en-US">
                <a:solidFill>
                  <a:srgbClr val="430161"/>
                </a:solidFill>
              </a:rPr>
              <a:pPr/>
              <a:t>‹#›</a:t>
            </a:fld>
            <a:endParaRPr lang="en-US" altLang="en-US">
              <a:solidFill>
                <a:srgbClr val="430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5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C090B9-8AE9-4259-8ADC-613FB941888D}" type="slidenum">
              <a:rPr lang="en-US" altLang="en-US">
                <a:solidFill>
                  <a:srgbClr val="430161"/>
                </a:solidFill>
              </a:rPr>
              <a:pPr/>
              <a:t>‹#›</a:t>
            </a:fld>
            <a:endParaRPr lang="en-US" altLang="en-US">
              <a:solidFill>
                <a:srgbClr val="430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0876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655364-5D67-435E-84AB-DBB21DFBAEAA}" type="slidenum">
              <a:rPr lang="en-US" altLang="en-US">
                <a:solidFill>
                  <a:srgbClr val="430161"/>
                </a:solidFill>
              </a:rPr>
              <a:pPr/>
              <a:t>‹#›</a:t>
            </a:fld>
            <a:endParaRPr lang="en-US" altLang="en-US">
              <a:solidFill>
                <a:srgbClr val="430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07212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9BD8366-BCA7-49D4-9811-8DE1FF4FADAA}" type="slidenum">
              <a:rPr lang="en-US" altLang="en-US">
                <a:solidFill>
                  <a:srgbClr val="430161"/>
                </a:solidFill>
              </a:rPr>
              <a:pPr/>
              <a:t>‹#›</a:t>
            </a:fld>
            <a:endParaRPr lang="en-US" altLang="en-US">
              <a:solidFill>
                <a:srgbClr val="430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55941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4495800" cy="685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0"/>
            <a:ext cx="4495800" cy="685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B8F23AD-86B5-470E-884F-E70A6DCAC613}" type="slidenum">
              <a:rPr lang="en-US" altLang="en-US">
                <a:solidFill>
                  <a:srgbClr val="430161"/>
                </a:solidFill>
              </a:rPr>
              <a:pPr/>
              <a:t>‹#›</a:t>
            </a:fld>
            <a:endParaRPr lang="en-US" altLang="en-US">
              <a:solidFill>
                <a:srgbClr val="430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27815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C76AC4-7DDB-4260-ABA5-1D402957118C}" type="slidenum">
              <a:rPr lang="en-US" altLang="en-US">
                <a:solidFill>
                  <a:srgbClr val="430161"/>
                </a:solidFill>
              </a:rPr>
              <a:pPr/>
              <a:t>‹#›</a:t>
            </a:fld>
            <a:endParaRPr lang="en-US" altLang="en-US">
              <a:solidFill>
                <a:srgbClr val="430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11473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E027ED-1400-449A-AF95-52406CAE661A}" type="slidenum">
              <a:rPr lang="en-US" altLang="en-US">
                <a:solidFill>
                  <a:srgbClr val="430161"/>
                </a:solidFill>
              </a:rPr>
              <a:pPr/>
              <a:t>‹#›</a:t>
            </a:fld>
            <a:endParaRPr lang="en-US" altLang="en-US">
              <a:solidFill>
                <a:srgbClr val="430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48172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D08A96B-51A3-4383-8C50-B1E1553405B7}" type="slidenum">
              <a:rPr lang="en-US" altLang="en-US">
                <a:solidFill>
                  <a:srgbClr val="430161"/>
                </a:solidFill>
              </a:rPr>
              <a:pPr/>
              <a:t>‹#›</a:t>
            </a:fld>
            <a:endParaRPr lang="en-US" altLang="en-US">
              <a:solidFill>
                <a:srgbClr val="430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45323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B8BA32-D9AC-47E7-B3CB-51B0049CF201}" type="slidenum">
              <a:rPr lang="en-US" altLang="en-US">
                <a:solidFill>
                  <a:srgbClr val="430161"/>
                </a:solidFill>
              </a:rPr>
              <a:pPr/>
              <a:t>‹#›</a:t>
            </a:fld>
            <a:endParaRPr lang="en-US" altLang="en-US">
              <a:solidFill>
                <a:srgbClr val="430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31230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78E14E-3720-48A8-9CB0-B143FBE03028}" type="slidenum">
              <a:rPr lang="en-US" altLang="en-US">
                <a:solidFill>
                  <a:srgbClr val="430161"/>
                </a:solidFill>
              </a:rPr>
              <a:pPr/>
              <a:t>‹#›</a:t>
            </a:fld>
            <a:endParaRPr lang="en-US" altLang="en-US">
              <a:solidFill>
                <a:srgbClr val="430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4411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" Target="../slides/slid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6" name="Picture 132" descr="side strip"/>
          <p:cNvPicPr>
            <a:picLocks noChangeAspect="1" noChangeArrowheads="1"/>
          </p:cNvPicPr>
          <p:nvPr/>
        </p:nvPicPr>
        <p:blipFill>
          <a:blip r:embed="rId13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7275" cy="6911975"/>
          </a:xfrm>
          <a:prstGeom prst="rect">
            <a:avLst/>
          </a:prstGeom>
          <a:noFill/>
          <a:effectLst>
            <a:outerShdw dist="635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7" name="Rectangle 13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400" y="6553200"/>
            <a:ext cx="101758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/>
                </a:solidFill>
                <a:effectLst/>
                <a:latin typeface="Arial" panose="020B0604020202020204" pitchFamily="34" charset="0"/>
              </a:defRPr>
            </a:lvl1pPr>
          </a:lstStyle>
          <a:p>
            <a:pPr algn="ctr" eaLnBrk="0" fontAlgn="base" hangingPunct="0">
              <a:spcAft>
                <a:spcPct val="0"/>
              </a:spcAft>
            </a:pPr>
            <a:fld id="{873047F3-0830-4F78-9398-73765EE3A76B}" type="slidenum">
              <a:rPr lang="en-US" altLang="en-US" b="1">
                <a:solidFill>
                  <a:srgbClr val="430161"/>
                </a:solidFill>
              </a:rPr>
              <a:pPr algn="ctr" eaLnBrk="0" fontAlgn="base" hangingPunct="0">
                <a:spcAft>
                  <a:spcPct val="0"/>
                </a:spcAft>
              </a:pPr>
              <a:t>‹#›</a:t>
            </a:fld>
            <a:endParaRPr lang="en-US" altLang="en-US" b="1">
              <a:solidFill>
                <a:srgbClr val="430161"/>
              </a:solidFill>
            </a:endParaRPr>
          </a:p>
        </p:txBody>
      </p:sp>
      <p:sp>
        <p:nvSpPr>
          <p:cNvPr id="1162" name="Rectangle 138">
            <a:hlinkClick r:id="rId14" action="ppaction://hlinksldjump" highlightClick="1"/>
          </p:cNvPr>
          <p:cNvSpPr>
            <a:spLocks noChangeArrowheads="1"/>
          </p:cNvSpPr>
          <p:nvPr userDrawn="1"/>
        </p:nvSpPr>
        <p:spPr bwMode="auto">
          <a:xfrm>
            <a:off x="0" y="0"/>
            <a:ext cx="10668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C2BF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n-US" sz="8000" b="1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9144000" cy="68580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331408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utoUpdateAnimBg="0" advAuto="0">
        <p:tmplLst>
          <p:tmpl lvl="1">
            <p:tnLst>
              <p:par>
                <p:cTn presetID="34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from="(-#ppt_w/2)" to="(#ppt_x)" calcmode="lin" valueType="num">
                      <p:cBhvr>
                        <p:cTn dur="6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</p:anim>
                    <p:anim from="0" to="-1.0" calcmode="lin" valueType="num">
                      <p:cBhvr>
                        <p:cTn dur="200" decel="50000" autoRev="1" fill="hold">
                          <p:stCondLst>
                            <p:cond delay="600"/>
                          </p:stCondLst>
                        </p:cTn>
                        <p:tgtEl>
                          <p:spTgt spid="1027"/>
                        </p:tgtEl>
                        <p:attrNameLst>
                          <p:attrName>xshear</p:attrName>
                        </p:attrNameLst>
                      </p:cBhvr>
                    </p:anim>
                    <p:animScale>
                      <p:cBhvr>
                        <p:cTn dur="200" decel="100000" autoRev="1" fill="hold">
                          <p:stCondLst>
                            <p:cond delay="600"/>
                          </p:stCondLst>
                        </p:cTn>
                        <p:tgtEl>
                          <p:spTgt spid="1027"/>
                        </p:tgtEl>
                      </p:cBhvr>
                      <p:from x="100000" y="100000"/>
                      <p:to x="80000" y="100000"/>
                    </p:animScale>
                    <p:anim by="(#ppt_h/3+#ppt_w*0.1)" calcmode="lin" valueType="num">
                      <p:cBhvr additive="sum">
                        <p:cTn dur="200" decel="100000" autoRev="1" fill="hold">
                          <p:stCondLst>
                            <p:cond delay="600"/>
                          </p:stCondLst>
                        </p:cTn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kern="12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Georgia" panose="02040502050405020303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Georgia" panose="02040502050405020303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Georgia" panose="02040502050405020303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Georgia" panose="02040502050405020303" pitchFamily="18" charset="0"/>
        </a:defRPr>
      </a:lvl5pPr>
      <a:lvl6pPr marL="4572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Georgia" panose="02040502050405020303" pitchFamily="18" charset="0"/>
        </a:defRPr>
      </a:lvl6pPr>
      <a:lvl7pPr marL="9144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Georgia" panose="02040502050405020303" pitchFamily="18" charset="0"/>
        </a:defRPr>
      </a:lvl7pPr>
      <a:lvl8pPr marL="13716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Georgia" panose="02040502050405020303" pitchFamily="18" charset="0"/>
        </a:defRPr>
      </a:lvl8pPr>
      <a:lvl9pPr marL="18288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Georgia" panose="02040502050405020303" pitchFamily="18" charset="0"/>
        </a:defRPr>
      </a:lvl9pPr>
    </p:titleStyle>
    <p:bodyStyle>
      <a:lvl1pPr algn="ctr" rtl="0" eaLnBrk="0" fontAlgn="base" hangingPunct="0">
        <a:spcBef>
          <a:spcPct val="40000"/>
        </a:spcBef>
        <a:spcAft>
          <a:spcPct val="0"/>
        </a:spcAft>
        <a:buFont typeface="Wingdings" panose="05000000000000000000" pitchFamily="2" charset="2"/>
        <a:defRPr sz="8000" b="1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5000"/>
        </a:spcBef>
        <a:spcAft>
          <a:spcPct val="0"/>
        </a:spcAft>
        <a:defRPr sz="2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5000"/>
        </a:spcBef>
        <a:spcAft>
          <a:spcPct val="0"/>
        </a:spcAft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5000"/>
        </a:spcBef>
        <a:spcAft>
          <a:spcPct val="0"/>
        </a:spcAft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5000"/>
        </a:spcBef>
        <a:spcAft>
          <a:spcPct val="0"/>
        </a:spcAft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jpe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gif"/><Relationship Id="rId18" Type="http://schemas.openxmlformats.org/officeDocument/2006/relationships/slide" Target="slide5.xml"/><Relationship Id="rId26" Type="http://schemas.openxmlformats.org/officeDocument/2006/relationships/slide" Target="slide33.xml"/><Relationship Id="rId39" Type="http://schemas.openxmlformats.org/officeDocument/2006/relationships/slide" Target="slide51.xml"/><Relationship Id="rId21" Type="http://schemas.openxmlformats.org/officeDocument/2006/relationships/slide" Target="slide13.xml"/><Relationship Id="rId34" Type="http://schemas.openxmlformats.org/officeDocument/2006/relationships/slide" Target="slide29.xml"/><Relationship Id="rId42" Type="http://schemas.openxmlformats.org/officeDocument/2006/relationships/slide" Target="slide53.xml"/><Relationship Id="rId47" Type="http://schemas.openxmlformats.org/officeDocument/2006/relationships/slide" Target="slide69.xml"/><Relationship Id="rId50" Type="http://schemas.openxmlformats.org/officeDocument/2006/relationships/slide" Target="slide67.xml"/><Relationship Id="rId55" Type="http://schemas.openxmlformats.org/officeDocument/2006/relationships/image" Target="../media/image7.wmf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11.gif"/><Relationship Id="rId17" Type="http://schemas.openxmlformats.org/officeDocument/2006/relationships/audio" Target="../media/audio1.wav"/><Relationship Id="rId25" Type="http://schemas.openxmlformats.org/officeDocument/2006/relationships/slide" Target="slide27.xml"/><Relationship Id="rId33" Type="http://schemas.openxmlformats.org/officeDocument/2006/relationships/slide" Target="slide21.xml"/><Relationship Id="rId38" Type="http://schemas.openxmlformats.org/officeDocument/2006/relationships/slide" Target="slide49.xml"/><Relationship Id="rId46" Type="http://schemas.openxmlformats.org/officeDocument/2006/relationships/slide" Target="slide57.xml"/><Relationship Id="rId2" Type="http://schemas.openxmlformats.org/officeDocument/2006/relationships/control" Target="../activeX/activeX1.xml"/><Relationship Id="rId16" Type="http://schemas.openxmlformats.org/officeDocument/2006/relationships/slide" Target="slide63.xml"/><Relationship Id="rId20" Type="http://schemas.openxmlformats.org/officeDocument/2006/relationships/slide" Target="slide7.xml"/><Relationship Id="rId29" Type="http://schemas.openxmlformats.org/officeDocument/2006/relationships/slide" Target="slide43.xml"/><Relationship Id="rId41" Type="http://schemas.openxmlformats.org/officeDocument/2006/relationships/slide" Target="slide47.xml"/><Relationship Id="rId54" Type="http://schemas.openxmlformats.org/officeDocument/2006/relationships/image" Target="../media/image6.wmf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0.gif"/><Relationship Id="rId24" Type="http://schemas.openxmlformats.org/officeDocument/2006/relationships/slide" Target="slide25.xml"/><Relationship Id="rId32" Type="http://schemas.openxmlformats.org/officeDocument/2006/relationships/slide" Target="slide19.xml"/><Relationship Id="rId37" Type="http://schemas.openxmlformats.org/officeDocument/2006/relationships/slide" Target="slide41.xml"/><Relationship Id="rId40" Type="http://schemas.openxmlformats.org/officeDocument/2006/relationships/slide" Target="slide45.xml"/><Relationship Id="rId45" Type="http://schemas.openxmlformats.org/officeDocument/2006/relationships/slide" Target="slide55.xml"/><Relationship Id="rId53" Type="http://schemas.openxmlformats.org/officeDocument/2006/relationships/image" Target="../media/image5.wmf"/><Relationship Id="rId5" Type="http://schemas.openxmlformats.org/officeDocument/2006/relationships/control" Target="../activeX/activeX4.xml"/><Relationship Id="rId15" Type="http://schemas.microsoft.com/office/2007/relationships/hdphoto" Target="../media/hdphoto1.wdp"/><Relationship Id="rId23" Type="http://schemas.openxmlformats.org/officeDocument/2006/relationships/slide" Target="slide23.xml"/><Relationship Id="rId28" Type="http://schemas.openxmlformats.org/officeDocument/2006/relationships/slide" Target="slide37.xml"/><Relationship Id="rId36" Type="http://schemas.openxmlformats.org/officeDocument/2006/relationships/slide" Target="slide39.xml"/><Relationship Id="rId49" Type="http://schemas.openxmlformats.org/officeDocument/2006/relationships/slide" Target="slide65.xml"/><Relationship Id="rId10" Type="http://schemas.openxmlformats.org/officeDocument/2006/relationships/image" Target="../media/image9.png"/><Relationship Id="rId19" Type="http://schemas.openxmlformats.org/officeDocument/2006/relationships/slide" Target="slide3.xml"/><Relationship Id="rId31" Type="http://schemas.openxmlformats.org/officeDocument/2006/relationships/slide" Target="slide11.xml"/><Relationship Id="rId44" Type="http://schemas.openxmlformats.org/officeDocument/2006/relationships/slide" Target="slide61.xml"/><Relationship Id="rId52" Type="http://schemas.openxmlformats.org/officeDocument/2006/relationships/image" Target="../media/image14.png"/><Relationship Id="rId4" Type="http://schemas.openxmlformats.org/officeDocument/2006/relationships/control" Target="../activeX/activeX3.xml"/><Relationship Id="rId9" Type="http://schemas.openxmlformats.org/officeDocument/2006/relationships/audio" Target="../media/audio3.wav"/><Relationship Id="rId14" Type="http://schemas.openxmlformats.org/officeDocument/2006/relationships/image" Target="../media/image13.png"/><Relationship Id="rId22" Type="http://schemas.openxmlformats.org/officeDocument/2006/relationships/slide" Target="slide15.xml"/><Relationship Id="rId27" Type="http://schemas.openxmlformats.org/officeDocument/2006/relationships/slide" Target="slide35.xml"/><Relationship Id="rId30" Type="http://schemas.openxmlformats.org/officeDocument/2006/relationships/slide" Target="slide9.xml"/><Relationship Id="rId35" Type="http://schemas.openxmlformats.org/officeDocument/2006/relationships/slide" Target="slide31.xml"/><Relationship Id="rId43" Type="http://schemas.openxmlformats.org/officeDocument/2006/relationships/slide" Target="slide59.xml"/><Relationship Id="rId48" Type="http://schemas.openxmlformats.org/officeDocument/2006/relationships/slide" Target="slide71.xml"/><Relationship Id="rId56" Type="http://schemas.openxmlformats.org/officeDocument/2006/relationships/image" Target="../media/image8.wmf"/><Relationship Id="rId8" Type="http://schemas.openxmlformats.org/officeDocument/2006/relationships/audio" Target="../media/audio2.wav"/><Relationship Id="rId51" Type="http://schemas.openxmlformats.org/officeDocument/2006/relationships/slide" Target="slide73.xml"/><Relationship Id="rId3" Type="http://schemas.openxmlformats.org/officeDocument/2006/relationships/control" Target="../activeX/activeX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35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36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37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38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39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40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41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42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43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44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45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46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47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1.wav"/><Relationship Id="rId7" Type="http://schemas.openxmlformats.org/officeDocument/2006/relationships/image" Target="../media/image48.JP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1.wav"/><Relationship Id="rId7" Type="http://schemas.openxmlformats.org/officeDocument/2006/relationships/image" Target="../media/image49.JP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1.wav"/><Relationship Id="rId7" Type="http://schemas.openxmlformats.org/officeDocument/2006/relationships/image" Target="../media/image50.JP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1.wav"/><Relationship Id="rId7" Type="http://schemas.openxmlformats.org/officeDocument/2006/relationships/image" Target="../media/image51.JP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1.wav"/><Relationship Id="rId7" Type="http://schemas.openxmlformats.org/officeDocument/2006/relationships/image" Target="../media/image52.JP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7.jp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G"/><Relationship Id="rId5" Type="http://schemas.openxmlformats.org/officeDocument/2006/relationships/slide" Target="slide75.xml"/><Relationship Id="rId4" Type="http://schemas.openxmlformats.org/officeDocument/2006/relationships/image" Target="../media/image14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53.JP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4.pn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778" name="Picture 2" descr="http://kingoftheflatscreen.com/wp-content/uploads/2014/11/AoRQuP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9" y="19050"/>
            <a:ext cx="9122951" cy="688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03" name="Picture 3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244475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08" name="WordArt 8"/>
          <p:cNvSpPr>
            <a:spLocks noChangeArrowheads="1" noChangeShapeType="1" noTextEdit="1"/>
          </p:cNvSpPr>
          <p:nvPr/>
        </p:nvSpPr>
        <p:spPr bwMode="auto">
          <a:xfrm rot="20945807">
            <a:off x="1605306" y="2101978"/>
            <a:ext cx="1371600" cy="990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sz="3600" b="1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This</a:t>
            </a:r>
          </a:p>
        </p:txBody>
      </p:sp>
      <p:sp>
        <p:nvSpPr>
          <p:cNvPr id="460809" name="WordArt 9"/>
          <p:cNvSpPr>
            <a:spLocks noChangeArrowheads="1" noChangeShapeType="1" noTextEdit="1"/>
          </p:cNvSpPr>
          <p:nvPr/>
        </p:nvSpPr>
        <p:spPr bwMode="auto">
          <a:xfrm>
            <a:off x="3682755" y="2178178"/>
            <a:ext cx="838200" cy="838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sz="3600" b="1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IS</a:t>
            </a:r>
          </a:p>
        </p:txBody>
      </p:sp>
      <p:pic>
        <p:nvPicPr>
          <p:cNvPr id="460812" name="Picture 12" descr="multix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733800"/>
            <a:ext cx="1514475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50442" y="5149426"/>
            <a:ext cx="344312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RIT 211-220 (5</a:t>
            </a:r>
            <a:r>
              <a:rPr lang="en-US" sz="2000" b="1" cap="none" spc="0" baseline="300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</a:t>
            </a:r>
            <a:r>
              <a:rPr lang="en-US" sz="2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Grade)</a:t>
            </a:r>
            <a:endParaRPr lang="en-US" sz="2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4860967"/>
      </p:ext>
    </p:extLst>
  </p:cSld>
  <p:clrMapOvr>
    <a:masterClrMapping/>
  </p:clrMapOvr>
  <p:transition>
    <p:sndAc>
      <p:stSnd>
        <p:snd r:embed="rId5" name="This is Jeopardy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608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0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60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60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0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0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0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0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0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60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60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0803"/>
                </p:tgtEl>
              </p:cMediaNode>
            </p:audio>
          </p:childTnLst>
        </p:cTn>
      </p:par>
    </p:tnLst>
    <p:bldLst>
      <p:bldP spid="460808" grpId="0" animBg="1"/>
      <p:bldP spid="46080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5">
                <a:lumMod val="5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.</a:t>
            </a:r>
            <a:endParaRPr lang="en-US" altLang="en-US" sz="100" b="0" dirty="0"/>
          </a:p>
        </p:txBody>
      </p:sp>
      <p:sp>
        <p:nvSpPr>
          <p:cNvPr id="145415" name="AutoShape 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61594" y="5181600"/>
            <a:ext cx="1420812" cy="776287"/>
          </a:xfrm>
          <a:prstGeom prst="bevel">
            <a:avLst>
              <a:gd name="adj" fmla="val 12472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/>
          <a:extLst/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$400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70" y="210849"/>
            <a:ext cx="5479473" cy="4863032"/>
          </a:xfrm>
          <a:prstGeom prst="rect">
            <a:avLst/>
          </a:prstGeom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26" y="3591781"/>
            <a:ext cx="1588256" cy="85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799611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5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5">
                <a:lumMod val="5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</a:t>
            </a:r>
            <a:endParaRPr lang="en-US" altLang="en-US" sz="100" b="0" dirty="0"/>
          </a:p>
        </p:txBody>
      </p:sp>
      <p:sp>
        <p:nvSpPr>
          <p:cNvPr id="147464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220330" y="3203864"/>
            <a:ext cx="1420812" cy="776287"/>
          </a:xfrm>
          <a:prstGeom prst="bevel">
            <a:avLst>
              <a:gd name="adj" fmla="val 12472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/>
          <a:extLst/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78" y="322550"/>
            <a:ext cx="4760502" cy="586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6847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4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5">
                <a:lumMod val="5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/>
              <a:t>2</a:t>
            </a:r>
          </a:p>
        </p:txBody>
      </p:sp>
      <p:sp>
        <p:nvSpPr>
          <p:cNvPr id="148487" name="AutoShape 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898212" y="4391890"/>
            <a:ext cx="1420812" cy="776287"/>
          </a:xfrm>
          <a:prstGeom prst="bevel">
            <a:avLst>
              <a:gd name="adj" fmla="val 12472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/>
          <a:extLst/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$500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" y="177078"/>
            <a:ext cx="4878679" cy="6005513"/>
          </a:xfrm>
          <a:prstGeom prst="rect">
            <a:avLst/>
          </a:prstGeom>
        </p:spPr>
      </p:pic>
      <p:pic>
        <p:nvPicPr>
          <p:cNvPr id="4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86" y="4383742"/>
            <a:ext cx="2171980" cy="84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164066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7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996633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</a:t>
            </a:r>
            <a:endParaRPr lang="en-US" altLang="en-US" sz="100" b="0" dirty="0"/>
          </a:p>
        </p:txBody>
      </p:sp>
      <p:sp>
        <p:nvSpPr>
          <p:cNvPr id="150537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83770" y="4415118"/>
            <a:ext cx="1420812" cy="776287"/>
          </a:xfrm>
          <a:prstGeom prst="bevel">
            <a:avLst>
              <a:gd name="adj" fmla="val 12472"/>
            </a:avLst>
          </a:prstGeom>
          <a:solidFill>
            <a:srgbClr val="99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4" y="150669"/>
            <a:ext cx="48006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5771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7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996633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</a:t>
            </a:r>
            <a:endParaRPr lang="en-US" altLang="en-US" sz="100" b="0" dirty="0"/>
          </a:p>
        </p:txBody>
      </p:sp>
      <p:sp>
        <p:nvSpPr>
          <p:cNvPr id="151557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41895" y="4603377"/>
            <a:ext cx="1420812" cy="776287"/>
          </a:xfrm>
          <a:prstGeom prst="bevel">
            <a:avLst>
              <a:gd name="adj" fmla="val 12472"/>
            </a:avLst>
          </a:prstGeom>
          <a:solidFill>
            <a:srgbClr val="99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$100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82" y="181841"/>
            <a:ext cx="4800600" cy="6286500"/>
          </a:xfrm>
          <a:prstGeom prst="rect">
            <a:avLst/>
          </a:prstGeom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336" y="1625260"/>
            <a:ext cx="3221487" cy="351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756027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7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996633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</a:t>
            </a:r>
            <a:endParaRPr lang="en-US" altLang="en-US" sz="100" b="0" dirty="0"/>
          </a:p>
        </p:txBody>
      </p:sp>
      <p:sp>
        <p:nvSpPr>
          <p:cNvPr id="15360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74857" y="5316588"/>
            <a:ext cx="1420812" cy="776287"/>
          </a:xfrm>
          <a:prstGeom prst="bevel">
            <a:avLst>
              <a:gd name="adj" fmla="val 12472"/>
            </a:avLst>
          </a:prstGeom>
          <a:solidFill>
            <a:srgbClr val="99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26" y="132485"/>
            <a:ext cx="4791075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1335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7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996633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</a:t>
            </a:r>
            <a:endParaRPr lang="en-US" altLang="en-US" sz="100" b="0" dirty="0"/>
          </a:p>
        </p:txBody>
      </p:sp>
      <p:sp>
        <p:nvSpPr>
          <p:cNvPr id="154629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82775" y="4968280"/>
            <a:ext cx="1420813" cy="776287"/>
          </a:xfrm>
          <a:prstGeom prst="bevel">
            <a:avLst>
              <a:gd name="adj" fmla="val 12472"/>
            </a:avLst>
          </a:prstGeom>
          <a:solidFill>
            <a:srgbClr val="99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$200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8" y="184438"/>
            <a:ext cx="4982874" cy="6359851"/>
          </a:xfrm>
          <a:prstGeom prst="rect">
            <a:avLst/>
          </a:prstGeom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275" y="3878260"/>
            <a:ext cx="3469341" cy="378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890808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9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996633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</a:t>
            </a:r>
            <a:endParaRPr lang="en-US" altLang="en-US" sz="100" b="0" dirty="0"/>
          </a:p>
        </p:txBody>
      </p:sp>
      <p:sp>
        <p:nvSpPr>
          <p:cNvPr id="157703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56875" y="4495800"/>
            <a:ext cx="1420813" cy="776287"/>
          </a:xfrm>
          <a:prstGeom prst="bevel">
            <a:avLst>
              <a:gd name="adj" fmla="val 12472"/>
            </a:avLst>
          </a:prstGeom>
          <a:solidFill>
            <a:srgbClr val="99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57704" name="Rectangle 8"/>
          <p:cNvSpPr>
            <a:spLocks noChangeArrowheads="1"/>
          </p:cNvSpPr>
          <p:nvPr/>
        </p:nvSpPr>
        <p:spPr bwMode="auto">
          <a:xfrm>
            <a:off x="0" y="4495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n-US" sz="8000" b="1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93" y="234227"/>
            <a:ext cx="5749374" cy="601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4587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15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3" grpId="0" animBg="1" autoUpdateAnimBg="0"/>
      <p:bldP spid="15770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996633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58725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03590" y="4563035"/>
            <a:ext cx="1420812" cy="776287"/>
          </a:xfrm>
          <a:prstGeom prst="bevel">
            <a:avLst>
              <a:gd name="adj" fmla="val 12472"/>
            </a:avLst>
          </a:prstGeom>
          <a:solidFill>
            <a:srgbClr val="99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$300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39" y="119928"/>
            <a:ext cx="5461138" cy="5709372"/>
          </a:xfrm>
          <a:prstGeom prst="rect">
            <a:avLst/>
          </a:prstGeom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4635" y="2914559"/>
            <a:ext cx="3802462" cy="41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035345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5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996633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59751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392256" y="4630270"/>
            <a:ext cx="1420812" cy="776287"/>
          </a:xfrm>
          <a:prstGeom prst="bevel">
            <a:avLst>
              <a:gd name="adj" fmla="val 12472"/>
            </a:avLst>
          </a:prstGeom>
          <a:solidFill>
            <a:srgbClr val="99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67" y="137680"/>
            <a:ext cx="5981406" cy="601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6908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51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836" name="Picture 84" descr="https://c2.staticflickr.com/8/7393/10486662344_54a3601390_b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8763" name="AutoShape 11"/>
          <p:cNvSpPr>
            <a:spLocks noChangeArrowheads="1"/>
          </p:cNvSpPr>
          <p:nvPr/>
        </p:nvSpPr>
        <p:spPr bwMode="auto">
          <a:xfrm>
            <a:off x="762000" y="4114800"/>
            <a:ext cx="2057400" cy="685800"/>
          </a:xfrm>
          <a:prstGeom prst="flowChartAlternateProcess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n-US" sz="8000" b="1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8797" name="AutoShape 45"/>
          <p:cNvSpPr>
            <a:spLocks noChangeArrowheads="1"/>
          </p:cNvSpPr>
          <p:nvPr/>
        </p:nvSpPr>
        <p:spPr bwMode="auto">
          <a:xfrm>
            <a:off x="3810000" y="4114800"/>
            <a:ext cx="2057400" cy="685800"/>
          </a:xfrm>
          <a:prstGeom prst="flowChartAlternateProcess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n-US" sz="8000" b="1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8802" name="AutoShape 50"/>
          <p:cNvSpPr>
            <a:spLocks noChangeArrowheads="1"/>
          </p:cNvSpPr>
          <p:nvPr/>
        </p:nvSpPr>
        <p:spPr bwMode="auto">
          <a:xfrm>
            <a:off x="6705600" y="4114800"/>
            <a:ext cx="2057400" cy="685800"/>
          </a:xfrm>
          <a:prstGeom prst="flowChartAlternateProcess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n-US" sz="8000" b="1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58828" name="Picture 76" descr="http://triviaparties.com/Host-Podium5-op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863" y="5296447"/>
            <a:ext cx="1444625" cy="297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8843" name="Picture 91" descr="http://triviaparties.com/Host-Podium5-Green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508" y="5348615"/>
            <a:ext cx="1400084" cy="288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8845" name="Picture 93" descr="http://triviaparties.com/Host-Podium5-Red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378" y="5317051"/>
            <a:ext cx="1415415" cy="291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91" descr="http://triviaparties.com/Host-Podium5-Green.gif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01" y="5303332"/>
            <a:ext cx="1400084" cy="288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AutoShape 2"/>
          <p:cNvSpPr>
            <a:spLocks noChangeArrowheads="1"/>
          </p:cNvSpPr>
          <p:nvPr/>
        </p:nvSpPr>
        <p:spPr bwMode="auto">
          <a:xfrm>
            <a:off x="1545436" y="2801733"/>
            <a:ext cx="1055829" cy="593574"/>
          </a:xfrm>
          <a:prstGeom prst="flowChartAlternateProcess">
            <a:avLst/>
          </a:prstGeom>
          <a:solidFill>
            <a:srgbClr val="996600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16" action="ppaction://hlinksldjump">
                  <a:snd r:embed="rId17" name="dailydouble.wav"/>
                </a:hlinkClick>
              </a:rPr>
              <a:t>$300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62" name="AutoShape 3"/>
          <p:cNvSpPr>
            <a:spLocks noChangeArrowheads="1"/>
          </p:cNvSpPr>
          <p:nvPr/>
        </p:nvSpPr>
        <p:spPr bwMode="auto">
          <a:xfrm>
            <a:off x="90943" y="1927457"/>
            <a:ext cx="1062609" cy="599398"/>
          </a:xfrm>
          <a:prstGeom prst="flowChartAlternateProcess">
            <a:avLst/>
          </a:prstGeom>
          <a:solidFill>
            <a:schemeClr val="accent1">
              <a:lumMod val="50000"/>
            </a:schemeClr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18" action="ppaction://hlinksldjump"/>
              </a:rPr>
              <a:t>$200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63" name="AutoShape 4">
            <a:hlinkClick r:id="rId1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0943" y="1034269"/>
            <a:ext cx="1062609" cy="582381"/>
          </a:xfrm>
          <a:prstGeom prst="flowChartAlternateProcess">
            <a:avLst/>
          </a:prstGeom>
          <a:solidFill>
            <a:schemeClr val="accent1">
              <a:lumMod val="50000"/>
            </a:schemeClr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19" action="ppaction://hlinksldjump"/>
              </a:rPr>
              <a:t>$100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64" name="AutoShape 5"/>
          <p:cNvSpPr>
            <a:spLocks noChangeArrowheads="1"/>
          </p:cNvSpPr>
          <p:nvPr/>
        </p:nvSpPr>
        <p:spPr bwMode="auto">
          <a:xfrm>
            <a:off x="115671" y="2755894"/>
            <a:ext cx="1062609" cy="589944"/>
          </a:xfrm>
          <a:prstGeom prst="flowChartAlternateProcess">
            <a:avLst/>
          </a:prstGeom>
          <a:solidFill>
            <a:schemeClr val="accent1">
              <a:lumMod val="50000"/>
            </a:schemeClr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20" action="ppaction://hlinksldjump"/>
              </a:rPr>
              <a:t>$300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65" name="AutoShape 6"/>
          <p:cNvSpPr>
            <a:spLocks noChangeArrowheads="1"/>
          </p:cNvSpPr>
          <p:nvPr/>
        </p:nvSpPr>
        <p:spPr bwMode="auto">
          <a:xfrm>
            <a:off x="1523883" y="984485"/>
            <a:ext cx="1055829" cy="593574"/>
          </a:xfrm>
          <a:prstGeom prst="flowChartAlternateProcess">
            <a:avLst/>
          </a:prstGeom>
          <a:solidFill>
            <a:srgbClr val="996600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21" action="ppaction://hlinksldjump"/>
              </a:rPr>
              <a:t>$100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66" name="AutoShape 7"/>
          <p:cNvSpPr>
            <a:spLocks noChangeArrowheads="1"/>
          </p:cNvSpPr>
          <p:nvPr/>
        </p:nvSpPr>
        <p:spPr bwMode="auto">
          <a:xfrm>
            <a:off x="1517533" y="1871322"/>
            <a:ext cx="1055829" cy="593574"/>
          </a:xfrm>
          <a:prstGeom prst="flowChartAlternateProcess">
            <a:avLst/>
          </a:prstGeom>
          <a:solidFill>
            <a:srgbClr val="996600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22" action="ppaction://hlinksldjump"/>
              </a:rPr>
              <a:t>$200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67" name="AutoShape 8"/>
          <p:cNvSpPr>
            <a:spLocks noChangeArrowheads="1"/>
          </p:cNvSpPr>
          <p:nvPr/>
        </p:nvSpPr>
        <p:spPr bwMode="auto">
          <a:xfrm>
            <a:off x="2881964" y="998078"/>
            <a:ext cx="1055829" cy="593574"/>
          </a:xfrm>
          <a:prstGeom prst="flowChartAlternateProcess">
            <a:avLst/>
          </a:prstGeom>
          <a:solidFill>
            <a:srgbClr val="003366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FFCC"/>
                </a:solidFill>
                <a:latin typeface="Arial" panose="020B0604020202020204" pitchFamily="34" charset="0"/>
                <a:hlinkClick r:id="rId23" action="ppaction://hlinksldjump"/>
              </a:rPr>
              <a:t>$100</a:t>
            </a:r>
            <a:endParaRPr lang="en-US" altLang="en-US" sz="320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68" name="AutoShape 9"/>
          <p:cNvSpPr>
            <a:spLocks noChangeArrowheads="1"/>
          </p:cNvSpPr>
          <p:nvPr/>
        </p:nvSpPr>
        <p:spPr bwMode="auto">
          <a:xfrm>
            <a:off x="2875614" y="1859515"/>
            <a:ext cx="1055829" cy="593574"/>
          </a:xfrm>
          <a:prstGeom prst="flowChartAlternateProcess">
            <a:avLst/>
          </a:prstGeom>
          <a:solidFill>
            <a:srgbClr val="003366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24" action="ppaction://hlinksldjump"/>
              </a:rPr>
              <a:t>$200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69" name="AutoShape 10"/>
          <p:cNvSpPr>
            <a:spLocks noChangeArrowheads="1"/>
          </p:cNvSpPr>
          <p:nvPr/>
        </p:nvSpPr>
        <p:spPr bwMode="auto">
          <a:xfrm>
            <a:off x="2903517" y="2777226"/>
            <a:ext cx="1055829" cy="593574"/>
          </a:xfrm>
          <a:prstGeom prst="flowChartAlternateProcess">
            <a:avLst/>
          </a:prstGeom>
          <a:solidFill>
            <a:srgbClr val="003366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25" action="ppaction://hlinksldjump"/>
              </a:rPr>
              <a:t>$300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70" name="AutoShape 11"/>
          <p:cNvSpPr>
            <a:spLocks noChangeArrowheads="1"/>
          </p:cNvSpPr>
          <p:nvPr/>
        </p:nvSpPr>
        <p:spPr bwMode="auto">
          <a:xfrm>
            <a:off x="4141410" y="986000"/>
            <a:ext cx="1055829" cy="593574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26" action="ppaction://hlinksldjump"/>
              </a:rPr>
              <a:t>$100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71" name="AutoShape 12"/>
          <p:cNvSpPr>
            <a:spLocks noChangeArrowheads="1"/>
          </p:cNvSpPr>
          <p:nvPr/>
        </p:nvSpPr>
        <p:spPr bwMode="auto">
          <a:xfrm>
            <a:off x="4135060" y="1847437"/>
            <a:ext cx="1055829" cy="593574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27" action="ppaction://hlinksldjump"/>
              </a:rPr>
              <a:t>$200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72" name="AutoShape 13"/>
          <p:cNvSpPr>
            <a:spLocks noChangeArrowheads="1"/>
          </p:cNvSpPr>
          <p:nvPr/>
        </p:nvSpPr>
        <p:spPr bwMode="auto">
          <a:xfrm>
            <a:off x="4162963" y="2777848"/>
            <a:ext cx="1055829" cy="593574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28" action="ppaction://hlinksldjump"/>
              </a:rPr>
              <a:t>$300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73" name="AutoShape 14"/>
          <p:cNvSpPr>
            <a:spLocks noChangeArrowheads="1"/>
          </p:cNvSpPr>
          <p:nvPr/>
        </p:nvSpPr>
        <p:spPr bwMode="auto">
          <a:xfrm>
            <a:off x="5405161" y="986000"/>
            <a:ext cx="1055829" cy="593574"/>
          </a:xfrm>
          <a:prstGeom prst="flowChartAlternateProcess">
            <a:avLst/>
          </a:prstGeom>
          <a:solidFill>
            <a:srgbClr val="006600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29" action="ppaction://hlinksldjump"/>
              </a:rPr>
              <a:t>$100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74" name="AutoShape 15"/>
          <p:cNvSpPr>
            <a:spLocks noChangeArrowheads="1"/>
          </p:cNvSpPr>
          <p:nvPr/>
        </p:nvSpPr>
        <p:spPr bwMode="auto">
          <a:xfrm>
            <a:off x="124151" y="3723038"/>
            <a:ext cx="1062609" cy="589944"/>
          </a:xfrm>
          <a:prstGeom prst="flowChartAlternateProcess">
            <a:avLst/>
          </a:prstGeom>
          <a:solidFill>
            <a:schemeClr val="accent1">
              <a:lumMod val="50000"/>
            </a:schemeClr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30" action="ppaction://hlinksldjump"/>
              </a:rPr>
              <a:t>$400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75" name="AutoShape 16"/>
          <p:cNvSpPr>
            <a:spLocks noChangeArrowheads="1"/>
          </p:cNvSpPr>
          <p:nvPr/>
        </p:nvSpPr>
        <p:spPr bwMode="auto">
          <a:xfrm>
            <a:off x="115671" y="4630090"/>
            <a:ext cx="1062609" cy="589944"/>
          </a:xfrm>
          <a:prstGeom prst="flowChartAlternateProcess">
            <a:avLst/>
          </a:prstGeom>
          <a:solidFill>
            <a:schemeClr val="accent1">
              <a:lumMod val="50000"/>
            </a:schemeClr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31" action="ppaction://hlinksldjump"/>
              </a:rPr>
              <a:t>$500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76" name="AutoShape 17"/>
          <p:cNvSpPr>
            <a:spLocks noChangeArrowheads="1"/>
          </p:cNvSpPr>
          <p:nvPr/>
        </p:nvSpPr>
        <p:spPr bwMode="auto">
          <a:xfrm>
            <a:off x="1502560" y="3725273"/>
            <a:ext cx="1055829" cy="593574"/>
          </a:xfrm>
          <a:prstGeom prst="flowChartAlternateProcess">
            <a:avLst/>
          </a:prstGeom>
          <a:solidFill>
            <a:srgbClr val="996600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32" action="ppaction://hlinksldjump"/>
              </a:rPr>
              <a:t>$400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77" name="AutoShape 18"/>
          <p:cNvSpPr>
            <a:spLocks noChangeArrowheads="1"/>
          </p:cNvSpPr>
          <p:nvPr/>
        </p:nvSpPr>
        <p:spPr bwMode="auto">
          <a:xfrm>
            <a:off x="1548009" y="4647707"/>
            <a:ext cx="1055829" cy="593574"/>
          </a:xfrm>
          <a:prstGeom prst="flowChartAlternateProcess">
            <a:avLst/>
          </a:prstGeom>
          <a:solidFill>
            <a:srgbClr val="996600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33" action="ppaction://hlinksldjump"/>
              </a:rPr>
              <a:t>$500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78" name="AutoShape 19"/>
          <p:cNvSpPr>
            <a:spLocks noChangeArrowheads="1"/>
          </p:cNvSpPr>
          <p:nvPr/>
        </p:nvSpPr>
        <p:spPr bwMode="auto">
          <a:xfrm>
            <a:off x="2914820" y="3725273"/>
            <a:ext cx="1055829" cy="593574"/>
          </a:xfrm>
          <a:prstGeom prst="flowChartAlternateProcess">
            <a:avLst/>
          </a:prstGeom>
          <a:solidFill>
            <a:srgbClr val="003366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34" action="ppaction://hlinksldjump"/>
              </a:rPr>
              <a:t>$400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79" name="AutoShape 20"/>
          <p:cNvSpPr>
            <a:spLocks noChangeArrowheads="1"/>
          </p:cNvSpPr>
          <p:nvPr/>
        </p:nvSpPr>
        <p:spPr bwMode="auto">
          <a:xfrm>
            <a:off x="2906090" y="4635900"/>
            <a:ext cx="1055829" cy="593574"/>
          </a:xfrm>
          <a:prstGeom prst="flowChartAlternateProcess">
            <a:avLst/>
          </a:prstGeom>
          <a:solidFill>
            <a:srgbClr val="003366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35" action="ppaction://hlinksldjump"/>
              </a:rPr>
              <a:t>$500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80" name="AutoShape 21"/>
          <p:cNvSpPr>
            <a:spLocks noChangeArrowheads="1"/>
          </p:cNvSpPr>
          <p:nvPr/>
        </p:nvSpPr>
        <p:spPr bwMode="auto">
          <a:xfrm>
            <a:off x="4174266" y="3740181"/>
            <a:ext cx="1055829" cy="593574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36" action="ppaction://hlinksldjump"/>
              </a:rPr>
              <a:t>$400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81" name="AutoShape 22"/>
          <p:cNvSpPr>
            <a:spLocks noChangeArrowheads="1"/>
          </p:cNvSpPr>
          <p:nvPr/>
        </p:nvSpPr>
        <p:spPr bwMode="auto">
          <a:xfrm>
            <a:off x="4165536" y="4623822"/>
            <a:ext cx="1055829" cy="593574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37" action="ppaction://hlinksldjump"/>
              </a:rPr>
              <a:t>$500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82" name="AutoShape 23"/>
          <p:cNvSpPr>
            <a:spLocks noChangeArrowheads="1"/>
          </p:cNvSpPr>
          <p:nvPr/>
        </p:nvSpPr>
        <p:spPr bwMode="auto">
          <a:xfrm>
            <a:off x="5438017" y="3713195"/>
            <a:ext cx="1055829" cy="593574"/>
          </a:xfrm>
          <a:prstGeom prst="flowChartAlternateProcess">
            <a:avLst/>
          </a:prstGeom>
          <a:solidFill>
            <a:srgbClr val="006600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38" action="ppaction://hlinksldjump"/>
              </a:rPr>
              <a:t>$400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83" name="AutoShape 24"/>
          <p:cNvSpPr>
            <a:spLocks noChangeArrowheads="1"/>
          </p:cNvSpPr>
          <p:nvPr/>
        </p:nvSpPr>
        <p:spPr bwMode="auto">
          <a:xfrm>
            <a:off x="5429287" y="4623822"/>
            <a:ext cx="1055829" cy="593574"/>
          </a:xfrm>
          <a:prstGeom prst="flowChartAlternateProcess">
            <a:avLst/>
          </a:prstGeom>
          <a:solidFill>
            <a:srgbClr val="006600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39" action="ppaction://hlinksldjump"/>
              </a:rPr>
              <a:t>$500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84" name="AutoShape 25"/>
          <p:cNvSpPr>
            <a:spLocks noChangeArrowheads="1"/>
          </p:cNvSpPr>
          <p:nvPr/>
        </p:nvSpPr>
        <p:spPr bwMode="auto">
          <a:xfrm>
            <a:off x="5398811" y="1847437"/>
            <a:ext cx="1055829" cy="593574"/>
          </a:xfrm>
          <a:prstGeom prst="flowChartAlternateProcess">
            <a:avLst/>
          </a:prstGeom>
          <a:solidFill>
            <a:srgbClr val="006600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40" action="ppaction://hlinksldjump"/>
              </a:rPr>
              <a:t>$200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85" name="AutoShape 26"/>
          <p:cNvSpPr>
            <a:spLocks noChangeArrowheads="1"/>
          </p:cNvSpPr>
          <p:nvPr/>
        </p:nvSpPr>
        <p:spPr bwMode="auto">
          <a:xfrm>
            <a:off x="5426714" y="2777848"/>
            <a:ext cx="1055829" cy="593574"/>
          </a:xfrm>
          <a:prstGeom prst="flowChartAlternateProcess">
            <a:avLst/>
          </a:prstGeom>
          <a:solidFill>
            <a:srgbClr val="006600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41" action="ppaction://hlinksldjump"/>
              </a:rPr>
              <a:t>$300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86" name="AutoShape 27"/>
          <p:cNvSpPr>
            <a:spLocks noChangeArrowheads="1"/>
          </p:cNvSpPr>
          <p:nvPr/>
        </p:nvSpPr>
        <p:spPr bwMode="auto">
          <a:xfrm>
            <a:off x="2440" y="84305"/>
            <a:ext cx="1316173" cy="86565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glow rad="101600">
              <a:srgbClr val="FFC000">
                <a:alpha val="60000"/>
              </a:srgbClr>
            </a:glow>
          </a:effectLst>
          <a:extLst/>
        </p:spPr>
        <p:txBody>
          <a:bodyPr lIns="0" tIns="0" rIns="0" bIns="44450" anchor="ctr" anchorCtr="1"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 smtClean="0">
                <a:solidFill>
                  <a:srgbClr val="FFFFCC"/>
                </a:solidFill>
                <a:latin typeface="Arial" panose="020B0604020202020204" pitchFamily="34" charset="0"/>
              </a:rPr>
              <a:t>Measurement</a:t>
            </a:r>
            <a:endParaRPr lang="en-US" altLang="en-US" sz="1400" b="1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87" name="AutoShape 28"/>
          <p:cNvSpPr>
            <a:spLocks noChangeArrowheads="1"/>
          </p:cNvSpPr>
          <p:nvPr/>
        </p:nvSpPr>
        <p:spPr bwMode="auto">
          <a:xfrm>
            <a:off x="2790286" y="76675"/>
            <a:ext cx="1191395" cy="832035"/>
          </a:xfrm>
          <a:prstGeom prst="roundRect">
            <a:avLst/>
          </a:prstGeom>
          <a:solidFill>
            <a:srgbClr val="003366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glow rad="101600">
              <a:srgbClr val="FFC000">
                <a:alpha val="60000"/>
              </a:srgbClr>
            </a:glow>
            <a:outerShdw dist="35921" dir="2700000" algn="ctr" rotWithShape="0">
              <a:schemeClr val="bg2"/>
            </a:outerShdw>
          </a:effectLst>
          <a:extLst/>
        </p:spPr>
        <p:txBody>
          <a:bodyPr lIns="0" tIns="0" rIns="0" bIns="4445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FFFFCC"/>
                </a:solidFill>
                <a:latin typeface="Arial" panose="020B0604020202020204" pitchFamily="34" charset="0"/>
              </a:rPr>
              <a:t>Algebra</a:t>
            </a:r>
            <a:endParaRPr lang="en-US" altLang="en-US" sz="2000" b="1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88" name="AutoShape 29"/>
          <p:cNvSpPr>
            <a:spLocks noChangeArrowheads="1"/>
          </p:cNvSpPr>
          <p:nvPr/>
        </p:nvSpPr>
        <p:spPr bwMode="auto">
          <a:xfrm>
            <a:off x="4054037" y="64597"/>
            <a:ext cx="1223995" cy="79018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glow rad="101600">
              <a:srgbClr val="FFC000">
                <a:alpha val="60000"/>
              </a:srgbClr>
            </a:glow>
          </a:effectLst>
          <a:extLst/>
        </p:spPr>
        <p:txBody>
          <a:bodyPr lIns="0" tIns="0" rIns="0" bIns="4445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FFFFCC"/>
                </a:solidFill>
                <a:latin typeface="Arial" panose="020B0604020202020204" pitchFamily="34" charset="0"/>
              </a:rPr>
              <a:t>Geometry</a:t>
            </a:r>
            <a:endParaRPr lang="en-US" altLang="en-US" b="1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89" name="AutoShape 30"/>
          <p:cNvSpPr>
            <a:spLocks noChangeArrowheads="1"/>
          </p:cNvSpPr>
          <p:nvPr/>
        </p:nvSpPr>
        <p:spPr bwMode="auto">
          <a:xfrm>
            <a:off x="5350389" y="64598"/>
            <a:ext cx="1143458" cy="790182"/>
          </a:xfrm>
          <a:prstGeom prst="roundRect">
            <a:avLst/>
          </a:prstGeom>
          <a:solidFill>
            <a:srgbClr val="0066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glow rad="101600">
              <a:srgbClr val="FFC000">
                <a:alpha val="60000"/>
              </a:srgbClr>
            </a:glow>
            <a:outerShdw dist="35921" dir="2700000" algn="ctr" rotWithShape="0">
              <a:schemeClr val="bg2"/>
            </a:outerShdw>
          </a:effectLst>
          <a:extLst/>
        </p:spPr>
        <p:txBody>
          <a:bodyPr lIns="0" tIns="0" rIns="0" bIns="4445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FFFFCC"/>
                </a:solidFill>
                <a:latin typeface="Arial" panose="020B0604020202020204" pitchFamily="34" charset="0"/>
              </a:rPr>
              <a:t>Number Sense</a:t>
            </a:r>
            <a:endParaRPr lang="en-US" altLang="en-US" sz="2000" b="1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90" name="AutoShape 31"/>
          <p:cNvSpPr>
            <a:spLocks noChangeArrowheads="1"/>
          </p:cNvSpPr>
          <p:nvPr/>
        </p:nvSpPr>
        <p:spPr bwMode="auto">
          <a:xfrm>
            <a:off x="1412943" y="88483"/>
            <a:ext cx="1304987" cy="827880"/>
          </a:xfrm>
          <a:prstGeom prst="roundRect">
            <a:avLst/>
          </a:prstGeom>
          <a:solidFill>
            <a:srgbClr val="9966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glow rad="101600">
              <a:srgbClr val="FFC000">
                <a:alpha val="60000"/>
              </a:srgbClr>
            </a:glow>
            <a:outerShdw dist="35921" dir="2700000" algn="ctr" rotWithShape="0">
              <a:schemeClr val="bg2"/>
            </a:outerShdw>
          </a:effectLst>
          <a:extLst/>
        </p:spPr>
        <p:txBody>
          <a:bodyPr lIns="0" tIns="0" rIns="0" bIns="4445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 smtClean="0">
                <a:solidFill>
                  <a:srgbClr val="FFFFCC"/>
                </a:solidFill>
                <a:latin typeface="Arial" panose="020B0604020202020204" pitchFamily="34" charset="0"/>
              </a:rPr>
              <a:t>Statistics and Probability</a:t>
            </a:r>
            <a:endParaRPr lang="en-US" altLang="en-US" sz="1600" b="1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91" name="AutoShape 48"/>
          <p:cNvSpPr>
            <a:spLocks noChangeArrowheads="1"/>
          </p:cNvSpPr>
          <p:nvPr/>
        </p:nvSpPr>
        <p:spPr bwMode="auto">
          <a:xfrm>
            <a:off x="6706597" y="986000"/>
            <a:ext cx="1055829" cy="593574"/>
          </a:xfrm>
          <a:prstGeom prst="flowChartAlternateProcess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42" action="ppaction://hlinksldjump"/>
              </a:rPr>
              <a:t>$100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92" name="AutoShape 49"/>
          <p:cNvSpPr>
            <a:spLocks noChangeArrowheads="1"/>
          </p:cNvSpPr>
          <p:nvPr/>
        </p:nvSpPr>
        <p:spPr bwMode="auto">
          <a:xfrm>
            <a:off x="6739453" y="3713195"/>
            <a:ext cx="1055829" cy="593574"/>
          </a:xfrm>
          <a:prstGeom prst="flowChartAlternateProcess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43" action="ppaction://hlinksldjump"/>
              </a:rPr>
              <a:t>$400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93" name="AutoShape 50"/>
          <p:cNvSpPr>
            <a:spLocks noChangeArrowheads="1"/>
          </p:cNvSpPr>
          <p:nvPr/>
        </p:nvSpPr>
        <p:spPr bwMode="auto">
          <a:xfrm>
            <a:off x="6730723" y="4623822"/>
            <a:ext cx="1055829" cy="593574"/>
          </a:xfrm>
          <a:prstGeom prst="flowChartAlternateProcess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44" action="ppaction://hlinksldjump"/>
              </a:rPr>
              <a:t>$500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94" name="AutoShape 51"/>
          <p:cNvSpPr>
            <a:spLocks noChangeArrowheads="1"/>
          </p:cNvSpPr>
          <p:nvPr/>
        </p:nvSpPr>
        <p:spPr bwMode="auto">
          <a:xfrm>
            <a:off x="6700247" y="1847437"/>
            <a:ext cx="1055829" cy="593574"/>
          </a:xfrm>
          <a:prstGeom prst="flowChartAlternateProcess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45" action="ppaction://hlinksldjump"/>
              </a:rPr>
              <a:t>$200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95" name="AutoShape 52"/>
          <p:cNvSpPr>
            <a:spLocks noChangeArrowheads="1"/>
          </p:cNvSpPr>
          <p:nvPr/>
        </p:nvSpPr>
        <p:spPr bwMode="auto">
          <a:xfrm>
            <a:off x="6728150" y="2777848"/>
            <a:ext cx="1055829" cy="593574"/>
          </a:xfrm>
          <a:prstGeom prst="flowChartAlternateProcess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46" action="ppaction://hlinksldjump"/>
              </a:rPr>
              <a:t>$300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96" name="AutoShape 53"/>
          <p:cNvSpPr>
            <a:spLocks noChangeArrowheads="1"/>
          </p:cNvSpPr>
          <p:nvPr/>
        </p:nvSpPr>
        <p:spPr bwMode="auto">
          <a:xfrm>
            <a:off x="6588463" y="64596"/>
            <a:ext cx="1206819" cy="790183"/>
          </a:xfrm>
          <a:prstGeom prst="round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glow rad="101600">
              <a:srgbClr val="FFC000">
                <a:alpha val="60000"/>
              </a:srgbClr>
            </a:glow>
            <a:outerShdw dist="35921" dir="2700000" algn="ctr" rotWithShape="0">
              <a:schemeClr val="bg2"/>
            </a:outerShdw>
          </a:effectLst>
          <a:extLst/>
        </p:spPr>
        <p:txBody>
          <a:bodyPr lIns="0" tIns="0" rIns="0" bIns="4445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 smtClean="0">
                <a:solidFill>
                  <a:srgbClr val="FFFFCC"/>
                </a:solidFill>
                <a:latin typeface="Arial" panose="020B0604020202020204" pitchFamily="34" charset="0"/>
              </a:rPr>
              <a:t>Estimation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 smtClean="0">
                <a:solidFill>
                  <a:srgbClr val="FFFFCC"/>
                </a:solidFill>
                <a:latin typeface="Arial" panose="020B0604020202020204" pitchFamily="34" charset="0"/>
              </a:rPr>
              <a:t>&amp; Computation</a:t>
            </a:r>
            <a:endParaRPr lang="en-US" altLang="en-US" sz="1400" b="1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97" name="AutoShape 48">
            <a:hlinkClick r:id="rId42" action="ppaction://hlinksldjump"/>
          </p:cNvPr>
          <p:cNvSpPr>
            <a:spLocks noChangeArrowheads="1"/>
          </p:cNvSpPr>
          <p:nvPr/>
        </p:nvSpPr>
        <p:spPr bwMode="auto">
          <a:xfrm>
            <a:off x="8004384" y="966635"/>
            <a:ext cx="1055829" cy="593574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16" action="ppaction://hlinksldjump"/>
              </a:rPr>
              <a:t>$100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98" name="AutoShape 49">
            <a:hlinkClick r:id="rId43" action="ppaction://hlinksldjump"/>
          </p:cNvPr>
          <p:cNvSpPr>
            <a:spLocks noChangeArrowheads="1"/>
          </p:cNvSpPr>
          <p:nvPr/>
        </p:nvSpPr>
        <p:spPr bwMode="auto">
          <a:xfrm>
            <a:off x="8037240" y="3693830"/>
            <a:ext cx="1055829" cy="593574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47" action="ppaction://hlinksldjump"/>
              </a:rPr>
              <a:t>$400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99" name="AutoShape 50">
            <a:hlinkClick r:id="rId44" action="ppaction://hlinksldjump"/>
          </p:cNvPr>
          <p:cNvSpPr>
            <a:spLocks noChangeArrowheads="1"/>
          </p:cNvSpPr>
          <p:nvPr/>
        </p:nvSpPr>
        <p:spPr bwMode="auto">
          <a:xfrm>
            <a:off x="8028510" y="4604457"/>
            <a:ext cx="1055829" cy="593574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48" action="ppaction://hlinksldjump"/>
              </a:rPr>
              <a:t>$500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100" name="AutoShape 51">
            <a:hlinkClick r:id="rId45" action="ppaction://hlinksldjump"/>
          </p:cNvPr>
          <p:cNvSpPr>
            <a:spLocks noChangeArrowheads="1"/>
          </p:cNvSpPr>
          <p:nvPr/>
        </p:nvSpPr>
        <p:spPr bwMode="auto">
          <a:xfrm>
            <a:off x="7998034" y="1828072"/>
            <a:ext cx="1055829" cy="593574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49" action="ppaction://hlinksldjump"/>
              </a:rPr>
              <a:t>$200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101" name="AutoShape 52">
            <a:hlinkClick r:id="rId46" action="ppaction://hlinksldjump"/>
          </p:cNvPr>
          <p:cNvSpPr>
            <a:spLocks noChangeArrowheads="1"/>
          </p:cNvSpPr>
          <p:nvPr/>
        </p:nvSpPr>
        <p:spPr bwMode="auto">
          <a:xfrm>
            <a:off x="8025937" y="2758483"/>
            <a:ext cx="1055829" cy="593574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50" action="ppaction://hlinksldjump"/>
              </a:rPr>
              <a:t>$300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102" name="AutoShape 53"/>
          <p:cNvSpPr>
            <a:spLocks noChangeArrowheads="1"/>
          </p:cNvSpPr>
          <p:nvPr/>
        </p:nvSpPr>
        <p:spPr bwMode="auto">
          <a:xfrm>
            <a:off x="7907076" y="45233"/>
            <a:ext cx="1198637" cy="80059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glow rad="101600">
              <a:srgbClr val="FFC000">
                <a:alpha val="60000"/>
              </a:srgbClr>
            </a:glow>
          </a:effectLst>
          <a:extLst/>
        </p:spPr>
        <p:txBody>
          <a:bodyPr lIns="0" tIns="0" rIns="0" bIns="4445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 smtClean="0">
                <a:solidFill>
                  <a:srgbClr val="FFFFCC"/>
                </a:solidFill>
                <a:latin typeface="Arial" panose="020B0604020202020204" pitchFamily="34" charset="0"/>
              </a:rPr>
              <a:t>Problem Solving &amp; Reasoning</a:t>
            </a:r>
            <a:endParaRPr lang="en-US" altLang="en-US" sz="1600" b="1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>
            <a:hlinkClick r:id="rId51" action="ppaction://hlinksldjump"/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3958330" y="5317051"/>
            <a:ext cx="1319703" cy="743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ontrols>
      <mc:AlternateContent xmlns:mc="http://schemas.openxmlformats.org/markup-compatibility/2006">
        <mc:Choice xmlns:v="urn:schemas-microsoft-com:vml" Requires="v">
          <p:control spid="1198" name="TextBox6" r:id="rId2" imgW="1924200" imgH="609480"/>
        </mc:Choice>
        <mc:Fallback>
          <p:control name="TextBox6" r:id="rId2" imgW="1924200" imgH="609480">
            <p:pic>
              <p:nvPicPr>
                <p:cNvPr id="458808" name="TextBox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3"/>
                <a:srcRect/>
                <a:stretch>
                  <a:fillRect/>
                </a:stretch>
              </p:blipFill>
              <p:spPr bwMode="auto">
                <a:xfrm>
                  <a:off x="7169019" y="6180278"/>
                  <a:ext cx="1924050" cy="609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99" name="TextBox1" r:id="rId3" imgW="1924200" imgH="609480"/>
        </mc:Choice>
        <mc:Fallback>
          <p:control name="TextBox1" r:id="rId3" imgW="1924200" imgH="609480">
            <p:pic>
              <p:nvPicPr>
                <p:cNvPr id="25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4"/>
                <a:srcRect/>
                <a:stretch>
                  <a:fillRect/>
                </a:stretch>
              </p:blipFill>
              <p:spPr bwMode="auto">
                <a:xfrm>
                  <a:off x="5096547" y="6180278"/>
                  <a:ext cx="1924050" cy="609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00" name="TextBox4" r:id="rId4" imgW="1924200" imgH="609480"/>
        </mc:Choice>
        <mc:Fallback>
          <p:control name="TextBox4" r:id="rId4" imgW="1924200" imgH="609480">
            <p:pic>
              <p:nvPicPr>
                <p:cNvPr id="458806" name="TextBox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5"/>
                <a:srcRect/>
                <a:stretch>
                  <a:fillRect/>
                </a:stretch>
              </p:blipFill>
              <p:spPr bwMode="auto">
                <a:xfrm>
                  <a:off x="2183116" y="6180278"/>
                  <a:ext cx="1924050" cy="609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01" name="TextBox21" r:id="rId5" imgW="1924200" imgH="609480"/>
        </mc:Choice>
        <mc:Fallback>
          <p:control name="TextBox21" r:id="rId5" imgW="1924200" imgH="609480">
            <p:pic>
              <p:nvPicPr>
                <p:cNvPr id="41" name="TextBox2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6"/>
                <a:srcRect/>
                <a:stretch>
                  <a:fillRect/>
                </a:stretch>
              </p:blipFill>
              <p:spPr bwMode="auto">
                <a:xfrm>
                  <a:off x="22125" y="6181780"/>
                  <a:ext cx="1924050" cy="609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915139275"/>
      </p:ext>
    </p:extLst>
  </p:cSld>
  <p:clrMapOvr>
    <a:masterClrMapping/>
  </p:clrMapOvr>
  <p:transition advClick="0">
    <p:sndAc>
      <p:stSnd>
        <p:snd r:embed="rId8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oardfill-Round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4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" fill="hold">
                      <p:stCondLst>
                        <p:cond delay="0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7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4" fill="hold">
                      <p:stCondLst>
                        <p:cond delay="0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79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0" fill="hold">
                      <p:stCondLst>
                        <p:cond delay="0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309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0" fill="hold">
                      <p:stCondLst>
                        <p:cond delay="0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15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6" fill="hold">
                      <p:stCondLst>
                        <p:cond delay="0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321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2" fill="hold">
                      <p:stCondLst>
                        <p:cond delay="0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339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0" fill="hold">
                      <p:stCondLst>
                        <p:cond delay="0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345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6" fill="hold">
                      <p:stCondLst>
                        <p:cond delay="0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351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2" fill="hold">
                      <p:stCondLst>
                        <p:cond delay="0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363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4" fill="hold">
                      <p:stCondLst>
                        <p:cond delay="0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369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0" fill="hold">
                      <p:stCondLst>
                        <p:cond delay="0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375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6" fill="hold">
                      <p:stCondLst>
                        <p:cond delay="0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81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2" fill="hold">
                      <p:stCondLst>
                        <p:cond delay="0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8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8" fill="hold">
                      <p:stCondLst>
                        <p:cond delay="0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399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0" fill="hold">
                      <p:stCondLst>
                        <p:cond delay="0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411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2" fill="hold">
                      <p:stCondLst>
                        <p:cond delay="0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 autoUpdateAnimBg="0"/>
      <p:bldP spid="87" grpId="0" animBg="1" autoUpdateAnimBg="0"/>
      <p:bldP spid="88" grpId="0" animBg="1" autoUpdateAnimBg="0"/>
      <p:bldP spid="89" grpId="0" animBg="1" autoUpdateAnimBg="0"/>
      <p:bldP spid="90" grpId="0" animBg="1" autoUpdateAnimBg="0"/>
      <p:bldP spid="91" grpId="0" animBg="1"/>
      <p:bldP spid="91" grpId="1" animBg="1"/>
      <p:bldP spid="92" grpId="0" animBg="1"/>
      <p:bldP spid="92" grpId="1" animBg="1"/>
      <p:bldP spid="93" grpId="0" animBg="1" autoUpdateAnimBg="0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 autoUpdateAnimBg="0"/>
      <p:bldP spid="97" grpId="0" animBg="1"/>
      <p:bldP spid="97" grpId="1" animBg="1"/>
      <p:bldP spid="98" grpId="0" animBg="1"/>
      <p:bldP spid="98" grpId="1" animBg="1"/>
      <p:bldP spid="99" grpId="0" animBg="1" autoUpdateAnimBg="0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ChangeArrowheads="1"/>
          </p:cNvSpPr>
          <p:nvPr/>
        </p:nvSpPr>
        <p:spPr bwMode="auto">
          <a:xfrm>
            <a:off x="76200" y="76200"/>
            <a:ext cx="9144000" cy="6858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996633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>
                <a:solidFill>
                  <a:srgbClr val="FFFFCC"/>
                </a:solidFill>
              </a:rPr>
              <a:t>2 x 2</a:t>
            </a:r>
            <a:endParaRPr lang="en-US" altLang="en-US" sz="100" b="0" dirty="0">
              <a:solidFill>
                <a:srgbClr val="FFFFCC"/>
              </a:solidFill>
            </a:endParaRPr>
          </a:p>
        </p:txBody>
      </p:sp>
      <p:sp>
        <p:nvSpPr>
          <p:cNvPr id="160773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54100" y="4724400"/>
            <a:ext cx="1420812" cy="776287"/>
          </a:xfrm>
          <a:prstGeom prst="bevel">
            <a:avLst>
              <a:gd name="adj" fmla="val 12472"/>
            </a:avLst>
          </a:prstGeom>
          <a:solidFill>
            <a:srgbClr val="99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$400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67" y="137680"/>
            <a:ext cx="5981406" cy="6013738"/>
          </a:xfrm>
          <a:prstGeom prst="rect">
            <a:avLst/>
          </a:prstGeom>
        </p:spPr>
      </p:pic>
      <p:pic>
        <p:nvPicPr>
          <p:cNvPr id="6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387" y="3034146"/>
            <a:ext cx="3596285" cy="392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095993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3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996633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62822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563231" y="4000500"/>
            <a:ext cx="1420812" cy="776287"/>
          </a:xfrm>
          <a:prstGeom prst="bevel">
            <a:avLst>
              <a:gd name="adj" fmla="val 12472"/>
            </a:avLst>
          </a:prstGeom>
          <a:solidFill>
            <a:srgbClr val="99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19" y="77318"/>
            <a:ext cx="4708381" cy="648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2592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2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996633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63845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02221" y="4492336"/>
            <a:ext cx="1420812" cy="776287"/>
          </a:xfrm>
          <a:prstGeom prst="bevel">
            <a:avLst>
              <a:gd name="adj" fmla="val 12472"/>
            </a:avLst>
          </a:prstGeom>
          <a:solidFill>
            <a:srgbClr val="99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$500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19" y="77318"/>
            <a:ext cx="4708381" cy="6480352"/>
          </a:xfrm>
          <a:prstGeom prst="rect">
            <a:avLst/>
          </a:prstGeom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846" y="3261468"/>
            <a:ext cx="3844636" cy="410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764401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5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66918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492300" y="4572000"/>
            <a:ext cx="1420812" cy="776287"/>
          </a:xfrm>
          <a:prstGeom prst="bevel">
            <a:avLst>
              <a:gd name="adj" fmla="val 12472"/>
            </a:avLst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44" y="113433"/>
            <a:ext cx="5782974" cy="659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4928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8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67943" name="AutoShape 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91447" y="4347882"/>
            <a:ext cx="1420812" cy="776287"/>
          </a:xfrm>
          <a:prstGeom prst="bevel">
            <a:avLst>
              <a:gd name="adj" fmla="val 12472"/>
            </a:avLst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$100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44" y="113433"/>
            <a:ext cx="5782974" cy="6599259"/>
          </a:xfrm>
          <a:prstGeom prst="rect">
            <a:avLst/>
          </a:prstGeom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727" y="896606"/>
            <a:ext cx="5392882" cy="277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442075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3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69990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10436" y="5272673"/>
            <a:ext cx="1420812" cy="776287"/>
          </a:xfrm>
          <a:prstGeom prst="bevel">
            <a:avLst>
              <a:gd name="adj" fmla="val 12472"/>
            </a:avLst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07" y="94385"/>
            <a:ext cx="5238750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0962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90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71015" name="AutoShape 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271434" y="3984812"/>
            <a:ext cx="1420812" cy="776287"/>
          </a:xfrm>
          <a:prstGeom prst="bevel">
            <a:avLst>
              <a:gd name="adj" fmla="val 12472"/>
            </a:avLst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$200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07" y="94385"/>
            <a:ext cx="5238750" cy="6648450"/>
          </a:xfrm>
          <a:prstGeom prst="rect">
            <a:avLst/>
          </a:prstGeom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910" y="1472234"/>
            <a:ext cx="3096492" cy="319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878055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5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73062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23003" y="3844636"/>
            <a:ext cx="1420812" cy="776287"/>
          </a:xfrm>
          <a:prstGeom prst="bevel">
            <a:avLst>
              <a:gd name="adj" fmla="val 12472"/>
            </a:avLst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0" y="144173"/>
            <a:ext cx="5572125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853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2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74086" name="AutoShape 6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989257" y="4100946"/>
            <a:ext cx="1420812" cy="776287"/>
          </a:xfrm>
          <a:prstGeom prst="bevel">
            <a:avLst>
              <a:gd name="adj" fmla="val 12472"/>
            </a:avLst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$300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0" y="144173"/>
            <a:ext cx="5572125" cy="6486525"/>
          </a:xfrm>
          <a:prstGeom prst="rect">
            <a:avLst/>
          </a:prstGeom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384" y="5658552"/>
            <a:ext cx="2450947" cy="119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242286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6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76135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887822" y="5320146"/>
            <a:ext cx="1420812" cy="776287"/>
          </a:xfrm>
          <a:prstGeom prst="bevel">
            <a:avLst>
              <a:gd name="adj" fmla="val 12472"/>
            </a:avLst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90" y="0"/>
            <a:ext cx="4310928" cy="671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4083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5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2"/>
          <p:cNvSpPr txBox="1">
            <a:spLocks noChangeArrowheads="1"/>
          </p:cNvSpPr>
          <p:nvPr/>
        </p:nvSpPr>
        <p:spPr bwMode="auto">
          <a:xfrm>
            <a:off x="0" y="-6350"/>
            <a:ext cx="9144000" cy="6858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222250">
            <a:solidFill>
              <a:schemeClr val="accent5">
                <a:lumMod val="5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11900" b="0" dirty="0">
              <a:solidFill>
                <a:srgbClr val="FFFFCC"/>
              </a:solidFill>
            </a:endParaRPr>
          </a:p>
        </p:txBody>
      </p:sp>
      <p:sp>
        <p:nvSpPr>
          <p:cNvPr id="420867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739265" y="4303059"/>
            <a:ext cx="1420812" cy="776287"/>
          </a:xfrm>
          <a:prstGeom prst="bevel">
            <a:avLst>
              <a:gd name="adj" fmla="val 12472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/>
          <a:extLst/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26" y="260205"/>
            <a:ext cx="4747347" cy="472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4793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67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77157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03458" y="5185063"/>
            <a:ext cx="1420812" cy="776287"/>
          </a:xfrm>
          <a:prstGeom prst="bevel">
            <a:avLst>
              <a:gd name="adj" fmla="val 12472"/>
            </a:avLst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$400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90" y="0"/>
            <a:ext cx="4310928" cy="6713552"/>
          </a:xfrm>
          <a:prstGeom prst="rect">
            <a:avLst/>
          </a:prstGeom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39590"/>
            <a:ext cx="2211956" cy="102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286514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7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ChangeArrowheads="1"/>
          </p:cNvSpPr>
          <p:nvPr/>
        </p:nvSpPr>
        <p:spPr bwMode="auto">
          <a:xfrm>
            <a:off x="76200" y="31376"/>
            <a:ext cx="9144000" cy="6858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>
                <a:solidFill>
                  <a:srgbClr val="FFFFCC"/>
                </a:solidFill>
              </a:rPr>
              <a:t>2 x 2</a:t>
            </a:r>
            <a:endParaRPr lang="en-US" altLang="en-US" sz="100" b="0" dirty="0">
              <a:solidFill>
                <a:srgbClr val="FFFFCC"/>
              </a:solidFill>
            </a:endParaRPr>
          </a:p>
        </p:txBody>
      </p:sp>
      <p:sp>
        <p:nvSpPr>
          <p:cNvPr id="179206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79288" y="4486835"/>
            <a:ext cx="1420812" cy="776287"/>
          </a:xfrm>
          <a:prstGeom prst="bevel">
            <a:avLst>
              <a:gd name="adj" fmla="val 12472"/>
            </a:avLst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93" y="378835"/>
            <a:ext cx="5694839" cy="314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3686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6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80230" name="AutoShape 6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47011" y="4612341"/>
            <a:ext cx="1420812" cy="776287"/>
          </a:xfrm>
          <a:prstGeom prst="bevel">
            <a:avLst>
              <a:gd name="adj" fmla="val 12472"/>
            </a:avLst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$500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93" y="378835"/>
            <a:ext cx="5694839" cy="3143683"/>
          </a:xfrm>
          <a:prstGeom prst="rect">
            <a:avLst/>
          </a:prstGeom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2098964"/>
            <a:ext cx="2818511" cy="117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045346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30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6">
                <a:lumMod val="40000"/>
                <a:lumOff val="6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82278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551006" y="4401391"/>
            <a:ext cx="1420812" cy="776287"/>
          </a:xfrm>
          <a:prstGeom prst="bevel">
            <a:avLst>
              <a:gd name="adj" fmla="val 1247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16" y="171449"/>
            <a:ext cx="6301516" cy="572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7430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8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6">
                <a:lumMod val="40000"/>
                <a:lumOff val="6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83301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72194" y="4401390"/>
            <a:ext cx="1420812" cy="776287"/>
          </a:xfrm>
          <a:prstGeom prst="bevel">
            <a:avLst>
              <a:gd name="adj" fmla="val 1247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$100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16" y="171449"/>
            <a:ext cx="6301516" cy="5720195"/>
          </a:xfrm>
          <a:prstGeom prst="rect">
            <a:avLst/>
          </a:prstGeom>
        </p:spPr>
      </p:pic>
      <p:pic>
        <p:nvPicPr>
          <p:cNvPr id="4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92" y="-839391"/>
            <a:ext cx="3152026" cy="562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525120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1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6">
                <a:lumMod val="40000"/>
                <a:lumOff val="6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85350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02957" y="5785419"/>
            <a:ext cx="1420812" cy="776287"/>
          </a:xfrm>
          <a:prstGeom prst="bevel">
            <a:avLst>
              <a:gd name="adj" fmla="val 1247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19" y="269730"/>
            <a:ext cx="7179384" cy="536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5797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50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6">
                <a:lumMod val="40000"/>
                <a:lumOff val="6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86373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92667" y="5818909"/>
            <a:ext cx="1420812" cy="776287"/>
          </a:xfrm>
          <a:prstGeom prst="bevel">
            <a:avLst>
              <a:gd name="adj" fmla="val 1247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$200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19" y="269730"/>
            <a:ext cx="7179384" cy="5362143"/>
          </a:xfrm>
          <a:prstGeom prst="rect">
            <a:avLst/>
          </a:prstGeom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663" y="1878305"/>
            <a:ext cx="4651671" cy="470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636444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3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6">
                <a:lumMod val="40000"/>
                <a:lumOff val="6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87398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61593" y="5791200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22" y="231196"/>
            <a:ext cx="5549178" cy="547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0365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8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6">
                <a:lumMod val="40000"/>
                <a:lumOff val="6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88421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12243" y="5873801"/>
            <a:ext cx="1420812" cy="776287"/>
          </a:xfrm>
          <a:prstGeom prst="bevel">
            <a:avLst>
              <a:gd name="adj" fmla="val 1247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$300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22" y="231196"/>
            <a:ext cx="5549178" cy="5478935"/>
          </a:xfrm>
          <a:prstGeom prst="rect">
            <a:avLst/>
          </a:prstGeom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75" y="4089428"/>
            <a:ext cx="1144834" cy="88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095920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1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6">
                <a:lumMod val="40000"/>
                <a:lumOff val="6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91494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61593" y="5766890"/>
            <a:ext cx="1420812" cy="776287"/>
          </a:xfrm>
          <a:prstGeom prst="bevel">
            <a:avLst>
              <a:gd name="adj" fmla="val 12472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80" y="180541"/>
            <a:ext cx="4894984" cy="553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8101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4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6" name="AutoShape 8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28600">
            <a:solidFill>
              <a:schemeClr val="accent5">
                <a:lumMod val="50000"/>
              </a:schemeClr>
            </a:solidFill>
          </a:ln>
        </p:spPr>
        <p:txBody>
          <a:bodyPr/>
          <a:lstStyle/>
          <a:p>
            <a:r>
              <a:rPr lang="en-US" altLang="en-US" sz="100" b="0" u="sng" dirty="0" smtClean="0"/>
              <a:t>.</a:t>
            </a:r>
            <a:endParaRPr lang="en-US" altLang="en-US" sz="100" b="0" u="sng" dirty="0"/>
          </a:p>
        </p:txBody>
      </p:sp>
      <p:sp>
        <p:nvSpPr>
          <p:cNvPr id="135179" name="AutoShape 11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64582" y="4412456"/>
            <a:ext cx="1420812" cy="776287"/>
          </a:xfrm>
          <a:prstGeom prst="bevel">
            <a:avLst>
              <a:gd name="adj" fmla="val 12472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/>
          <a:extLst/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$100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26" y="260205"/>
            <a:ext cx="4747347" cy="4722028"/>
          </a:xfrm>
          <a:prstGeom prst="rect">
            <a:avLst/>
          </a:prstGeom>
        </p:spPr>
      </p:pic>
      <p:pic>
        <p:nvPicPr>
          <p:cNvPr id="2050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52" y="4260274"/>
            <a:ext cx="2605666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35476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9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ChangeArrowheads="1"/>
          </p:cNvSpPr>
          <p:nvPr/>
        </p:nvSpPr>
        <p:spPr bwMode="auto">
          <a:xfrm>
            <a:off x="76200" y="76200"/>
            <a:ext cx="9144000" cy="6858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6">
                <a:lumMod val="40000"/>
                <a:lumOff val="6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>
                <a:solidFill>
                  <a:srgbClr val="FFFFCC"/>
                </a:solidFill>
              </a:rPr>
              <a:t>2 x 2</a:t>
            </a:r>
            <a:endParaRPr lang="en-US" altLang="en-US" sz="100" b="0" dirty="0">
              <a:solidFill>
                <a:srgbClr val="FFFFCC"/>
              </a:solidFill>
            </a:endParaRPr>
          </a:p>
        </p:txBody>
      </p:sp>
      <p:sp>
        <p:nvSpPr>
          <p:cNvPr id="192517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37794" y="5791200"/>
            <a:ext cx="1420812" cy="776287"/>
          </a:xfrm>
          <a:prstGeom prst="bevel">
            <a:avLst>
              <a:gd name="adj" fmla="val 1247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$400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80" y="180541"/>
            <a:ext cx="4894984" cy="5537622"/>
          </a:xfrm>
          <a:prstGeom prst="rect">
            <a:avLst/>
          </a:prstGeom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1445"/>
            <a:ext cx="1589809" cy="77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638410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7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6">
                <a:lumMod val="40000"/>
                <a:lumOff val="6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94566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23003" y="3688773"/>
            <a:ext cx="1420812" cy="776287"/>
          </a:xfrm>
          <a:prstGeom prst="bevel">
            <a:avLst>
              <a:gd name="adj" fmla="val 12472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7" y="268431"/>
            <a:ext cx="4432157" cy="646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0797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6" grpId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6">
                <a:lumMod val="40000"/>
                <a:lumOff val="6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95589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51603" y="4641273"/>
            <a:ext cx="1420812" cy="776287"/>
          </a:xfrm>
          <a:prstGeom prst="bevel">
            <a:avLst>
              <a:gd name="adj" fmla="val 1247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$500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7" y="268431"/>
            <a:ext cx="4432157" cy="6469221"/>
          </a:xfrm>
          <a:prstGeom prst="rect">
            <a:avLst/>
          </a:prstGeom>
        </p:spPr>
      </p:pic>
      <p:pic>
        <p:nvPicPr>
          <p:cNvPr id="6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38630"/>
            <a:ext cx="1539001" cy="65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129675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9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1">
                <a:lumMod val="2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97638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61593" y="5715000"/>
            <a:ext cx="1420813" cy="776287"/>
          </a:xfrm>
          <a:prstGeom prst="bevel">
            <a:avLst>
              <a:gd name="adj" fmla="val 12472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32" y="125989"/>
            <a:ext cx="7713086" cy="542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7954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8" grpId="0" animBg="1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1">
                <a:lumMod val="2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98661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61593" y="5715000"/>
            <a:ext cx="1420813" cy="776287"/>
          </a:xfrm>
          <a:prstGeom prst="bevel">
            <a:avLst>
              <a:gd name="adj" fmla="val 12472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$100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32" y="125989"/>
            <a:ext cx="7713086" cy="5426655"/>
          </a:xfrm>
          <a:prstGeom prst="rect">
            <a:avLst/>
          </a:prstGeom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3568"/>
            <a:ext cx="1828800" cy="74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169703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1" grpId="0" animBg="1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1">
                <a:lumMod val="2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438276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79802" y="5739246"/>
            <a:ext cx="1420813" cy="776287"/>
          </a:xfrm>
          <a:prstGeom prst="bevel">
            <a:avLst>
              <a:gd name="adj" fmla="val 12472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72" y="199591"/>
            <a:ext cx="7090063" cy="530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5258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276" grpId="0" animBg="1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1">
                <a:lumMod val="2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448516" name="AutoShape 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61593" y="5811982"/>
            <a:ext cx="1420813" cy="776287"/>
          </a:xfrm>
          <a:prstGeom prst="bevel">
            <a:avLst>
              <a:gd name="adj" fmla="val 12472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$200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72" y="199591"/>
            <a:ext cx="7090063" cy="5305065"/>
          </a:xfrm>
          <a:prstGeom prst="rect">
            <a:avLst/>
          </a:prstGeom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6813" y="4366338"/>
            <a:ext cx="7687322" cy="83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899458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6" grpId="0" animBg="1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1">
                <a:lumMod val="2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440325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61593" y="5715000"/>
            <a:ext cx="1420813" cy="776287"/>
          </a:xfrm>
          <a:prstGeom prst="bevel">
            <a:avLst>
              <a:gd name="adj" fmla="val 12472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496" y="1022204"/>
            <a:ext cx="5534459" cy="293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0115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25" grpId="0" animBg="1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1">
                <a:lumMod val="2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450564" name="AutoShape 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61593" y="5638800"/>
            <a:ext cx="1420813" cy="776287"/>
          </a:xfrm>
          <a:prstGeom prst="bevel">
            <a:avLst>
              <a:gd name="adj" fmla="val 12472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$300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496" y="1022204"/>
            <a:ext cx="5534459" cy="2930008"/>
          </a:xfrm>
          <a:prstGeom prst="rect">
            <a:avLst/>
          </a:prstGeom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20" y="2294266"/>
            <a:ext cx="2952243" cy="115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997173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64" grpId="0" animBg="1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1">
                <a:lumMod val="2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442372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61593" y="5715000"/>
            <a:ext cx="1420813" cy="776287"/>
          </a:xfrm>
          <a:prstGeom prst="bevel">
            <a:avLst>
              <a:gd name="adj" fmla="val 12472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372" y="1012680"/>
            <a:ext cx="4948958" cy="377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4334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372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ChangeArrowheads="1"/>
          </p:cNvSpPr>
          <p:nvPr/>
        </p:nvSpPr>
        <p:spPr bwMode="auto">
          <a:xfrm>
            <a:off x="0" y="-6350"/>
            <a:ext cx="9144000" cy="6858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5">
                <a:lumMod val="5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11900" b="0" dirty="0">
              <a:solidFill>
                <a:srgbClr val="FFFFCC"/>
              </a:solidFill>
            </a:endParaRPr>
          </a:p>
        </p:txBody>
      </p:sp>
      <p:sp>
        <p:nvSpPr>
          <p:cNvPr id="13825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61594" y="5334000"/>
            <a:ext cx="1420812" cy="776287"/>
          </a:xfrm>
          <a:prstGeom prst="bevel">
            <a:avLst>
              <a:gd name="adj" fmla="val 12472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/>
          <a:extLst/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69" y="206085"/>
            <a:ext cx="4949104" cy="482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9444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51" grpId="0" animBg="1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1">
                <a:lumMod val="2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452612" name="AutoShape 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62400" y="5715000"/>
            <a:ext cx="1420813" cy="776287"/>
          </a:xfrm>
          <a:prstGeom prst="bevel">
            <a:avLst>
              <a:gd name="adj" fmla="val 12472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$400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372" y="1012680"/>
            <a:ext cx="4948958" cy="3777529"/>
          </a:xfrm>
          <a:prstGeom prst="rect">
            <a:avLst/>
          </a:prstGeom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387" y="3678383"/>
            <a:ext cx="2556249" cy="126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093086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612" grpId="0" animBg="1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1">
                <a:lumMod val="2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444420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61593" y="5638800"/>
            <a:ext cx="1420813" cy="776287"/>
          </a:xfrm>
          <a:prstGeom prst="bevel">
            <a:avLst>
              <a:gd name="adj" fmla="val 12472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804" y="1745673"/>
            <a:ext cx="5249753" cy="281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2374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20" grpId="0" animBg="1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1">
                <a:lumMod val="2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454660" name="AutoShape 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61593" y="5562600"/>
            <a:ext cx="1420813" cy="776287"/>
          </a:xfrm>
          <a:prstGeom prst="bevel">
            <a:avLst>
              <a:gd name="adj" fmla="val 12472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$500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804" y="1745673"/>
            <a:ext cx="5249753" cy="2812905"/>
          </a:xfrm>
          <a:prstGeom prst="rect">
            <a:avLst/>
          </a:prstGeom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766" y="2562651"/>
            <a:ext cx="1558636" cy="96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10814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60" grpId="0" animBg="1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F71F34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446468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71984" y="5853546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6" y="201324"/>
            <a:ext cx="6590445" cy="527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1079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68" grpId="0" animBg="1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F71F34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456708" name="AutoShape 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61593" y="5562600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$100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6" y="201324"/>
            <a:ext cx="6590445" cy="5274685"/>
          </a:xfrm>
          <a:prstGeom prst="rect">
            <a:avLst/>
          </a:prstGeom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908" y="4553050"/>
            <a:ext cx="1558636" cy="80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63894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6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708" grpId="0" animBg="1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F71F34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200710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61593" y="5638800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78" y="688398"/>
            <a:ext cx="7437881" cy="449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9104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10" grpId="0" animBg="1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F71F34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201733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61593" y="5638800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$200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78" y="688398"/>
            <a:ext cx="7437881" cy="4496666"/>
          </a:xfrm>
          <a:prstGeom prst="rect">
            <a:avLst/>
          </a:prstGeom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93" y="3776958"/>
            <a:ext cx="1361207" cy="62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954884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3" grpId="0" animBg="1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F71F34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203782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02221" y="3013363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76" y="301337"/>
            <a:ext cx="4215679" cy="627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9527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2" grpId="0" animBg="1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F71F34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204807" name="AutoShape 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552838" y="3924300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$300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76" y="301337"/>
            <a:ext cx="4215679" cy="6270080"/>
          </a:xfrm>
          <a:prstGeom prst="rect">
            <a:avLst/>
          </a:prstGeom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64" y="3138054"/>
            <a:ext cx="5101936" cy="205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936709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7" grpId="0" animBg="1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F71F34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206854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61593" y="5638800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271" y="1631372"/>
            <a:ext cx="6260882" cy="269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697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4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ChangeArrowheads="1"/>
          </p:cNvSpPr>
          <p:nvPr/>
        </p:nvSpPr>
        <p:spPr bwMode="auto">
          <a:xfrm>
            <a:off x="0" y="-6350"/>
            <a:ext cx="9144000" cy="6858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5">
                <a:lumMod val="5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11900" b="0" dirty="0">
              <a:solidFill>
                <a:srgbClr val="FFFFCC"/>
              </a:solidFill>
            </a:endParaRPr>
          </a:p>
        </p:txBody>
      </p:sp>
      <p:sp>
        <p:nvSpPr>
          <p:cNvPr id="139274" name="AutoShape 1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61594" y="5257800"/>
            <a:ext cx="1420812" cy="776287"/>
          </a:xfrm>
          <a:prstGeom prst="bevel">
            <a:avLst>
              <a:gd name="adj" fmla="val 12472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/>
          <a:extLst/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$200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69" y="206085"/>
            <a:ext cx="4949104" cy="4827071"/>
          </a:xfrm>
          <a:prstGeom prst="rect">
            <a:avLst/>
          </a:prstGeom>
        </p:spPr>
      </p:pic>
      <p:pic>
        <p:nvPicPr>
          <p:cNvPr id="3074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36" y="4135581"/>
            <a:ext cx="1737854" cy="112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205617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4" grpId="0" animBg="1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F71F34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207877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61593" y="5410200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$400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271" y="1631372"/>
            <a:ext cx="6260882" cy="2691245"/>
          </a:xfrm>
          <a:prstGeom prst="rect">
            <a:avLst/>
          </a:prstGeom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829" y="1969994"/>
            <a:ext cx="2453989" cy="99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37882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7" grpId="0" animBg="1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F71F34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481284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61593" y="5562600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476" y="1672937"/>
            <a:ext cx="5975900" cy="261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3032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84" grpId="0" animBg="1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F71F34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483332" name="AutoShape 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61593" y="5562600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$500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476" y="1672937"/>
            <a:ext cx="5975900" cy="2619807"/>
          </a:xfrm>
          <a:prstGeom prst="rect">
            <a:avLst/>
          </a:prstGeom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497" y="2324100"/>
            <a:ext cx="2169765" cy="129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500239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332" grpId="0" animBg="1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6">
                <a:lumMod val="7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446468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280202" y="4651664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  <a:extLst/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45" y="251979"/>
            <a:ext cx="6305982" cy="647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6335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68" grpId="0" animBg="1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6">
                <a:lumMod val="7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456708" name="AutoShape 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82775" y="4364181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  <a:extLst/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$100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36" y="189633"/>
            <a:ext cx="6305982" cy="6472807"/>
          </a:xfrm>
          <a:prstGeom prst="rect">
            <a:avLst/>
          </a:prstGeom>
        </p:spPr>
      </p:pic>
      <p:pic>
        <p:nvPicPr>
          <p:cNvPr id="4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795" y="3067762"/>
            <a:ext cx="2585403" cy="362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688696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6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708" grpId="0" animBg="1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6">
                <a:lumMod val="7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200710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072384" y="3938154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  <a:extLst/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51" y="234661"/>
            <a:ext cx="5409304" cy="554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7675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10" grpId="0" animBg="1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6">
                <a:lumMod val="7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201733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95739" y="5063836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  <a:extLst/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$200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51" y="234661"/>
            <a:ext cx="5409304" cy="5542684"/>
          </a:xfrm>
          <a:prstGeom prst="rect">
            <a:avLst/>
          </a:prstGeom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573" y="4484593"/>
            <a:ext cx="3643141" cy="170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449459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3" grpId="0" animBg="1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6">
                <a:lumMod val="7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203782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760655" y="4595861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  <a:extLst/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40" y="446808"/>
            <a:ext cx="4568969" cy="617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9099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2" grpId="0" animBg="1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6">
                <a:lumMod val="7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204807" name="AutoShape 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521665" y="5129646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  <a:extLst/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$300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40" y="446808"/>
            <a:ext cx="4568969" cy="6177761"/>
          </a:xfrm>
          <a:prstGeom prst="rect">
            <a:avLst/>
          </a:prstGeom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80075"/>
            <a:ext cx="2223655" cy="120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022467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7" grpId="0" animBg="1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6">
                <a:lumMod val="7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206854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61593" y="5638800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  <a:extLst/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52" y="250247"/>
            <a:ext cx="5533593" cy="520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308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4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5">
                <a:lumMod val="5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11900" b="0" dirty="0">
              <a:solidFill>
                <a:srgbClr val="FFFFCC"/>
              </a:solidFill>
            </a:endParaRPr>
          </a:p>
        </p:txBody>
      </p:sp>
      <p:sp>
        <p:nvSpPr>
          <p:cNvPr id="141321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61594" y="5257800"/>
            <a:ext cx="1420812" cy="776287"/>
          </a:xfrm>
          <a:prstGeom prst="bevel">
            <a:avLst>
              <a:gd name="adj" fmla="val 12472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/>
          <a:extLst/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83" y="251114"/>
            <a:ext cx="4349461" cy="487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4783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1" grpId="0" animBg="1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6">
                <a:lumMod val="7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207877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61593" y="5562600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  <a:extLst/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$400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52" y="250247"/>
            <a:ext cx="5533593" cy="5209901"/>
          </a:xfrm>
          <a:prstGeom prst="rect">
            <a:avLst/>
          </a:prstGeom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2672" y="1288472"/>
            <a:ext cx="7377546" cy="214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703961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7" grpId="0" animBg="1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6">
                <a:lumMod val="7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481284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33393" y="3969327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  <a:extLst/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281" y="160625"/>
            <a:ext cx="3896591" cy="648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312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84" grpId="0" animBg="1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6">
                <a:lumMod val="7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483332" name="AutoShape 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64565" y="4970318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  <a:extLst/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$500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281" y="160625"/>
            <a:ext cx="3896591" cy="6483494"/>
          </a:xfrm>
          <a:prstGeom prst="rect">
            <a:avLst/>
          </a:prstGeom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609" y="5747976"/>
            <a:ext cx="2909455" cy="69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046726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332" grpId="0" animBg="1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97734" cy="7239000"/>
          </a:xfrm>
          <a:prstGeom prst="rect">
            <a:avLst/>
          </a:prstGeom>
        </p:spPr>
      </p:pic>
      <p:sp>
        <p:nvSpPr>
          <p:cNvPr id="286724" name="Rectangle 4"/>
          <p:cNvSpPr>
            <a:spLocks noChangeArrowheads="1"/>
          </p:cNvSpPr>
          <p:nvPr/>
        </p:nvSpPr>
        <p:spPr bwMode="auto">
          <a:xfrm>
            <a:off x="1411900" y="-22412"/>
            <a:ext cx="6373933" cy="144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Ctr="1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FFFFCC"/>
                </a:solidFill>
                <a:latin typeface="Arial Narrow" panose="020B0606020202030204" pitchFamily="34" charset="0"/>
              </a:rPr>
              <a:t>Today’s Category:</a:t>
            </a:r>
            <a:br>
              <a:rPr lang="en-US" altLang="en-US" sz="4400" b="1" dirty="0">
                <a:solidFill>
                  <a:srgbClr val="FFFFCC"/>
                </a:solidFill>
                <a:latin typeface="Arial Narrow" panose="020B0606020202030204" pitchFamily="34" charset="0"/>
              </a:rPr>
            </a:br>
            <a:r>
              <a:rPr lang="en-US" altLang="en-US" sz="4400" b="1" dirty="0" smtClean="0">
                <a:solidFill>
                  <a:srgbClr val="FFFFCC"/>
                </a:solidFill>
                <a:latin typeface="Arial Narrow" panose="020B0606020202030204" pitchFamily="34" charset="0"/>
              </a:rPr>
              <a:t>Problem Solving </a:t>
            </a:r>
            <a:endParaRPr lang="en-US" altLang="en-US" sz="4400" b="1" dirty="0">
              <a:solidFill>
                <a:srgbClr val="FFFFCC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458505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4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4482" y="0"/>
            <a:ext cx="9139518" cy="6858000"/>
          </a:xfrm>
          <a:prstGeom prst="rect">
            <a:avLst/>
          </a:prstGeom>
        </p:spPr>
      </p:pic>
      <p:sp>
        <p:nvSpPr>
          <p:cNvPr id="287747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956414" y="3180433"/>
            <a:ext cx="1420813" cy="776287"/>
          </a:xfrm>
          <a:prstGeom prst="bevel">
            <a:avLst>
              <a:gd name="adj" fmla="val 12472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5" action="ppaction://hlinksldjump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6" y="87024"/>
            <a:ext cx="6503410" cy="62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9338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47" grpId="0" animBg="1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24643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93408" y="5787124"/>
            <a:ext cx="2159000" cy="776287"/>
          </a:xfrm>
          <a:prstGeom prst="bevel">
            <a:avLst>
              <a:gd name="adj" fmla="val 12472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Scores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89" y="180542"/>
            <a:ext cx="5400675" cy="5229225"/>
          </a:xfrm>
          <a:prstGeom prst="rect">
            <a:avLst/>
          </a:prstGeom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9318" y="3719944"/>
            <a:ext cx="7045037" cy="103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850719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43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ChangeArrowheads="1"/>
          </p:cNvSpPr>
          <p:nvPr/>
        </p:nvSpPr>
        <p:spPr bwMode="auto">
          <a:xfrm>
            <a:off x="0" y="-6350"/>
            <a:ext cx="9144000" cy="6858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5">
                <a:lumMod val="5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11900" b="0" dirty="0">
              <a:solidFill>
                <a:srgbClr val="FFFFCC"/>
              </a:solidFill>
            </a:endParaRPr>
          </a:p>
        </p:txBody>
      </p:sp>
      <p:sp>
        <p:nvSpPr>
          <p:cNvPr id="142344" name="AutoShape 8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61594" y="5334000"/>
            <a:ext cx="1420812" cy="776287"/>
          </a:xfrm>
          <a:prstGeom prst="bevel">
            <a:avLst>
              <a:gd name="adj" fmla="val 12472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/>
          <a:extLst/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$300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20" y="178377"/>
            <a:ext cx="4349461" cy="4877430"/>
          </a:xfrm>
          <a:prstGeom prst="rect">
            <a:avLst/>
          </a:prstGeom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22" y="3729113"/>
            <a:ext cx="1401551" cy="85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21751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4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5">
                <a:lumMod val="5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.</a:t>
            </a:r>
            <a:endParaRPr lang="en-US" altLang="en-US" sz="100" b="0" dirty="0"/>
          </a:p>
        </p:txBody>
      </p:sp>
      <p:sp>
        <p:nvSpPr>
          <p:cNvPr id="14439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61594" y="5257800"/>
            <a:ext cx="1420812" cy="776287"/>
          </a:xfrm>
          <a:prstGeom prst="bevel">
            <a:avLst>
              <a:gd name="adj" fmla="val 12472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/>
          <a:extLst/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62" y="283585"/>
            <a:ext cx="5479473" cy="486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1944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3" grpId="0" animBg="1" autoUpdateAnimBg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2">
      <a:dk1>
        <a:srgbClr val="000000"/>
      </a:dk1>
      <a:lt1>
        <a:srgbClr val="FFFFCC"/>
      </a:lt1>
      <a:dk2>
        <a:srgbClr val="430161"/>
      </a:dk2>
      <a:lt2>
        <a:srgbClr val="F8F8F8"/>
      </a:lt2>
      <a:accent1>
        <a:srgbClr val="CCFFCC"/>
      </a:accent1>
      <a:accent2>
        <a:srgbClr val="F71F34"/>
      </a:accent2>
      <a:accent3>
        <a:srgbClr val="B0AAB7"/>
      </a:accent3>
      <a:accent4>
        <a:srgbClr val="DADAAE"/>
      </a:accent4>
      <a:accent5>
        <a:srgbClr val="E2FFE2"/>
      </a:accent5>
      <a:accent6>
        <a:srgbClr val="E01B2E"/>
      </a:accent6>
      <a:hlink>
        <a:srgbClr val="FFFF00"/>
      </a:hlink>
      <a:folHlink>
        <a:srgbClr val="663300"/>
      </a:folHlink>
    </a:clrScheme>
    <a:fontScheme name="Blank Presentation">
      <a:majorFont>
        <a:latin typeface="Georgia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40000"/>
          </a:spcBef>
          <a:spcAft>
            <a:spcPct val="0"/>
          </a:spcAft>
          <a:buClrTx/>
          <a:buSzTx/>
          <a:buFont typeface="Wingdings" panose="05000000000000000000" pitchFamily="2" charset="2"/>
          <a:buNone/>
          <a:tabLst/>
          <a:defRPr kumimoji="0" lang="en-US" altLang="en-US" sz="80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40000"/>
          </a:spcBef>
          <a:spcAft>
            <a:spcPct val="0"/>
          </a:spcAft>
          <a:buClrTx/>
          <a:buSzTx/>
          <a:buFont typeface="Wingdings" panose="05000000000000000000" pitchFamily="2" charset="2"/>
          <a:buNone/>
          <a:tabLst/>
          <a:defRPr kumimoji="0" lang="en-US" altLang="en-US" sz="80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0000"/>
        </a:dk1>
        <a:lt1>
          <a:srgbClr val="FFFFCC"/>
        </a:lt1>
        <a:dk2>
          <a:srgbClr val="430161"/>
        </a:dk2>
        <a:lt2>
          <a:srgbClr val="F8F8F8"/>
        </a:lt2>
        <a:accent1>
          <a:srgbClr val="CCFFCC"/>
        </a:accent1>
        <a:accent2>
          <a:srgbClr val="F71F34"/>
        </a:accent2>
        <a:accent3>
          <a:srgbClr val="B0AAB7"/>
        </a:accent3>
        <a:accent4>
          <a:srgbClr val="DADAAE"/>
        </a:accent4>
        <a:accent5>
          <a:srgbClr val="E2FFE2"/>
        </a:accent5>
        <a:accent6>
          <a:srgbClr val="E01B2E"/>
        </a:accent6>
        <a:hlink>
          <a:srgbClr val="FFFFCC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000000"/>
        </a:dk1>
        <a:lt1>
          <a:srgbClr val="FFFFCC"/>
        </a:lt1>
        <a:dk2>
          <a:srgbClr val="430161"/>
        </a:dk2>
        <a:lt2>
          <a:srgbClr val="F8F8F8"/>
        </a:lt2>
        <a:accent1>
          <a:srgbClr val="CCFFCC"/>
        </a:accent1>
        <a:accent2>
          <a:srgbClr val="F71F34"/>
        </a:accent2>
        <a:accent3>
          <a:srgbClr val="B0AAB7"/>
        </a:accent3>
        <a:accent4>
          <a:srgbClr val="DADAAE"/>
        </a:accent4>
        <a:accent5>
          <a:srgbClr val="E2FFE2"/>
        </a:accent5>
        <a:accent6>
          <a:srgbClr val="E01B2E"/>
        </a:accent6>
        <a:hlink>
          <a:srgbClr val="FFFF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000000"/>
        </a:dk1>
        <a:lt1>
          <a:srgbClr val="FFFFCC"/>
        </a:lt1>
        <a:dk2>
          <a:srgbClr val="430161"/>
        </a:dk2>
        <a:lt2>
          <a:srgbClr val="F8F8F8"/>
        </a:lt2>
        <a:accent1>
          <a:srgbClr val="CCFFCC"/>
        </a:accent1>
        <a:accent2>
          <a:srgbClr val="F71F34"/>
        </a:accent2>
        <a:accent3>
          <a:srgbClr val="B0AAB7"/>
        </a:accent3>
        <a:accent4>
          <a:srgbClr val="DADAAE"/>
        </a:accent4>
        <a:accent5>
          <a:srgbClr val="E2FFE2"/>
        </a:accent5>
        <a:accent6>
          <a:srgbClr val="E01B2E"/>
        </a:accent6>
        <a:hlink>
          <a:srgbClr val="FFFF00"/>
        </a:hlink>
        <a:folHlink>
          <a:srgbClr val="33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000000"/>
        </a:dk1>
        <a:lt1>
          <a:srgbClr val="FFFFCC"/>
        </a:lt1>
        <a:dk2>
          <a:srgbClr val="430161"/>
        </a:dk2>
        <a:lt2>
          <a:srgbClr val="F8F8F8"/>
        </a:lt2>
        <a:accent1>
          <a:srgbClr val="CCFFCC"/>
        </a:accent1>
        <a:accent2>
          <a:srgbClr val="F71F34"/>
        </a:accent2>
        <a:accent3>
          <a:srgbClr val="B0AAB7"/>
        </a:accent3>
        <a:accent4>
          <a:srgbClr val="DADAAE"/>
        </a:accent4>
        <a:accent5>
          <a:srgbClr val="E2FFE2"/>
        </a:accent5>
        <a:accent6>
          <a:srgbClr val="E01B2E"/>
        </a:accent6>
        <a:hlink>
          <a:srgbClr val="FFFF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000000"/>
        </a:dk1>
        <a:lt1>
          <a:srgbClr val="FFFFCC"/>
        </a:lt1>
        <a:dk2>
          <a:srgbClr val="430161"/>
        </a:dk2>
        <a:lt2>
          <a:srgbClr val="F8F8F8"/>
        </a:lt2>
        <a:accent1>
          <a:srgbClr val="CCFFCC"/>
        </a:accent1>
        <a:accent2>
          <a:srgbClr val="F71F34"/>
        </a:accent2>
        <a:accent3>
          <a:srgbClr val="B0AAB7"/>
        </a:accent3>
        <a:accent4>
          <a:srgbClr val="DADAAE"/>
        </a:accent4>
        <a:accent5>
          <a:srgbClr val="E2FFE2"/>
        </a:accent5>
        <a:accent6>
          <a:srgbClr val="E01B2E"/>
        </a:accent6>
        <a:hlink>
          <a:srgbClr val="FFFF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319</TotalTime>
  <Words>453</Words>
  <Application>Microsoft Office PowerPoint</Application>
  <PresentationFormat>On-screen Show (4:3)</PresentationFormat>
  <Paragraphs>259</Paragraphs>
  <Slides>75</Slides>
  <Notes>75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3" baseType="lpstr">
      <vt:lpstr>Arial</vt:lpstr>
      <vt:lpstr>Arial Black</vt:lpstr>
      <vt:lpstr>Arial Narrow</vt:lpstr>
      <vt:lpstr>Calibri</vt:lpstr>
      <vt:lpstr>Georgia</vt:lpstr>
      <vt:lpstr>Impact</vt:lpstr>
      <vt:lpstr>Wingdings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jackson</dc:creator>
  <cp:lastModifiedBy>Mike McManamen</cp:lastModifiedBy>
  <cp:revision>58</cp:revision>
  <dcterms:created xsi:type="dcterms:W3CDTF">2016-03-24T04:53:21Z</dcterms:created>
  <dcterms:modified xsi:type="dcterms:W3CDTF">2016-04-25T17:54:11Z</dcterms:modified>
</cp:coreProperties>
</file>