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0"/>
  </p:notesMasterIdLst>
  <p:sldIdLst>
    <p:sldId id="272" r:id="rId3"/>
    <p:sldId id="267" r:id="rId4"/>
    <p:sldId id="270" r:id="rId5"/>
    <p:sldId id="263" r:id="rId6"/>
    <p:sldId id="264" r:id="rId7"/>
    <p:sldId id="265" r:id="rId8"/>
    <p:sldId id="273" r:id="rId9"/>
  </p:sldIdLst>
  <p:sldSz cx="9144000" cy="6858000" type="screen4x3"/>
  <p:notesSz cx="6858000" cy="9144000"/>
  <p:custDataLst>
    <p:tags r:id="rId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5" autoAdjust="0"/>
    <p:restoredTop sz="93568" autoAdjust="0"/>
  </p:normalViewPr>
  <p:slideViewPr>
    <p:cSldViewPr snapToGrid="0">
      <p:cViewPr varScale="1">
        <p:scale>
          <a:sx n="77" d="100"/>
          <a:sy n="77" d="100"/>
        </p:scale>
        <p:origin x="24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844B42-61A5-4CCF-87E0-52BC515EC9E5}" type="datetimeFigureOut">
              <a:rPr lang="en-US" smtClean="0"/>
              <a:t>2/8/2016</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B0AEBF-6CFE-4232-BDED-CC6BCAFF86BE}" type="slidenum">
              <a:rPr lang="en-US" smtClean="0"/>
              <a:t>‹#›</a:t>
            </a:fld>
            <a:endParaRPr lang="en-US" dirty="0"/>
          </a:p>
        </p:txBody>
      </p:sp>
    </p:spTree>
    <p:extLst>
      <p:ext uri="{BB962C8B-B14F-4D97-AF65-F5344CB8AC3E}">
        <p14:creationId xmlns:p14="http://schemas.microsoft.com/office/powerpoint/2010/main" val="3123263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B0AEBF-6CFE-4232-BDED-CC6BCAFF86BE}" type="slidenum">
              <a:rPr lang="en-US" smtClean="0"/>
              <a:t>3</a:t>
            </a:fld>
            <a:endParaRPr lang="en-US" dirty="0"/>
          </a:p>
        </p:txBody>
      </p:sp>
    </p:spTree>
    <p:extLst>
      <p:ext uri="{BB962C8B-B14F-4D97-AF65-F5344CB8AC3E}">
        <p14:creationId xmlns:p14="http://schemas.microsoft.com/office/powerpoint/2010/main" val="1378110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B0AEBF-6CFE-4232-BDED-CC6BCAFF86BE}" type="slidenum">
              <a:rPr lang="en-US" smtClean="0"/>
              <a:t>4</a:t>
            </a:fld>
            <a:endParaRPr lang="en-US" dirty="0"/>
          </a:p>
        </p:txBody>
      </p:sp>
    </p:spTree>
    <p:extLst>
      <p:ext uri="{BB962C8B-B14F-4D97-AF65-F5344CB8AC3E}">
        <p14:creationId xmlns:p14="http://schemas.microsoft.com/office/powerpoint/2010/main" val="4175439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B0AEBF-6CFE-4232-BDED-CC6BCAFF86BE}" type="slidenum">
              <a:rPr lang="en-US" smtClean="0"/>
              <a:t>5</a:t>
            </a:fld>
            <a:endParaRPr lang="en-US" dirty="0"/>
          </a:p>
        </p:txBody>
      </p:sp>
    </p:spTree>
    <p:extLst>
      <p:ext uri="{BB962C8B-B14F-4D97-AF65-F5344CB8AC3E}">
        <p14:creationId xmlns:p14="http://schemas.microsoft.com/office/powerpoint/2010/main" val="3326815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B0AEBF-6CFE-4232-BDED-CC6BCAFF86BE}" type="slidenum">
              <a:rPr lang="en-US" smtClean="0"/>
              <a:t>6</a:t>
            </a:fld>
            <a:endParaRPr lang="en-US" dirty="0"/>
          </a:p>
        </p:txBody>
      </p:sp>
    </p:spTree>
    <p:extLst>
      <p:ext uri="{BB962C8B-B14F-4D97-AF65-F5344CB8AC3E}">
        <p14:creationId xmlns:p14="http://schemas.microsoft.com/office/powerpoint/2010/main" val="2241924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B8654A6-8E59-40A4-AE83-B1CA2AEC69BE}" type="datetimeFigureOut">
              <a:rPr lang="en-US" smtClean="0"/>
              <a:t>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6FBD62-8243-4A3A-8155-315E629AF843}" type="slidenum">
              <a:rPr lang="en-US" smtClean="0"/>
              <a:t>‹#›</a:t>
            </a:fld>
            <a:endParaRPr lang="en-US" dirty="0"/>
          </a:p>
        </p:txBody>
      </p:sp>
    </p:spTree>
    <p:extLst>
      <p:ext uri="{BB962C8B-B14F-4D97-AF65-F5344CB8AC3E}">
        <p14:creationId xmlns:p14="http://schemas.microsoft.com/office/powerpoint/2010/main" val="3092894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8654A6-8E59-40A4-AE83-B1CA2AEC69BE}" type="datetimeFigureOut">
              <a:rPr lang="en-US" smtClean="0"/>
              <a:t>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6FBD62-8243-4A3A-8155-315E629AF843}" type="slidenum">
              <a:rPr lang="en-US" smtClean="0"/>
              <a:t>‹#›</a:t>
            </a:fld>
            <a:endParaRPr lang="en-US" dirty="0"/>
          </a:p>
        </p:txBody>
      </p:sp>
    </p:spTree>
    <p:extLst>
      <p:ext uri="{BB962C8B-B14F-4D97-AF65-F5344CB8AC3E}">
        <p14:creationId xmlns:p14="http://schemas.microsoft.com/office/powerpoint/2010/main" val="2666652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8654A6-8E59-40A4-AE83-B1CA2AEC69BE}" type="datetimeFigureOut">
              <a:rPr lang="en-US" smtClean="0"/>
              <a:t>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6FBD62-8243-4A3A-8155-315E629AF843}" type="slidenum">
              <a:rPr lang="en-US" smtClean="0"/>
              <a:t>‹#›</a:t>
            </a:fld>
            <a:endParaRPr lang="en-US" dirty="0"/>
          </a:p>
        </p:txBody>
      </p:sp>
    </p:spTree>
    <p:extLst>
      <p:ext uri="{BB962C8B-B14F-4D97-AF65-F5344CB8AC3E}">
        <p14:creationId xmlns:p14="http://schemas.microsoft.com/office/powerpoint/2010/main" val="1747678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Animated Title Slide">
    <p:spTree>
      <p:nvGrpSpPr>
        <p:cNvPr id="1" name=""/>
        <p:cNvGrpSpPr/>
        <p:nvPr/>
      </p:nvGrpSpPr>
      <p:grpSpPr>
        <a:xfrm>
          <a:off x="0" y="0"/>
          <a:ext cx="0" cy="0"/>
          <a:chOff x="0" y="0"/>
          <a:chExt cx="0" cy="0"/>
        </a:xfrm>
      </p:grpSpPr>
      <p:pic>
        <p:nvPicPr>
          <p:cNvPr id="4" name="movie.mov">
            <a:hlinkClick r:id="" action="ppaction://media"/>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lick_box"/>
          <p:cNvSpPr/>
          <p:nvPr userDrawn="1"/>
        </p:nvSpPr>
        <p:spPr>
          <a:xfrm>
            <a:off x="0" y="0"/>
            <a:ext cx="9144000" cy="6858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 name="Subtitle 2"/>
          <p:cNvSpPr>
            <a:spLocks noGrp="1"/>
          </p:cNvSpPr>
          <p:nvPr>
            <p:ph type="subTitle" idx="1"/>
          </p:nvPr>
        </p:nvSpPr>
        <p:spPr>
          <a:xfrm>
            <a:off x="3962400" y="2232025"/>
            <a:ext cx="3581400" cy="1752600"/>
          </a:xfrm>
        </p:spPr>
        <p:txBody>
          <a:bodyPr>
            <a:normAutofit/>
          </a:bodyPr>
          <a:lstStyle>
            <a:lvl1pPr marL="0" indent="0" algn="l">
              <a:buNone/>
              <a:defRPr sz="1800">
                <a:solidFill>
                  <a:schemeClr val="accent5">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 name="Title 1"/>
          <p:cNvSpPr>
            <a:spLocks noGrp="1"/>
          </p:cNvSpPr>
          <p:nvPr>
            <p:ph type="ctrTitle"/>
          </p:nvPr>
        </p:nvSpPr>
        <p:spPr>
          <a:xfrm>
            <a:off x="3962400" y="838200"/>
            <a:ext cx="3581400" cy="1470025"/>
          </a:xfrm>
          <a:ln>
            <a:noFill/>
          </a:ln>
        </p:spPr>
        <p:txBody>
          <a:bodyPr/>
          <a:lstStyle>
            <a:lvl1pPr algn="l">
              <a:defRPr sz="3200">
                <a:solidFill>
                  <a:schemeClr val="accent5">
                    <a:lumMod val="50000"/>
                  </a:schemeClr>
                </a:solidFill>
              </a:defRPr>
            </a:lvl1pPr>
          </a:lstStyle>
          <a:p>
            <a:r>
              <a:rPr lang="en-US" smtClean="0"/>
              <a:t>Click to edit Master title style</a:t>
            </a:r>
            <a:endParaRPr lang="en-US" dirty="0"/>
          </a:p>
        </p:txBody>
      </p:sp>
      <p:sp>
        <p:nvSpPr>
          <p:cNvPr id="6" name="Date Placeholder 3"/>
          <p:cNvSpPr>
            <a:spLocks noGrp="1"/>
          </p:cNvSpPr>
          <p:nvPr>
            <p:ph type="dt" sz="half" idx="10"/>
          </p:nvPr>
        </p:nvSpPr>
        <p:spPr>
          <a:xfrm>
            <a:off x="457200" y="6340475"/>
            <a:ext cx="2133600" cy="365125"/>
          </a:xfrm>
        </p:spPr>
        <p:txBody>
          <a:bodyPr/>
          <a:lstStyle>
            <a:lvl1pPr eaLnBrk="0" fontAlgn="base" hangingPunct="0">
              <a:spcBef>
                <a:spcPct val="0"/>
              </a:spcBef>
              <a:spcAft>
                <a:spcPct val="0"/>
              </a:spcAft>
              <a:defRPr>
                <a:latin typeface="Arial" panose="020B0604020202020204" pitchFamily="34" charset="0"/>
              </a:defRPr>
            </a:lvl1pPr>
          </a:lstStyle>
          <a:p>
            <a:pPr>
              <a:defRPr/>
            </a:pPr>
            <a:fld id="{78D607B6-6246-4660-9869-25ACCF61B8D1}" type="datetime1">
              <a:rPr lang="en-US"/>
              <a:pPr>
                <a:defRPr/>
              </a:pPr>
              <a:t>2/8/2016</a:t>
            </a:fld>
            <a:endParaRPr lang="en-US" dirty="0"/>
          </a:p>
        </p:txBody>
      </p:sp>
      <p:sp>
        <p:nvSpPr>
          <p:cNvPr id="7" name="Footer Placeholder 4"/>
          <p:cNvSpPr>
            <a:spLocks noGrp="1"/>
          </p:cNvSpPr>
          <p:nvPr>
            <p:ph type="ftr" sz="quarter" idx="11"/>
          </p:nvPr>
        </p:nvSpPr>
        <p:spPr>
          <a:xfrm>
            <a:off x="3124200" y="6340475"/>
            <a:ext cx="2895600" cy="365125"/>
          </a:xfrm>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dirty="0"/>
              <a:t>Copyright 2010</a:t>
            </a:r>
          </a:p>
        </p:txBody>
      </p:sp>
      <p:sp>
        <p:nvSpPr>
          <p:cNvPr id="8" name="Slide Number Placeholder 5"/>
          <p:cNvSpPr>
            <a:spLocks noGrp="1"/>
          </p:cNvSpPr>
          <p:nvPr>
            <p:ph type="sldNum" sz="quarter" idx="12"/>
          </p:nvPr>
        </p:nvSpPr>
        <p:spPr>
          <a:xfrm>
            <a:off x="6553200" y="6340475"/>
            <a:ext cx="2133600" cy="365125"/>
          </a:xfrm>
        </p:spPr>
        <p:txBody>
          <a:bodyPr/>
          <a:lstStyle>
            <a:lvl1pPr eaLnBrk="0" fontAlgn="base" hangingPunct="0">
              <a:spcBef>
                <a:spcPct val="0"/>
              </a:spcBef>
              <a:spcAft>
                <a:spcPct val="0"/>
              </a:spcAft>
              <a:defRPr>
                <a:latin typeface="Arial" panose="020B0604020202020204" pitchFamily="34" charset="0"/>
              </a:defRPr>
            </a:lvl1pPr>
          </a:lstStyle>
          <a:p>
            <a:pPr>
              <a:defRPr/>
            </a:pPr>
            <a:fld id="{3A4A0A4E-93DA-4132-86B8-0624C0A5F4A1}" type="slidenum">
              <a:rPr lang="en-US"/>
              <a:pPr>
                <a:defRPr/>
              </a:pPr>
              <a:t>‹#›</a:t>
            </a:fld>
            <a:endParaRPr lang="en-US" dirty="0"/>
          </a:p>
        </p:txBody>
      </p:sp>
    </p:spTree>
    <p:extLst>
      <p:ext uri="{BB962C8B-B14F-4D97-AF65-F5344CB8AC3E}">
        <p14:creationId xmlns:p14="http://schemas.microsoft.com/office/powerpoint/2010/main" val="917748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tatic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895600"/>
            <a:ext cx="3581400" cy="1470025"/>
          </a:xfrm>
        </p:spPr>
        <p:txBody>
          <a:bodyPr/>
          <a:lstStyle>
            <a:lvl1pPr algn="r">
              <a:defRPr sz="3200">
                <a:solidFill>
                  <a:schemeClr val="accent3">
                    <a:lumMod val="50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28600" y="4267200"/>
            <a:ext cx="3581400" cy="1752600"/>
          </a:xfrm>
        </p:spPr>
        <p:txBody>
          <a:bodyPr>
            <a:normAutofit/>
          </a:bodyPr>
          <a:lstStyle>
            <a:lvl1pPr marL="0" indent="0" algn="r">
              <a:buNone/>
              <a:defRPr sz="1800">
                <a:solidFill>
                  <a:schemeClr val="accent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AC1C5319-97A2-4CAC-8860-EFAF0C773015}" type="datetime1">
              <a:rPr lang="en-US"/>
              <a:pPr>
                <a:defRPr/>
              </a:pPr>
              <a:t>2/8/2016</a:t>
            </a:fld>
            <a:endParaRPr lang="en-US"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dirty="0"/>
              <a:t>Copyright 2010</a:t>
            </a:r>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4142831F-D9D4-4BAA-BCA9-17A125F8B548}" type="slidenum">
              <a:rPr lang="en-US"/>
              <a:pPr>
                <a:defRPr/>
              </a:pPr>
              <a:t>‹#›</a:t>
            </a:fld>
            <a:endParaRPr lang="en-US" dirty="0"/>
          </a:p>
        </p:txBody>
      </p:sp>
    </p:spTree>
    <p:extLst>
      <p:ext uri="{BB962C8B-B14F-4D97-AF65-F5344CB8AC3E}">
        <p14:creationId xmlns:p14="http://schemas.microsoft.com/office/powerpoint/2010/main" val="40997902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Animated Title and Content">
    <p:spTree>
      <p:nvGrpSpPr>
        <p:cNvPr id="1" name=""/>
        <p:cNvGrpSpPr/>
        <p:nvPr/>
      </p:nvGrpSpPr>
      <p:grpSpPr>
        <a:xfrm>
          <a:off x="0" y="0"/>
          <a:ext cx="0" cy="0"/>
          <a:chOff x="0" y="0"/>
          <a:chExt cx="0" cy="0"/>
        </a:xfrm>
      </p:grpSpPr>
      <p:pic>
        <p:nvPicPr>
          <p:cNvPr id="4" name="movie.mov">
            <a:hlinkClick r:id="" action="ppaction://media"/>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lick box"/>
          <p:cNvSpPr/>
          <p:nvPr userDrawn="1"/>
        </p:nvSpPr>
        <p:spPr>
          <a:xfrm>
            <a:off x="0" y="0"/>
            <a:ext cx="9144000" cy="6858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 name="Content Placeholder 2"/>
          <p:cNvSpPr>
            <a:spLocks noGrp="1"/>
          </p:cNvSpPr>
          <p:nvPr>
            <p:ph idx="1"/>
          </p:nvPr>
        </p:nvSpPr>
        <p:spPr>
          <a:xfrm>
            <a:off x="1524000" y="1600200"/>
            <a:ext cx="7620000" cy="5135563"/>
          </a:xfrm>
        </p:spPr>
        <p:txBody>
          <a:bodyPr/>
          <a:lstStyle>
            <a:lvl1pPr>
              <a:defRPr>
                <a:solidFill>
                  <a:schemeClr val="accent5">
                    <a:lumMod val="75000"/>
                  </a:schemeClr>
                </a:solidFill>
              </a:defRPr>
            </a:lvl1pPr>
            <a:lvl2pPr>
              <a:defRPr>
                <a:solidFill>
                  <a:schemeClr val="accent5">
                    <a:lumMod val="75000"/>
                  </a:schemeClr>
                </a:solidFill>
              </a:defRPr>
            </a:lvl2pPr>
            <a:lvl3pPr>
              <a:defRPr>
                <a:solidFill>
                  <a:schemeClr val="accent5">
                    <a:lumMod val="75000"/>
                  </a:schemeClr>
                </a:solidFill>
              </a:defRPr>
            </a:lvl3pPr>
            <a:lvl4pPr>
              <a:defRPr>
                <a:solidFill>
                  <a:schemeClr val="accent5">
                    <a:lumMod val="75000"/>
                  </a:schemeClr>
                </a:solidFill>
              </a:defRPr>
            </a:lvl4pPr>
            <a:lvl5pPr>
              <a:defRPr>
                <a:solidFill>
                  <a:schemeClr val="accent5">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1524000" y="884238"/>
            <a:ext cx="7620000" cy="715962"/>
          </a:xfrm>
          <a:noFill/>
        </p:spPr>
        <p:txBody>
          <a:bodyPr/>
          <a:lstStyle>
            <a:lvl1pPr algn="l">
              <a:defRPr sz="3600">
                <a:solidFill>
                  <a:schemeClr val="accent5">
                    <a:lumMod val="50000"/>
                  </a:schemeClr>
                </a:solidFill>
              </a:defRPr>
            </a:lvl1pPr>
          </a:lstStyle>
          <a:p>
            <a:r>
              <a:rPr lang="en-US" dirty="0" smtClean="0"/>
              <a:t>Click to edit Master title style</a:t>
            </a:r>
            <a:endParaRPr lang="en-US" dirty="0"/>
          </a:p>
        </p:txBody>
      </p:sp>
      <p:sp>
        <p:nvSpPr>
          <p:cNvPr id="6" name="Slide Number Placeholder 5"/>
          <p:cNvSpPr>
            <a:spLocks noGrp="1"/>
          </p:cNvSpPr>
          <p:nvPr>
            <p:ph type="sldNum" sz="quarter" idx="10"/>
          </p:nvPr>
        </p:nvSpPr>
        <p:spPr/>
        <p:txBody>
          <a:bodyPr/>
          <a:lstStyle>
            <a:lvl1pPr eaLnBrk="0" fontAlgn="base" hangingPunct="0">
              <a:spcBef>
                <a:spcPct val="0"/>
              </a:spcBef>
              <a:spcAft>
                <a:spcPct val="0"/>
              </a:spcAft>
              <a:defRPr>
                <a:solidFill>
                  <a:prstClr val="white">
                    <a:lumMod val="95000"/>
                  </a:prstClr>
                </a:solidFill>
                <a:latin typeface="Arial" panose="020B0604020202020204" pitchFamily="34" charset="0"/>
              </a:defRPr>
            </a:lvl1pPr>
          </a:lstStyle>
          <a:p>
            <a:pPr>
              <a:defRPr/>
            </a:pPr>
            <a:fld id="{FECD1696-62AD-4D07-935E-E2ACBCE4C572}" type="slidenum">
              <a:rPr lang="en-US"/>
              <a:pPr>
                <a:defRPr/>
              </a:pPr>
              <a:t>‹#›</a:t>
            </a:fld>
            <a:endParaRPr lang="en-US" dirty="0"/>
          </a:p>
        </p:txBody>
      </p:sp>
      <p:sp>
        <p:nvSpPr>
          <p:cNvPr id="7" name="Footer Placeholder 4"/>
          <p:cNvSpPr>
            <a:spLocks noGrp="1"/>
          </p:cNvSpPr>
          <p:nvPr>
            <p:ph type="ftr" sz="quarter" idx="11"/>
          </p:nvPr>
        </p:nvSpPr>
        <p:spPr/>
        <p:txBody>
          <a:bodyPr/>
          <a:lstStyle>
            <a:lvl1pPr eaLnBrk="0" fontAlgn="base" hangingPunct="0">
              <a:spcBef>
                <a:spcPct val="0"/>
              </a:spcBef>
              <a:spcAft>
                <a:spcPct val="0"/>
              </a:spcAft>
              <a:defRPr>
                <a:solidFill>
                  <a:prstClr val="white">
                    <a:lumMod val="95000"/>
                  </a:prstClr>
                </a:solidFill>
                <a:latin typeface="Arial" panose="020B0604020202020204" pitchFamily="34" charset="0"/>
              </a:defRPr>
            </a:lvl1pPr>
          </a:lstStyle>
          <a:p>
            <a:pPr>
              <a:defRPr/>
            </a:pPr>
            <a:r>
              <a:rPr lang="en-US" dirty="0"/>
              <a:t>Copyright 2010</a:t>
            </a:r>
          </a:p>
        </p:txBody>
      </p:sp>
      <p:sp>
        <p:nvSpPr>
          <p:cNvPr id="8" name="Date Placeholder 3"/>
          <p:cNvSpPr>
            <a:spLocks noGrp="1"/>
          </p:cNvSpPr>
          <p:nvPr>
            <p:ph type="dt" sz="half" idx="12"/>
          </p:nvPr>
        </p:nvSpPr>
        <p:spPr/>
        <p:txBody>
          <a:bodyPr/>
          <a:lstStyle>
            <a:lvl1pPr eaLnBrk="0" fontAlgn="base" hangingPunct="0">
              <a:spcBef>
                <a:spcPct val="0"/>
              </a:spcBef>
              <a:spcAft>
                <a:spcPct val="0"/>
              </a:spcAft>
              <a:defRPr>
                <a:solidFill>
                  <a:prstClr val="white">
                    <a:lumMod val="95000"/>
                  </a:prstClr>
                </a:solidFill>
                <a:latin typeface="Arial" panose="020B0604020202020204" pitchFamily="34" charset="0"/>
              </a:defRPr>
            </a:lvl1pPr>
          </a:lstStyle>
          <a:p>
            <a:pPr>
              <a:defRPr/>
            </a:pPr>
            <a:fld id="{1806DB1E-73B0-4E37-98AD-FA4D5ADE6EB9}" type="datetime1">
              <a:rPr lang="en-US"/>
              <a:pPr>
                <a:defRPr/>
              </a:pPr>
              <a:t>2/8/2016</a:t>
            </a:fld>
            <a:endParaRPr lang="en-US" dirty="0"/>
          </a:p>
        </p:txBody>
      </p:sp>
    </p:spTree>
    <p:extLst>
      <p:ext uri="{BB962C8B-B14F-4D97-AF65-F5344CB8AC3E}">
        <p14:creationId xmlns:p14="http://schemas.microsoft.com/office/powerpoint/2010/main" val="684012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Static Title and Content">
    <p:spTree>
      <p:nvGrpSpPr>
        <p:cNvPr id="1" name=""/>
        <p:cNvGrpSpPr/>
        <p:nvPr/>
      </p:nvGrpSpPr>
      <p:grpSpPr>
        <a:xfrm>
          <a:off x="0" y="0"/>
          <a:ext cx="0" cy="0"/>
          <a:chOff x="0" y="0"/>
          <a:chExt cx="0" cy="0"/>
        </a:xfrm>
      </p:grpSpPr>
      <p:pic>
        <p:nvPicPr>
          <p:cNvPr id="4" name="Picture 3" hidden="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04800" y="76200"/>
            <a:ext cx="7620000" cy="715962"/>
          </a:xfrm>
        </p:spPr>
        <p:txBody>
          <a:bodyPr/>
          <a:lstStyle>
            <a:lvl1pPr algn="l">
              <a:defRPr sz="3600">
                <a:solidFill>
                  <a:schemeClr val="bg1">
                    <a:lumMod val="9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9E4E75E6-9575-45C8-A4B8-5072A2A56CE3}" type="datetime1">
              <a:rPr lang="en-US"/>
              <a:pPr>
                <a:defRPr/>
              </a:pPr>
              <a:t>2/8/2016</a:t>
            </a:fld>
            <a:endParaRPr lang="en-US" dirty="0"/>
          </a:p>
        </p:txBody>
      </p:sp>
      <p:sp>
        <p:nvSpPr>
          <p:cNvPr id="6"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dirty="0"/>
              <a:t>Copyright 2010</a:t>
            </a:r>
          </a:p>
        </p:txBody>
      </p:sp>
      <p:sp>
        <p:nvSpPr>
          <p:cNvPr id="7"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CAA4140C-3168-434A-AD8B-D6FA7AE3E74D}" type="slidenum">
              <a:rPr lang="en-US"/>
              <a:pPr>
                <a:defRPr/>
              </a:pPr>
              <a:t>‹#›</a:t>
            </a:fld>
            <a:endParaRPr lang="en-US" dirty="0"/>
          </a:p>
        </p:txBody>
      </p:sp>
    </p:spTree>
    <p:extLst>
      <p:ext uri="{BB962C8B-B14F-4D97-AF65-F5344CB8AC3E}">
        <p14:creationId xmlns:p14="http://schemas.microsoft.com/office/powerpoint/2010/main" val="140160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9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8200" y="17526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38200" y="252413"/>
            <a:ext cx="7772400" cy="1500187"/>
          </a:xfrm>
        </p:spPr>
        <p:txBody>
          <a:bodyPr anchor="b"/>
          <a:lstStyle>
            <a:lvl1pPr marL="0" indent="0">
              <a:buNone/>
              <a:defRPr sz="2000">
                <a:solidFill>
                  <a:schemeClr val="bg1">
                    <a:lumMod val="9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ADD04688-EABD-405A-AC8C-998CC38128F4}" type="datetime1">
              <a:rPr lang="en-US"/>
              <a:pPr>
                <a:defRPr/>
              </a:pPr>
              <a:t>2/8/2016</a:t>
            </a:fld>
            <a:endParaRPr lang="en-US"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dirty="0"/>
              <a:t>Copyright 2010</a:t>
            </a:r>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4559A096-6BF1-4ABE-94A7-19053D09223B}" type="slidenum">
              <a:rPr lang="en-US"/>
              <a:pPr>
                <a:defRPr/>
              </a:pPr>
              <a:t>‹#›</a:t>
            </a:fld>
            <a:endParaRPr lang="en-US" dirty="0"/>
          </a:p>
        </p:txBody>
      </p:sp>
    </p:spTree>
    <p:extLst>
      <p:ext uri="{BB962C8B-B14F-4D97-AF65-F5344CB8AC3E}">
        <p14:creationId xmlns:p14="http://schemas.microsoft.com/office/powerpoint/2010/main" val="935382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646237"/>
            <a:ext cx="3581400" cy="49831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0600" y="1143000"/>
            <a:ext cx="3581400" cy="49831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EC77D218-CD2A-4C7F-8D5E-3B93F0FCAD56}" type="datetime1">
              <a:rPr lang="en-US"/>
              <a:pPr>
                <a:defRPr/>
              </a:pPr>
              <a:t>2/8/2016</a:t>
            </a:fld>
            <a:endParaRPr lang="en-US" dirty="0"/>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dirty="0"/>
              <a:t>Copyright 2010</a:t>
            </a:r>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132BDF1F-4BCA-432B-9981-657FAEF0798A}" type="slidenum">
              <a:rPr lang="en-US"/>
              <a:pPr>
                <a:defRPr/>
              </a:pPr>
              <a:t>‹#›</a:t>
            </a:fld>
            <a:endParaRPr lang="en-US" dirty="0"/>
          </a:p>
        </p:txBody>
      </p:sp>
    </p:spTree>
    <p:extLst>
      <p:ext uri="{BB962C8B-B14F-4D97-AF65-F5344CB8AC3E}">
        <p14:creationId xmlns:p14="http://schemas.microsoft.com/office/powerpoint/2010/main" val="8165067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7620000" cy="715962"/>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65175" y="990600"/>
            <a:ext cx="3654425" cy="639762"/>
          </a:xfrm>
        </p:spPr>
        <p:txBody>
          <a:bodyPr anchor="b">
            <a:normAutofit/>
          </a:bodyPr>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762000" y="1951037"/>
            <a:ext cx="3654425" cy="4525963"/>
          </a:xfrm>
        </p:spPr>
        <p:txBody>
          <a:bodyPr>
            <a:normAutofit/>
          </a:bodyPr>
          <a:lstStyle>
            <a:lvl1pPr>
              <a:defRPr sz="1800">
                <a:solidFill>
                  <a:schemeClr val="tx2">
                    <a:lumMod val="50000"/>
                  </a:schemeClr>
                </a:solidFill>
              </a:defRPr>
            </a:lvl1pPr>
            <a:lvl2pPr>
              <a:defRPr sz="1800">
                <a:solidFill>
                  <a:schemeClr val="tx2">
                    <a:lumMod val="50000"/>
                  </a:schemeClr>
                </a:solidFill>
              </a:defRPr>
            </a:lvl2pPr>
            <a:lvl3pPr>
              <a:defRPr sz="1800">
                <a:solidFill>
                  <a:schemeClr val="tx2">
                    <a:lumMod val="50000"/>
                  </a:schemeClr>
                </a:solidFill>
              </a:defRPr>
            </a:lvl3pPr>
            <a:lvl4pPr>
              <a:defRPr sz="1800">
                <a:solidFill>
                  <a:schemeClr val="tx2">
                    <a:lumMod val="50000"/>
                  </a:schemeClr>
                </a:solidFill>
              </a:defRPr>
            </a:lvl4pPr>
            <a:lvl5pPr>
              <a:defRPr sz="1800">
                <a:solidFill>
                  <a:schemeClr val="tx2">
                    <a:lumMod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7575" y="990600"/>
            <a:ext cx="3654426" cy="639762"/>
          </a:xfrm>
        </p:spPr>
        <p:txBody>
          <a:bodyPr anchor="b">
            <a:noAutofit/>
          </a:bodyPr>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24400" y="1951037"/>
            <a:ext cx="3654426" cy="4525963"/>
          </a:xfrm>
        </p:spPr>
        <p:txBody>
          <a:bodyPr>
            <a:normAutofit/>
          </a:bodyPr>
          <a:lstStyle>
            <a:lvl1pPr>
              <a:defRPr sz="1800">
                <a:solidFill>
                  <a:schemeClr val="tx2">
                    <a:lumMod val="50000"/>
                  </a:schemeClr>
                </a:solidFill>
              </a:defRPr>
            </a:lvl1pPr>
            <a:lvl2pPr>
              <a:defRPr sz="1800">
                <a:solidFill>
                  <a:schemeClr val="tx2">
                    <a:lumMod val="50000"/>
                  </a:schemeClr>
                </a:solidFill>
              </a:defRPr>
            </a:lvl2pPr>
            <a:lvl3pPr>
              <a:defRPr sz="1800">
                <a:solidFill>
                  <a:schemeClr val="tx2">
                    <a:lumMod val="50000"/>
                  </a:schemeClr>
                </a:solidFill>
              </a:defRPr>
            </a:lvl3pPr>
            <a:lvl4pPr>
              <a:defRPr sz="1800">
                <a:solidFill>
                  <a:schemeClr val="tx2">
                    <a:lumMod val="50000"/>
                  </a:schemeClr>
                </a:solidFill>
              </a:defRPr>
            </a:lvl4pPr>
            <a:lvl5pPr>
              <a:defRPr sz="1800">
                <a:solidFill>
                  <a:schemeClr val="tx2">
                    <a:lumMod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99AFCCC3-C978-4798-98F1-CC002D9D3B13}" type="datetime1">
              <a:rPr lang="en-US"/>
              <a:pPr>
                <a:defRPr/>
              </a:pPr>
              <a:t>2/8/2016</a:t>
            </a:fld>
            <a:endParaRPr lang="en-US" dirty="0"/>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dirty="0"/>
              <a:t>Copyright 2010</a:t>
            </a:r>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73F11362-1DA8-4756-9712-813B0A758EA8}" type="slidenum">
              <a:rPr lang="en-US"/>
              <a:pPr>
                <a:defRPr/>
              </a:pPr>
              <a:t>‹#›</a:t>
            </a:fld>
            <a:endParaRPr lang="en-US" dirty="0"/>
          </a:p>
        </p:txBody>
      </p:sp>
    </p:spTree>
    <p:extLst>
      <p:ext uri="{BB962C8B-B14F-4D97-AF65-F5344CB8AC3E}">
        <p14:creationId xmlns:p14="http://schemas.microsoft.com/office/powerpoint/2010/main" val="39873811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53ACCADE-0558-4FE1-8CF6-B7F153C1CFE6}" type="datetime1">
              <a:rPr lang="en-US"/>
              <a:pPr>
                <a:defRPr/>
              </a:pPr>
              <a:t>2/8/2016</a:t>
            </a:fld>
            <a:endParaRPr lang="en-US" dirty="0"/>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dirty="0"/>
              <a:t>Copyright 2010</a:t>
            </a:r>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E3D7B06C-A8FA-4167-BD30-4868328507CC}" type="slidenum">
              <a:rPr lang="en-US"/>
              <a:pPr>
                <a:defRPr/>
              </a:pPr>
              <a:t>‹#›</a:t>
            </a:fld>
            <a:endParaRPr lang="en-US" dirty="0"/>
          </a:p>
        </p:txBody>
      </p:sp>
    </p:spTree>
    <p:extLst>
      <p:ext uri="{BB962C8B-B14F-4D97-AF65-F5344CB8AC3E}">
        <p14:creationId xmlns:p14="http://schemas.microsoft.com/office/powerpoint/2010/main" val="481578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8654A6-8E59-40A4-AE83-B1CA2AEC69BE}" type="datetimeFigureOut">
              <a:rPr lang="en-US" smtClean="0"/>
              <a:t>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6FBD62-8243-4A3A-8155-315E629AF843}" type="slidenum">
              <a:rPr lang="en-US" smtClean="0"/>
              <a:t>‹#›</a:t>
            </a:fld>
            <a:endParaRPr lang="en-US" dirty="0"/>
          </a:p>
        </p:txBody>
      </p:sp>
    </p:spTree>
    <p:extLst>
      <p:ext uri="{BB962C8B-B14F-4D97-AF65-F5344CB8AC3E}">
        <p14:creationId xmlns:p14="http://schemas.microsoft.com/office/powerpoint/2010/main" val="21089412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58ACA7CD-7C96-463B-8631-CD6F205BD6DE}" type="datetime1">
              <a:rPr lang="en-US"/>
              <a:pPr>
                <a:defRPr/>
              </a:pPr>
              <a:t>2/8/2016</a:t>
            </a:fld>
            <a:endParaRPr lang="en-US" dirty="0"/>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dirty="0"/>
              <a:t>Copyright 2010</a:t>
            </a:r>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37E08A96-252A-4654-9490-B66D7E7B44C8}" type="slidenum">
              <a:rPr lang="en-US"/>
              <a:pPr>
                <a:defRPr/>
              </a:pPr>
              <a:t>‹#›</a:t>
            </a:fld>
            <a:endParaRPr lang="en-US" dirty="0"/>
          </a:p>
        </p:txBody>
      </p:sp>
    </p:spTree>
    <p:extLst>
      <p:ext uri="{BB962C8B-B14F-4D97-AF65-F5344CB8AC3E}">
        <p14:creationId xmlns:p14="http://schemas.microsoft.com/office/powerpoint/2010/main" val="14100273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004887"/>
            <a:ext cx="3008313" cy="1162050"/>
          </a:xfrm>
        </p:spPr>
        <p:txBody>
          <a:bodyPr/>
          <a:lstStyle>
            <a:lvl1pPr algn="l">
              <a:defRPr sz="2000" b="1">
                <a:solidFill>
                  <a:schemeClr val="accent5">
                    <a:lumMod val="50000"/>
                  </a:schemeClr>
                </a:solidFill>
              </a:defRPr>
            </a:lvl1pPr>
          </a:lstStyle>
          <a:p>
            <a:r>
              <a:rPr lang="en-US" smtClean="0"/>
              <a:t>Click to edit Master title style</a:t>
            </a:r>
            <a:endParaRPr lang="en-US"/>
          </a:p>
        </p:txBody>
      </p:sp>
      <p:sp>
        <p:nvSpPr>
          <p:cNvPr id="3" name="Content Placeholder 2"/>
          <p:cNvSpPr>
            <a:spLocks noGrp="1"/>
          </p:cNvSpPr>
          <p:nvPr>
            <p:ph idx="1"/>
          </p:nvPr>
        </p:nvSpPr>
        <p:spPr>
          <a:xfrm>
            <a:off x="4343400" y="1447800"/>
            <a:ext cx="5111750" cy="5853113"/>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228600" y="2166937"/>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2F517F09-5524-4B06-9461-7C0661973DDA}" type="datetime1">
              <a:rPr lang="en-US"/>
              <a:pPr>
                <a:defRPr/>
              </a:pPr>
              <a:t>2/8/2016</a:t>
            </a:fld>
            <a:endParaRPr lang="en-US" dirty="0"/>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dirty="0"/>
              <a:t>Copyright 2010</a:t>
            </a:r>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23C6CE15-AF68-4C06-A4EE-14AD66CAE600}" type="slidenum">
              <a:rPr lang="en-US"/>
              <a:pPr>
                <a:defRPr/>
              </a:pPr>
              <a:t>‹#›</a:t>
            </a:fld>
            <a:endParaRPr lang="en-US" dirty="0"/>
          </a:p>
        </p:txBody>
      </p:sp>
    </p:spTree>
    <p:extLst>
      <p:ext uri="{BB962C8B-B14F-4D97-AF65-F5344CB8AC3E}">
        <p14:creationId xmlns:p14="http://schemas.microsoft.com/office/powerpoint/2010/main" val="5071143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371600"/>
            <a:ext cx="2286000" cy="1143000"/>
          </a:xfrm>
        </p:spPr>
        <p:txBody>
          <a:bodyPr/>
          <a:lstStyle>
            <a:lvl1pPr algn="r">
              <a:defRPr sz="2000" b="1">
                <a:solidFill>
                  <a:schemeClr val="accent5">
                    <a:lumMod val="50000"/>
                  </a:schemeClr>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2962870" y="1371600"/>
            <a:ext cx="5892815" cy="4343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85800" y="2514600"/>
            <a:ext cx="2286000" cy="1600200"/>
          </a:xfrm>
        </p:spPr>
        <p:txBody>
          <a:bodyPr/>
          <a:lstStyle>
            <a:lvl1pPr marL="0" indent="0" algn="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97F383FE-DD62-4855-AFED-77D2782AF049}" type="datetime1">
              <a:rPr lang="en-US"/>
              <a:pPr>
                <a:defRPr/>
              </a:pPr>
              <a:t>2/8/2016</a:t>
            </a:fld>
            <a:endParaRPr lang="en-US" dirty="0"/>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dirty="0"/>
              <a:t>Copyright 2010</a:t>
            </a:r>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8DD21112-46EB-45B0-B0AF-C37AFC89316B}" type="slidenum">
              <a:rPr lang="en-US"/>
              <a:pPr>
                <a:defRPr/>
              </a:pPr>
              <a:t>‹#›</a:t>
            </a:fld>
            <a:endParaRPr lang="en-US" dirty="0"/>
          </a:p>
        </p:txBody>
      </p:sp>
    </p:spTree>
    <p:extLst>
      <p:ext uri="{BB962C8B-B14F-4D97-AF65-F5344CB8AC3E}">
        <p14:creationId xmlns:p14="http://schemas.microsoft.com/office/powerpoint/2010/main" val="37057687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DC24C4D4-47CD-4489-B381-DC4AE83E8389}" type="datetime1">
              <a:rPr lang="en-US"/>
              <a:pPr>
                <a:defRPr/>
              </a:pPr>
              <a:t>2/8/2016</a:t>
            </a:fld>
            <a:endParaRPr lang="en-US"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dirty="0"/>
              <a:t>Copyright 2010</a:t>
            </a:r>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60E6B5A9-00D5-4E1A-AD9C-C12CFB0F3FFB}" type="slidenum">
              <a:rPr lang="en-US"/>
              <a:pPr>
                <a:defRPr/>
              </a:pPr>
              <a:t>‹#›</a:t>
            </a:fld>
            <a:endParaRPr lang="en-US" dirty="0"/>
          </a:p>
        </p:txBody>
      </p:sp>
    </p:spTree>
    <p:extLst>
      <p:ext uri="{BB962C8B-B14F-4D97-AF65-F5344CB8AC3E}">
        <p14:creationId xmlns:p14="http://schemas.microsoft.com/office/powerpoint/2010/main" val="21520703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967FBDB6-FB9D-43F0-BE53-577E85499006}" type="datetime1">
              <a:rPr lang="en-US"/>
              <a:pPr>
                <a:defRPr/>
              </a:pPr>
              <a:t>2/8/2016</a:t>
            </a:fld>
            <a:endParaRPr lang="en-US"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dirty="0"/>
              <a:t>Copyright 2010</a:t>
            </a:r>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DDF6DFCB-EADF-461F-BF26-DF38D21A47E5}" type="slidenum">
              <a:rPr lang="en-US"/>
              <a:pPr>
                <a:defRPr/>
              </a:pPr>
              <a:t>‹#›</a:t>
            </a:fld>
            <a:endParaRPr lang="en-US" dirty="0"/>
          </a:p>
        </p:txBody>
      </p:sp>
    </p:spTree>
    <p:extLst>
      <p:ext uri="{BB962C8B-B14F-4D97-AF65-F5344CB8AC3E}">
        <p14:creationId xmlns:p14="http://schemas.microsoft.com/office/powerpoint/2010/main" val="11655175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400" y="1371601"/>
            <a:ext cx="3505200" cy="3810000"/>
          </a:xfrm>
        </p:spPr>
        <p:txBody>
          <a:bodyPr>
            <a:normAutofit/>
          </a:bodyPr>
          <a:lstStyle>
            <a:lvl1pPr marL="0" indent="0">
              <a:buFontTx/>
              <a:buNone/>
              <a:defRPr sz="1200" b="0">
                <a:solidFill>
                  <a:schemeClr val="bg1"/>
                </a:solidFill>
              </a:defRPr>
            </a:lvl1pPr>
            <a:lvl2pPr marL="1828800" indent="-1828800">
              <a:buFontTx/>
              <a:buNone/>
              <a:defRPr sz="1200">
                <a:solidFill>
                  <a:schemeClr val="bg1"/>
                </a:solidFill>
              </a:defRPr>
            </a:lvl2pPr>
            <a:lvl3pPr marL="1828800" indent="-1828800">
              <a:buFontTx/>
              <a:buNone/>
              <a:defRPr sz="1200">
                <a:solidFill>
                  <a:schemeClr val="bg1"/>
                </a:solidFill>
              </a:defRPr>
            </a:lvl3pPr>
            <a:lvl4pPr marL="1828800" indent="-1828800">
              <a:buFontTx/>
              <a:buNone/>
              <a:defRPr sz="1200">
                <a:solidFill>
                  <a:schemeClr val="bg1"/>
                </a:solidFill>
              </a:defRPr>
            </a:lvl4pPr>
            <a:lvl5pPr marL="1828800" indent="-1828800">
              <a:buFontTx/>
              <a:buNone/>
              <a:defRPr sz="12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029200" y="1371601"/>
            <a:ext cx="3429000" cy="3810000"/>
          </a:xfrm>
        </p:spPr>
        <p:txBody>
          <a:bodyPr>
            <a:normAutofit/>
          </a:bodyPr>
          <a:lstStyle>
            <a:lvl1pPr marL="0" indent="0">
              <a:buFontTx/>
              <a:buNone/>
              <a:defRPr sz="1200" b="0">
                <a:solidFill>
                  <a:schemeClr val="bg1"/>
                </a:solidFill>
              </a:defRPr>
            </a:lvl1pPr>
            <a:lvl2pPr marL="0" indent="0">
              <a:buFontTx/>
              <a:buNone/>
              <a:defRPr sz="1200">
                <a:solidFill>
                  <a:schemeClr val="bg1"/>
                </a:solidFill>
              </a:defRPr>
            </a:lvl2pPr>
            <a:lvl3pPr marL="0" indent="0">
              <a:buFontTx/>
              <a:buNone/>
              <a:defRPr sz="12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1"/>
          <p:cNvSpPr>
            <a:spLocks noGrp="1"/>
          </p:cNvSpPr>
          <p:nvPr>
            <p:ph type="title"/>
          </p:nvPr>
        </p:nvSpPr>
        <p:spPr>
          <a:xfrm>
            <a:off x="990600" y="152400"/>
            <a:ext cx="7620000" cy="715962"/>
          </a:xfrm>
        </p:spPr>
        <p:txBody>
          <a:bodyPr/>
          <a:lstStyle/>
          <a:p>
            <a:r>
              <a:rPr lang="en-US" dirty="0" smtClean="0"/>
              <a:t>Click to edit Master title style</a:t>
            </a:r>
            <a:endParaRPr lang="en-US" dirty="0"/>
          </a:p>
        </p:txBody>
      </p:sp>
      <p:sp>
        <p:nvSpPr>
          <p:cNvPr id="5" name="Slide Number Placeholder 8"/>
          <p:cNvSpPr>
            <a:spLocks noGrp="1"/>
          </p:cNvSpPr>
          <p:nvPr>
            <p:ph type="sldNum" sz="quarter"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82F77E77-7817-4EE1-9EEB-1C69B9832D0D}" type="slidenum">
              <a:rPr lang="en-US"/>
              <a:pPr>
                <a:defRPr/>
              </a:pPr>
              <a:t>‹#›</a:t>
            </a:fld>
            <a:endParaRPr lang="en-US" dirty="0"/>
          </a:p>
        </p:txBody>
      </p:sp>
      <p:sp>
        <p:nvSpPr>
          <p:cNvPr id="6" name="Footer Placeholder 9"/>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dirty="0"/>
              <a:t>Copyright 2010</a:t>
            </a:r>
          </a:p>
        </p:txBody>
      </p:sp>
    </p:spTree>
    <p:extLst>
      <p:ext uri="{BB962C8B-B14F-4D97-AF65-F5344CB8AC3E}">
        <p14:creationId xmlns:p14="http://schemas.microsoft.com/office/powerpoint/2010/main" val="7977334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
    <p:spTree>
      <p:nvGrpSpPr>
        <p:cNvPr id="1" name=""/>
        <p:cNvGrpSpPr/>
        <p:nvPr/>
      </p:nvGrpSpPr>
      <p:grpSpPr>
        <a:xfrm>
          <a:off x="0" y="0"/>
          <a:ext cx="0" cy="0"/>
          <a:chOff x="0" y="0"/>
          <a:chExt cx="0" cy="0"/>
        </a:xfrm>
      </p:grpSpPr>
      <p:sp>
        <p:nvSpPr>
          <p:cNvPr id="9" name="Content Placeholder 2"/>
          <p:cNvSpPr>
            <a:spLocks noGrp="1"/>
          </p:cNvSpPr>
          <p:nvPr>
            <p:ph sz="half" idx="1"/>
          </p:nvPr>
        </p:nvSpPr>
        <p:spPr>
          <a:xfrm>
            <a:off x="457200" y="3657601"/>
            <a:ext cx="2743200" cy="2666999"/>
          </a:xfrm>
        </p:spPr>
        <p:txBody>
          <a:bodyPr lIns="274320" tIns="0" rIns="182880">
            <a:normAutofit/>
          </a:bodyPr>
          <a:lstStyle>
            <a:lvl1pPr>
              <a:lnSpc>
                <a:spcPts val="2000"/>
              </a:lnSpc>
              <a:defRPr sz="18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0" name="Content Placeholder 3"/>
          <p:cNvSpPr>
            <a:spLocks noGrp="1"/>
          </p:cNvSpPr>
          <p:nvPr>
            <p:ph sz="half" idx="2"/>
          </p:nvPr>
        </p:nvSpPr>
        <p:spPr>
          <a:xfrm>
            <a:off x="3238500" y="3657601"/>
            <a:ext cx="2743200" cy="2666999"/>
          </a:xfrm>
        </p:spPr>
        <p:txBody>
          <a:bodyPr lIns="274320" tIns="0" rIns="182880">
            <a:normAutofit/>
          </a:bodyPr>
          <a:lstStyle>
            <a:lvl1pPr>
              <a:lnSpc>
                <a:spcPts val="2000"/>
              </a:lnSpc>
              <a:defRPr sz="18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1" name="Content Placeholder 3"/>
          <p:cNvSpPr>
            <a:spLocks noGrp="1"/>
          </p:cNvSpPr>
          <p:nvPr>
            <p:ph sz="half" idx="14"/>
          </p:nvPr>
        </p:nvSpPr>
        <p:spPr>
          <a:xfrm>
            <a:off x="6019800" y="3657601"/>
            <a:ext cx="2743200" cy="2666999"/>
          </a:xfrm>
        </p:spPr>
        <p:txBody>
          <a:bodyPr lIns="274320" tIns="0" rIns="182880">
            <a:normAutofit/>
          </a:bodyPr>
          <a:lstStyle>
            <a:lvl1pPr>
              <a:lnSpc>
                <a:spcPts val="2000"/>
              </a:lnSpc>
              <a:defRPr sz="18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5" name="Content Placeholder 2"/>
          <p:cNvSpPr>
            <a:spLocks noGrp="1"/>
          </p:cNvSpPr>
          <p:nvPr>
            <p:ph sz="half" idx="15"/>
          </p:nvPr>
        </p:nvSpPr>
        <p:spPr>
          <a:xfrm>
            <a:off x="457200" y="1752600"/>
            <a:ext cx="2743200" cy="1905000"/>
          </a:xfrm>
        </p:spPr>
        <p:txBody>
          <a:bodyPr>
            <a:noAutofit/>
          </a:bodyPr>
          <a:lstStyle>
            <a:lvl1pPr>
              <a:defRPr sz="20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6" name="Content Placeholder 3"/>
          <p:cNvSpPr>
            <a:spLocks noGrp="1"/>
          </p:cNvSpPr>
          <p:nvPr>
            <p:ph sz="half" idx="16"/>
          </p:nvPr>
        </p:nvSpPr>
        <p:spPr>
          <a:xfrm>
            <a:off x="3276600" y="1752600"/>
            <a:ext cx="2667000" cy="1905000"/>
          </a:xfrm>
        </p:spPr>
        <p:txBody>
          <a:bodyPr>
            <a:normAutofit/>
          </a:bodyPr>
          <a:lstStyle>
            <a:lvl1pPr>
              <a:defRPr sz="20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7" name="Content Placeholder 3"/>
          <p:cNvSpPr>
            <a:spLocks noGrp="1"/>
          </p:cNvSpPr>
          <p:nvPr>
            <p:ph sz="half" idx="17"/>
          </p:nvPr>
        </p:nvSpPr>
        <p:spPr>
          <a:xfrm>
            <a:off x="6019800" y="1752600"/>
            <a:ext cx="2743200" cy="1905000"/>
          </a:xfrm>
        </p:spPr>
        <p:txBody>
          <a:bodyPr>
            <a:normAutofit/>
          </a:bodyPr>
          <a:lstStyle>
            <a:lvl1pPr>
              <a:defRPr sz="20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9" name="Title 18"/>
          <p:cNvSpPr>
            <a:spLocks noGrp="1"/>
          </p:cNvSpPr>
          <p:nvPr>
            <p:ph type="title"/>
          </p:nvPr>
        </p:nvSpPr>
        <p:spPr>
          <a:xfrm>
            <a:off x="152400" y="76200"/>
            <a:ext cx="7620000" cy="715962"/>
          </a:xfrm>
        </p:spPr>
        <p:txBody>
          <a:bodyPr/>
          <a:lstStyle/>
          <a:p>
            <a:r>
              <a:rPr lang="en-US" dirty="0" smtClean="0"/>
              <a:t>Click to edit Master title style</a:t>
            </a:r>
            <a:endParaRPr lang="en-US" dirty="0"/>
          </a:p>
        </p:txBody>
      </p:sp>
      <p:sp>
        <p:nvSpPr>
          <p:cNvPr id="12" name="Footer Placeholder 2"/>
          <p:cNvSpPr>
            <a:spLocks noGrp="1"/>
          </p:cNvSpPr>
          <p:nvPr>
            <p:ph type="ftr" sz="quarter" idx="18"/>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dirty="0"/>
              <a:t>Copyright 2010</a:t>
            </a:r>
          </a:p>
        </p:txBody>
      </p:sp>
      <p:sp>
        <p:nvSpPr>
          <p:cNvPr id="13" name="Slide Number Placeholder 3"/>
          <p:cNvSpPr>
            <a:spLocks noGrp="1"/>
          </p:cNvSpPr>
          <p:nvPr>
            <p:ph type="sldNum" sz="quarter" idx="19"/>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383807EB-644B-4D4E-BBFD-4FE8A3816136}" type="slidenum">
              <a:rPr lang="en-US"/>
              <a:pPr>
                <a:defRPr/>
              </a:pPr>
              <a:t>‹#›</a:t>
            </a:fld>
            <a:endParaRPr lang="en-US" dirty="0"/>
          </a:p>
        </p:txBody>
      </p:sp>
    </p:spTree>
    <p:extLst>
      <p:ext uri="{BB962C8B-B14F-4D97-AF65-F5344CB8AC3E}">
        <p14:creationId xmlns:p14="http://schemas.microsoft.com/office/powerpoint/2010/main" val="30949083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wo Picture">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1017638" y="1143000"/>
            <a:ext cx="3429000" cy="1828800"/>
          </a:xfrm>
        </p:spPr>
        <p:txBody>
          <a:bodyP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6" name="Content Placeholder 3"/>
          <p:cNvSpPr>
            <a:spLocks noGrp="1"/>
          </p:cNvSpPr>
          <p:nvPr>
            <p:ph sz="half" idx="2"/>
          </p:nvPr>
        </p:nvSpPr>
        <p:spPr>
          <a:xfrm>
            <a:off x="4572000" y="1219200"/>
            <a:ext cx="3810000" cy="2057399"/>
          </a:xfrm>
        </p:spPr>
        <p:txBody>
          <a:bodyPr>
            <a:normAutofit/>
          </a:bodyPr>
          <a:lstStyle>
            <a:lvl1pPr marL="0" indent="0" algn="l">
              <a:buFontTx/>
              <a:buNone/>
              <a:defRPr sz="1400" b="1">
                <a:solidFill>
                  <a:schemeClr val="bg1"/>
                </a:solidFill>
              </a:defRPr>
            </a:lvl1pPr>
            <a:lvl2pPr marL="0" indent="0" algn="l">
              <a:buFontTx/>
              <a:buNone/>
              <a:defRPr sz="1200">
                <a:solidFill>
                  <a:schemeClr val="bg1"/>
                </a:solidFill>
              </a:defRPr>
            </a:lvl2pPr>
            <a:lvl3pPr marL="0" indent="0" algn="l">
              <a:buFontTx/>
              <a:buNone/>
              <a:defRPr sz="1200">
                <a:solidFill>
                  <a:schemeClr val="bg1"/>
                </a:solidFill>
              </a:defRPr>
            </a:lvl3pPr>
            <a:lvl4pPr marL="0" indent="0" algn="l">
              <a:buFontTx/>
              <a:buNone/>
              <a:defRPr sz="1200">
                <a:solidFill>
                  <a:schemeClr val="bg1"/>
                </a:solidFill>
              </a:defRPr>
            </a:lvl4pPr>
            <a:lvl5pPr marL="0" indent="0" algn="l">
              <a:buFontTx/>
              <a:buNone/>
              <a:defRPr sz="12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Level 2</a:t>
            </a:r>
          </a:p>
          <a:p>
            <a:pPr lvl="2"/>
            <a:r>
              <a:rPr lang="en-US" dirty="0" smtClean="0"/>
              <a:t>Level 3</a:t>
            </a:r>
          </a:p>
          <a:p>
            <a:pPr lvl="3"/>
            <a:r>
              <a:rPr lang="en-US" dirty="0" smtClean="0"/>
              <a:t>Level 4</a:t>
            </a:r>
          </a:p>
          <a:p>
            <a:pPr lvl="4"/>
            <a:r>
              <a:rPr lang="en-US" dirty="0" smtClean="0"/>
              <a:t>Level 5</a:t>
            </a:r>
            <a:endParaRPr lang="en-US" dirty="0"/>
          </a:p>
        </p:txBody>
      </p:sp>
      <p:sp>
        <p:nvSpPr>
          <p:cNvPr id="9" name="Content Placeholder 2"/>
          <p:cNvSpPr>
            <a:spLocks noGrp="1"/>
          </p:cNvSpPr>
          <p:nvPr>
            <p:ph sz="half" idx="14"/>
          </p:nvPr>
        </p:nvSpPr>
        <p:spPr>
          <a:xfrm>
            <a:off x="4778477" y="3505200"/>
            <a:ext cx="3429000" cy="1981200"/>
          </a:xfrm>
        </p:spPr>
        <p:txBody>
          <a:bodyP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0" name="Content Placeholder 3"/>
          <p:cNvSpPr>
            <a:spLocks noGrp="1"/>
          </p:cNvSpPr>
          <p:nvPr>
            <p:ph sz="half" idx="15"/>
          </p:nvPr>
        </p:nvSpPr>
        <p:spPr>
          <a:xfrm>
            <a:off x="990600" y="2895600"/>
            <a:ext cx="3429000" cy="3048000"/>
          </a:xfrm>
        </p:spPr>
        <p:txBody>
          <a:bodyPr>
            <a:normAutofit/>
          </a:bodyPr>
          <a:lstStyle>
            <a:lvl1pPr marL="0" indent="0">
              <a:buFontTx/>
              <a:buNone/>
              <a:defRPr sz="1400" b="1">
                <a:solidFill>
                  <a:schemeClr val="bg1"/>
                </a:solidFill>
              </a:defRPr>
            </a:lvl1pPr>
            <a:lvl2pPr marL="0" indent="0">
              <a:buFontTx/>
              <a:buNone/>
              <a:defRPr sz="1200">
                <a:solidFill>
                  <a:schemeClr val="bg1"/>
                </a:solidFill>
              </a:defRPr>
            </a:lvl2pPr>
            <a:lvl3pPr marL="0" indent="0">
              <a:buFontTx/>
              <a:buNone/>
              <a:defRPr sz="12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Level 2</a:t>
            </a:r>
          </a:p>
          <a:p>
            <a:pPr lvl="2"/>
            <a:r>
              <a:rPr lang="en-US" dirty="0" smtClean="0"/>
              <a:t>Level 3</a:t>
            </a:r>
          </a:p>
          <a:p>
            <a:pPr lvl="3"/>
            <a:r>
              <a:rPr lang="en-US" dirty="0" smtClean="0"/>
              <a:t>Level 4</a:t>
            </a:r>
          </a:p>
          <a:p>
            <a:pPr lvl="4"/>
            <a:r>
              <a:rPr lang="en-US" dirty="0" smtClean="0"/>
              <a:t>Level 5</a:t>
            </a:r>
            <a:endParaRPr lang="en-US" dirty="0"/>
          </a:p>
        </p:txBody>
      </p:sp>
      <p:sp>
        <p:nvSpPr>
          <p:cNvPr id="11" name="Title 10"/>
          <p:cNvSpPr>
            <a:spLocks noGrp="1"/>
          </p:cNvSpPr>
          <p:nvPr>
            <p:ph type="title"/>
          </p:nvPr>
        </p:nvSpPr>
        <p:spPr/>
        <p:txBody>
          <a:bodyPr/>
          <a:lstStyle/>
          <a:p>
            <a:r>
              <a:rPr lang="en-US" dirty="0" smtClean="0"/>
              <a:t>Click to edit Master title style</a:t>
            </a:r>
            <a:endParaRPr lang="en-US" dirty="0"/>
          </a:p>
        </p:txBody>
      </p:sp>
      <p:sp>
        <p:nvSpPr>
          <p:cNvPr id="7" name="Footer Placeholder 2"/>
          <p:cNvSpPr>
            <a:spLocks noGrp="1"/>
          </p:cNvSpPr>
          <p:nvPr>
            <p:ph type="ftr" sz="quarter" idx="16"/>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dirty="0"/>
              <a:t>Copyright 2010</a:t>
            </a:r>
          </a:p>
        </p:txBody>
      </p:sp>
      <p:sp>
        <p:nvSpPr>
          <p:cNvPr id="8" name="Slide Number Placeholder 3"/>
          <p:cNvSpPr>
            <a:spLocks noGrp="1"/>
          </p:cNvSpPr>
          <p:nvPr>
            <p:ph type="sldNum" sz="quarter" idx="17"/>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C98FE359-7836-463B-9BE3-FBEACB056126}" type="slidenum">
              <a:rPr lang="en-US"/>
              <a:pPr>
                <a:defRPr/>
              </a:pPr>
              <a:t>‹#›</a:t>
            </a:fld>
            <a:endParaRPr lang="en-US" dirty="0"/>
          </a:p>
        </p:txBody>
      </p:sp>
    </p:spTree>
    <p:extLst>
      <p:ext uri="{BB962C8B-B14F-4D97-AF65-F5344CB8AC3E}">
        <p14:creationId xmlns:p14="http://schemas.microsoft.com/office/powerpoint/2010/main" val="1438710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questions contact">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791200" y="1524000"/>
            <a:ext cx="3048000" cy="4297363"/>
          </a:xfrm>
        </p:spPr>
        <p:txBody>
          <a:bodyPr/>
          <a:lstStyle>
            <a:lvl1pPr marL="0" indent="0">
              <a:lnSpc>
                <a:spcPts val="1600"/>
              </a:lnSpc>
              <a:buNone/>
              <a:defRPr sz="1400">
                <a:solidFill>
                  <a:schemeClr val="bg1">
                    <a:lumMod val="9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Title 13"/>
          <p:cNvSpPr>
            <a:spLocks noGrp="1"/>
          </p:cNvSpPr>
          <p:nvPr>
            <p:ph type="title"/>
          </p:nvPr>
        </p:nvSpPr>
        <p:spPr/>
        <p:txBody>
          <a:bodyPr/>
          <a:lstStyle>
            <a:lvl1pPr algn="ctr" defTabSz="914400" rtl="0" eaLnBrk="1" latinLnBrk="0" hangingPunct="1">
              <a:spcBef>
                <a:spcPct val="0"/>
              </a:spcBef>
              <a:buNone/>
              <a:defRPr lang="en-US" sz="4000" b="1" kern="1200" dirty="0">
                <a:solidFill>
                  <a:schemeClr val="bg1">
                    <a:lumMod val="95000"/>
                  </a:schemeClr>
                </a:solidFill>
                <a:latin typeface="+mj-lt"/>
                <a:ea typeface="+mj-ea"/>
                <a:cs typeface="+mj-cs"/>
              </a:defRPr>
            </a:lvl1pPr>
          </a:lstStyle>
          <a:p>
            <a:r>
              <a:rPr lang="en-US" dirty="0" smtClean="0"/>
              <a:t>Click to edit Master title style</a:t>
            </a:r>
            <a:endParaRPr lang="en-US" dirty="0"/>
          </a:p>
        </p:txBody>
      </p:sp>
      <p:sp>
        <p:nvSpPr>
          <p:cNvPr id="8" name="Text Placeholder 10"/>
          <p:cNvSpPr>
            <a:spLocks noGrp="1"/>
          </p:cNvSpPr>
          <p:nvPr>
            <p:ph type="body" sz="quarter" idx="13"/>
          </p:nvPr>
        </p:nvSpPr>
        <p:spPr>
          <a:xfrm>
            <a:off x="762000" y="914400"/>
            <a:ext cx="7620000" cy="457200"/>
          </a:xfrm>
        </p:spPr>
        <p:txBody>
          <a:bodyPr>
            <a:normAutofit/>
          </a:bodyPr>
          <a:lstStyle>
            <a:lvl1pPr algn="ctr">
              <a:buFontTx/>
              <a:buNone/>
              <a:defRPr sz="2000">
                <a:solidFill>
                  <a:schemeClr val="bg1">
                    <a:lumMod val="95000"/>
                  </a:schemeClr>
                </a:solidFill>
              </a:defRPr>
            </a:lvl1pPr>
          </a:lstStyle>
          <a:p>
            <a:pPr lvl="0"/>
            <a:r>
              <a:rPr lang="en-US" dirty="0" smtClean="0"/>
              <a:t>Click to edit Master text styles</a:t>
            </a:r>
          </a:p>
        </p:txBody>
      </p:sp>
      <p:sp>
        <p:nvSpPr>
          <p:cNvPr id="5" name="Slide Number Placeholder 11"/>
          <p:cNvSpPr>
            <a:spLocks noGrp="1"/>
          </p:cNvSpPr>
          <p:nvPr>
            <p:ph type="sldNum" sz="quarter" idx="14"/>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C39A5BBB-461B-437C-A9AC-879D699BA08E}" type="slidenum">
              <a:rPr lang="en-US"/>
              <a:pPr>
                <a:defRPr/>
              </a:pPr>
              <a:t>‹#›</a:t>
            </a:fld>
            <a:endParaRPr lang="en-US" dirty="0"/>
          </a:p>
        </p:txBody>
      </p:sp>
      <p:sp>
        <p:nvSpPr>
          <p:cNvPr id="6" name="Footer Placeholder 12"/>
          <p:cNvSpPr>
            <a:spLocks noGrp="1"/>
          </p:cNvSpPr>
          <p:nvPr>
            <p:ph type="ftr" sz="quarter" idx="15"/>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dirty="0"/>
              <a:t>Copyright 2010</a:t>
            </a:r>
          </a:p>
        </p:txBody>
      </p:sp>
    </p:spTree>
    <p:extLst>
      <p:ext uri="{BB962C8B-B14F-4D97-AF65-F5344CB8AC3E}">
        <p14:creationId xmlns:p14="http://schemas.microsoft.com/office/powerpoint/2010/main" val="41299115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Agenda/Summar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2667000" y="3352800"/>
            <a:ext cx="6324600" cy="838200"/>
          </a:xfrm>
        </p:spPr>
        <p:txBody>
          <a:bodyPr>
            <a:normAutofit/>
          </a:bodyPr>
          <a:lstStyle>
            <a:lvl1pPr marL="57150" indent="0">
              <a:buFontTx/>
              <a:buNone/>
              <a:defRPr sz="1800" baseline="0">
                <a:solidFill>
                  <a:schemeClr val="accent5">
                    <a:lumMod val="75000"/>
                  </a:schemeClr>
                </a:solidFill>
              </a:defRPr>
            </a:lvl1pPr>
          </a:lstStyle>
          <a:p>
            <a:pPr lvl="0"/>
            <a:r>
              <a:rPr lang="en-US" dirty="0"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
        <p:nvSpPr>
          <p:cNvPr id="12" name="Text Placeholder 8"/>
          <p:cNvSpPr>
            <a:spLocks noGrp="1"/>
          </p:cNvSpPr>
          <p:nvPr>
            <p:ph type="body" sz="quarter" idx="16"/>
          </p:nvPr>
        </p:nvSpPr>
        <p:spPr>
          <a:xfrm>
            <a:off x="2667000" y="1676400"/>
            <a:ext cx="6324600" cy="838200"/>
          </a:xfrm>
        </p:spPr>
        <p:txBody>
          <a:bodyPr>
            <a:normAutofit/>
          </a:bodyPr>
          <a:lstStyle>
            <a:lvl1pPr marL="57150" indent="0">
              <a:buFontTx/>
              <a:buNone/>
              <a:defRPr sz="1800" baseline="0">
                <a:solidFill>
                  <a:schemeClr val="accent5">
                    <a:lumMod val="75000"/>
                  </a:schemeClr>
                </a:solidFill>
              </a:defRPr>
            </a:lvl1pPr>
          </a:lstStyle>
          <a:p>
            <a:pPr lvl="0"/>
            <a:r>
              <a:rPr lang="en-US" dirty="0" smtClean="0"/>
              <a:t>Click to edit Master text styles</a:t>
            </a:r>
          </a:p>
        </p:txBody>
      </p:sp>
      <p:sp>
        <p:nvSpPr>
          <p:cNvPr id="14" name="Text Placeholder 8"/>
          <p:cNvSpPr>
            <a:spLocks noGrp="1"/>
          </p:cNvSpPr>
          <p:nvPr>
            <p:ph type="body" sz="quarter" idx="17"/>
          </p:nvPr>
        </p:nvSpPr>
        <p:spPr>
          <a:xfrm>
            <a:off x="2667000" y="2514600"/>
            <a:ext cx="6324600" cy="838200"/>
          </a:xfrm>
        </p:spPr>
        <p:txBody>
          <a:bodyPr>
            <a:normAutofit/>
          </a:bodyPr>
          <a:lstStyle>
            <a:lvl1pPr marL="57150" indent="0">
              <a:buFontTx/>
              <a:buNone/>
              <a:defRPr sz="1800" baseline="0">
                <a:solidFill>
                  <a:schemeClr val="accent5">
                    <a:lumMod val="75000"/>
                  </a:schemeClr>
                </a:solidFill>
              </a:defRPr>
            </a:lvl1pPr>
          </a:lstStyle>
          <a:p>
            <a:pPr lvl="0"/>
            <a:r>
              <a:rPr lang="en-US" dirty="0" smtClean="0"/>
              <a:t>Click to edit Master text styles</a:t>
            </a:r>
          </a:p>
        </p:txBody>
      </p:sp>
      <p:sp>
        <p:nvSpPr>
          <p:cNvPr id="15" name="Text Placeholder 8"/>
          <p:cNvSpPr>
            <a:spLocks noGrp="1"/>
          </p:cNvSpPr>
          <p:nvPr>
            <p:ph type="body" sz="quarter" idx="18"/>
          </p:nvPr>
        </p:nvSpPr>
        <p:spPr>
          <a:xfrm>
            <a:off x="2667000" y="4191000"/>
            <a:ext cx="6324600" cy="838200"/>
          </a:xfrm>
        </p:spPr>
        <p:txBody>
          <a:bodyPr>
            <a:normAutofit/>
          </a:bodyPr>
          <a:lstStyle>
            <a:lvl1pPr marL="57150" indent="0">
              <a:buFontTx/>
              <a:buNone/>
              <a:defRPr sz="1800" baseline="0">
                <a:solidFill>
                  <a:schemeClr val="accent5">
                    <a:lumMod val="75000"/>
                  </a:schemeClr>
                </a:solidFill>
              </a:defRPr>
            </a:lvl1pPr>
          </a:lstStyle>
          <a:p>
            <a:pPr lvl="0"/>
            <a:r>
              <a:rPr lang="en-US" dirty="0" smtClean="0"/>
              <a:t>Click to edit Master text styles</a:t>
            </a:r>
          </a:p>
        </p:txBody>
      </p:sp>
      <p:sp>
        <p:nvSpPr>
          <p:cNvPr id="16" name="Text Placeholder 8"/>
          <p:cNvSpPr>
            <a:spLocks noGrp="1"/>
          </p:cNvSpPr>
          <p:nvPr>
            <p:ph type="body" sz="quarter" idx="19"/>
          </p:nvPr>
        </p:nvSpPr>
        <p:spPr>
          <a:xfrm>
            <a:off x="2667000" y="5029200"/>
            <a:ext cx="6324600" cy="838200"/>
          </a:xfrm>
        </p:spPr>
        <p:txBody>
          <a:bodyPr>
            <a:normAutofit/>
          </a:bodyPr>
          <a:lstStyle>
            <a:lvl1pPr marL="57150" indent="0">
              <a:buFontTx/>
              <a:buNone/>
              <a:defRPr sz="1800" baseline="0">
                <a:solidFill>
                  <a:schemeClr val="accent5">
                    <a:lumMod val="75000"/>
                  </a:schemeClr>
                </a:solidFill>
              </a:defRPr>
            </a:lvl1pPr>
          </a:lstStyle>
          <a:p>
            <a:pPr lvl="0"/>
            <a:r>
              <a:rPr lang="en-US" dirty="0" smtClean="0"/>
              <a:t>Click to edit Master text styles</a:t>
            </a:r>
          </a:p>
        </p:txBody>
      </p:sp>
      <p:sp>
        <p:nvSpPr>
          <p:cNvPr id="13" name="Text Placeholder 10"/>
          <p:cNvSpPr>
            <a:spLocks noGrp="1"/>
          </p:cNvSpPr>
          <p:nvPr>
            <p:ph type="body" sz="quarter" idx="13"/>
          </p:nvPr>
        </p:nvSpPr>
        <p:spPr>
          <a:xfrm>
            <a:off x="762000" y="1066800"/>
            <a:ext cx="7620000" cy="457200"/>
          </a:xfrm>
        </p:spPr>
        <p:txBody>
          <a:bodyPr>
            <a:normAutofit/>
          </a:bodyPr>
          <a:lstStyle>
            <a:lvl1pPr algn="ctr">
              <a:buFontTx/>
              <a:buNone/>
              <a:defRPr sz="2400"/>
            </a:lvl1pPr>
          </a:lstStyle>
          <a:p>
            <a:pPr lvl="0"/>
            <a:r>
              <a:rPr lang="en-US" dirty="0" smtClean="0"/>
              <a:t>Click to edit Master text styles</a:t>
            </a:r>
          </a:p>
        </p:txBody>
      </p:sp>
      <p:sp>
        <p:nvSpPr>
          <p:cNvPr id="10" name="Footer Placeholder 2"/>
          <p:cNvSpPr>
            <a:spLocks noGrp="1"/>
          </p:cNvSpPr>
          <p:nvPr>
            <p:ph type="ftr" sz="quarter" idx="20"/>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dirty="0"/>
              <a:t>Copyright 2010</a:t>
            </a:r>
          </a:p>
        </p:txBody>
      </p:sp>
      <p:sp>
        <p:nvSpPr>
          <p:cNvPr id="11" name="Slide Number Placeholder 3"/>
          <p:cNvSpPr>
            <a:spLocks noGrp="1"/>
          </p:cNvSpPr>
          <p:nvPr>
            <p:ph type="sldNum" sz="quarter" idx="21"/>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FC119178-1D20-4FA7-996B-97D8DBBD4C71}" type="slidenum">
              <a:rPr lang="en-US"/>
              <a:pPr>
                <a:defRPr/>
              </a:pPr>
              <a:t>‹#›</a:t>
            </a:fld>
            <a:endParaRPr lang="en-US" dirty="0"/>
          </a:p>
        </p:txBody>
      </p:sp>
    </p:spTree>
    <p:extLst>
      <p:ext uri="{BB962C8B-B14F-4D97-AF65-F5344CB8AC3E}">
        <p14:creationId xmlns:p14="http://schemas.microsoft.com/office/powerpoint/2010/main" val="20197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8654A6-8E59-40A4-AE83-B1CA2AEC69BE}" type="datetimeFigureOut">
              <a:rPr lang="en-US" smtClean="0"/>
              <a:t>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6FBD62-8243-4A3A-8155-315E629AF843}" type="slidenum">
              <a:rPr lang="en-US" smtClean="0"/>
              <a:t>‹#›</a:t>
            </a:fld>
            <a:endParaRPr lang="en-US" dirty="0"/>
          </a:p>
        </p:txBody>
      </p:sp>
    </p:spTree>
    <p:extLst>
      <p:ext uri="{BB962C8B-B14F-4D97-AF65-F5344CB8AC3E}">
        <p14:creationId xmlns:p14="http://schemas.microsoft.com/office/powerpoint/2010/main" val="730888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8654A6-8E59-40A4-AE83-B1CA2AEC69BE}" type="datetimeFigureOut">
              <a:rPr lang="en-US" smtClean="0"/>
              <a:t>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6FBD62-8243-4A3A-8155-315E629AF843}" type="slidenum">
              <a:rPr lang="en-US" smtClean="0"/>
              <a:t>‹#›</a:t>
            </a:fld>
            <a:endParaRPr lang="en-US" dirty="0"/>
          </a:p>
        </p:txBody>
      </p:sp>
    </p:spTree>
    <p:extLst>
      <p:ext uri="{BB962C8B-B14F-4D97-AF65-F5344CB8AC3E}">
        <p14:creationId xmlns:p14="http://schemas.microsoft.com/office/powerpoint/2010/main" val="422475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B8654A6-8E59-40A4-AE83-B1CA2AEC69BE}" type="datetimeFigureOut">
              <a:rPr lang="en-US" smtClean="0"/>
              <a:t>2/8/2016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F6FBD62-8243-4A3A-8155-315E629AF843}" type="slidenum">
              <a:rPr lang="en-US" smtClean="0"/>
              <a:t>‹#›</a:t>
            </a:fld>
            <a:endParaRPr lang="en-US" dirty="0"/>
          </a:p>
        </p:txBody>
      </p:sp>
    </p:spTree>
    <p:extLst>
      <p:ext uri="{BB962C8B-B14F-4D97-AF65-F5344CB8AC3E}">
        <p14:creationId xmlns:p14="http://schemas.microsoft.com/office/powerpoint/2010/main" val="2166155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B8654A6-8E59-40A4-AE83-B1CA2AEC69BE}" type="datetimeFigureOut">
              <a:rPr lang="en-US" smtClean="0"/>
              <a:t>2/8/2016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F6FBD62-8243-4A3A-8155-315E629AF843}" type="slidenum">
              <a:rPr lang="en-US" smtClean="0"/>
              <a:t>‹#›</a:t>
            </a:fld>
            <a:endParaRPr lang="en-US" dirty="0"/>
          </a:p>
        </p:txBody>
      </p:sp>
    </p:spTree>
    <p:extLst>
      <p:ext uri="{BB962C8B-B14F-4D97-AF65-F5344CB8AC3E}">
        <p14:creationId xmlns:p14="http://schemas.microsoft.com/office/powerpoint/2010/main" val="552198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8654A6-8E59-40A4-AE83-B1CA2AEC69BE}" type="datetimeFigureOut">
              <a:rPr lang="en-US" smtClean="0"/>
              <a:t>2/8/2016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F6FBD62-8243-4A3A-8155-315E629AF843}" type="slidenum">
              <a:rPr lang="en-US" smtClean="0"/>
              <a:t>‹#›</a:t>
            </a:fld>
            <a:endParaRPr lang="en-US" dirty="0"/>
          </a:p>
        </p:txBody>
      </p:sp>
    </p:spTree>
    <p:extLst>
      <p:ext uri="{BB962C8B-B14F-4D97-AF65-F5344CB8AC3E}">
        <p14:creationId xmlns:p14="http://schemas.microsoft.com/office/powerpoint/2010/main" val="2151676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8654A6-8E59-40A4-AE83-B1CA2AEC69BE}" type="datetimeFigureOut">
              <a:rPr lang="en-US" smtClean="0"/>
              <a:t>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6FBD62-8243-4A3A-8155-315E629AF843}" type="slidenum">
              <a:rPr lang="en-US" smtClean="0"/>
              <a:t>‹#›</a:t>
            </a:fld>
            <a:endParaRPr lang="en-US" dirty="0"/>
          </a:p>
        </p:txBody>
      </p:sp>
    </p:spTree>
    <p:extLst>
      <p:ext uri="{BB962C8B-B14F-4D97-AF65-F5344CB8AC3E}">
        <p14:creationId xmlns:p14="http://schemas.microsoft.com/office/powerpoint/2010/main" val="2899262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8654A6-8E59-40A4-AE83-B1CA2AEC69BE}" type="datetimeFigureOut">
              <a:rPr lang="en-US" smtClean="0"/>
              <a:t>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6FBD62-8243-4A3A-8155-315E629AF843}" type="slidenum">
              <a:rPr lang="en-US" smtClean="0"/>
              <a:t>‹#›</a:t>
            </a:fld>
            <a:endParaRPr lang="en-US" dirty="0"/>
          </a:p>
        </p:txBody>
      </p:sp>
    </p:spTree>
    <p:extLst>
      <p:ext uri="{BB962C8B-B14F-4D97-AF65-F5344CB8AC3E}">
        <p14:creationId xmlns:p14="http://schemas.microsoft.com/office/powerpoint/2010/main" val="3432721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image" Target="../media/image2.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image" Target="../media/image4.png"/><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8654A6-8E59-40A4-AE83-B1CA2AEC69BE}" type="datetimeFigureOut">
              <a:rPr lang="en-US" smtClean="0"/>
              <a:t>2/8/2016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6FBD62-8243-4A3A-8155-315E629AF843}" type="slidenum">
              <a:rPr lang="en-US" smtClean="0"/>
              <a:t>‹#›</a:t>
            </a:fld>
            <a:endParaRPr lang="en-US" dirty="0"/>
          </a:p>
        </p:txBody>
      </p:sp>
    </p:spTree>
    <p:extLst>
      <p:ext uri="{BB962C8B-B14F-4D97-AF65-F5344CB8AC3E}">
        <p14:creationId xmlns:p14="http://schemas.microsoft.com/office/powerpoint/2010/main" val="8697241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20"/>
          <a:srcRect/>
          <a:stretch>
            <a:fillRect/>
          </a:stretch>
        </a:blipFill>
        <a:effectLst/>
      </p:bgPr>
    </p:bg>
    <p:spTree>
      <p:nvGrpSpPr>
        <p:cNvPr id="1" name=""/>
        <p:cNvGrpSpPr/>
        <p:nvPr/>
      </p:nvGrpSpPr>
      <p:grpSpPr>
        <a:xfrm>
          <a:off x="0" y="0"/>
          <a:ext cx="0" cy="0"/>
          <a:chOff x="0" y="0"/>
          <a:chExt cx="0" cy="0"/>
        </a:xfrm>
      </p:grpSpPr>
      <p:pic>
        <p:nvPicPr>
          <p:cNvPr id="1026" name="Picture 18"/>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7010400" y="76200"/>
            <a:ext cx="201930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6"/>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0" y="63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7"/>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white"/>
                </a:solidFill>
                <a:latin typeface="Palatino Linotype"/>
              </a:defRPr>
            </a:lvl1pPr>
          </a:lstStyle>
          <a:p>
            <a:pPr>
              <a:defRPr/>
            </a:pPr>
            <a:r>
              <a:rPr lang="en-US" dirty="0"/>
              <a:t>Copyright 2010</a:t>
            </a:r>
          </a:p>
        </p:txBody>
      </p:sp>
      <p:sp>
        <p:nvSpPr>
          <p:cNvPr id="1030" name="Text Placeholder 2"/>
          <p:cNvSpPr>
            <a:spLocks noGrp="1"/>
          </p:cNvSpPr>
          <p:nvPr>
            <p:ph type="body" idx="1"/>
          </p:nvPr>
        </p:nvSpPr>
        <p:spPr bwMode="auto">
          <a:xfrm>
            <a:off x="304800" y="1858963"/>
            <a:ext cx="7620000"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Palatino Linotype"/>
              </a:defRPr>
            </a:lvl1pPr>
          </a:lstStyle>
          <a:p>
            <a:pPr>
              <a:defRPr/>
            </a:pPr>
            <a:fld id="{B643868A-3ED6-494D-9EDC-A8CDAADE8304}" type="datetime1">
              <a:rPr lang="en-US"/>
              <a:pPr>
                <a:defRPr/>
              </a:pPr>
              <a:t>2/8/2016</a:t>
            </a:fld>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white"/>
                </a:solidFill>
                <a:latin typeface="Palatino Linotype"/>
              </a:defRPr>
            </a:lvl1pPr>
          </a:lstStyle>
          <a:p>
            <a:pPr>
              <a:defRPr/>
            </a:pPr>
            <a:fld id="{01C97EC9-752E-4EAC-9084-ECD4F96ABE1B}" type="slidenum">
              <a:rPr lang="en-US"/>
              <a:pPr>
                <a:defRPr/>
              </a:pPr>
              <a:t>‹#›</a:t>
            </a:fld>
            <a:endParaRPr lang="en-US" dirty="0"/>
          </a:p>
        </p:txBody>
      </p:sp>
      <p:sp>
        <p:nvSpPr>
          <p:cNvPr id="2" name="Title Placeholder 1"/>
          <p:cNvSpPr>
            <a:spLocks noGrp="1"/>
          </p:cNvSpPr>
          <p:nvPr>
            <p:ph type="title"/>
          </p:nvPr>
        </p:nvSpPr>
        <p:spPr>
          <a:xfrm>
            <a:off x="304800" y="46038"/>
            <a:ext cx="7620000" cy="71596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27268936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timing>
    <p:tnLst>
      <p:par>
        <p:cTn id="1" dur="indefinite" restart="never" nodeType="tmRoot"/>
      </p:par>
    </p:tnLst>
  </p:timing>
  <p:hf hdr="0" dt="0"/>
  <p:txStyles>
    <p:titleStyle>
      <a:lvl1pPr algn="ctr" rtl="0" eaLnBrk="0" fontAlgn="base" hangingPunct="0">
        <a:spcBef>
          <a:spcPct val="0"/>
        </a:spcBef>
        <a:spcAft>
          <a:spcPct val="0"/>
        </a:spcAft>
        <a:defRPr sz="4000" b="1" kern="1200">
          <a:ln w="12700">
            <a:noFill/>
            <a:prstDash val="solid"/>
          </a:ln>
          <a:solidFill>
            <a:srgbClr val="F2F2F2"/>
          </a:solidFill>
          <a:effectLst>
            <a:outerShdw blurRad="41275" dist="20320" dir="18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000" b="1">
          <a:solidFill>
            <a:srgbClr val="F2F2F2"/>
          </a:solidFill>
          <a:latin typeface="Century Gothic" panose="020B0502020202020204" pitchFamily="34" charset="0"/>
        </a:defRPr>
      </a:lvl2pPr>
      <a:lvl3pPr algn="ctr" rtl="0" eaLnBrk="0" fontAlgn="base" hangingPunct="0">
        <a:spcBef>
          <a:spcPct val="0"/>
        </a:spcBef>
        <a:spcAft>
          <a:spcPct val="0"/>
        </a:spcAft>
        <a:defRPr sz="4000" b="1">
          <a:solidFill>
            <a:srgbClr val="F2F2F2"/>
          </a:solidFill>
          <a:latin typeface="Century Gothic" panose="020B0502020202020204" pitchFamily="34" charset="0"/>
        </a:defRPr>
      </a:lvl3pPr>
      <a:lvl4pPr algn="ctr" rtl="0" eaLnBrk="0" fontAlgn="base" hangingPunct="0">
        <a:spcBef>
          <a:spcPct val="0"/>
        </a:spcBef>
        <a:spcAft>
          <a:spcPct val="0"/>
        </a:spcAft>
        <a:defRPr sz="4000" b="1">
          <a:solidFill>
            <a:srgbClr val="F2F2F2"/>
          </a:solidFill>
          <a:latin typeface="Century Gothic" panose="020B0502020202020204" pitchFamily="34" charset="0"/>
        </a:defRPr>
      </a:lvl4pPr>
      <a:lvl5pPr algn="ctr" rtl="0" eaLnBrk="0" fontAlgn="base" hangingPunct="0">
        <a:spcBef>
          <a:spcPct val="0"/>
        </a:spcBef>
        <a:spcAft>
          <a:spcPct val="0"/>
        </a:spcAft>
        <a:defRPr sz="4000" b="1">
          <a:solidFill>
            <a:srgbClr val="F2F2F2"/>
          </a:solidFill>
          <a:latin typeface="Century Gothic" panose="020B0502020202020204" pitchFamily="34" charset="0"/>
        </a:defRPr>
      </a:lvl5pPr>
      <a:lvl6pPr marL="457200" algn="ctr" rtl="0" fontAlgn="base">
        <a:spcBef>
          <a:spcPct val="0"/>
        </a:spcBef>
        <a:spcAft>
          <a:spcPct val="0"/>
        </a:spcAft>
        <a:defRPr sz="4000" b="1">
          <a:solidFill>
            <a:srgbClr val="F2F2F2"/>
          </a:solidFill>
          <a:latin typeface="Century Gothic" panose="020B0502020202020204" pitchFamily="34" charset="0"/>
        </a:defRPr>
      </a:lvl6pPr>
      <a:lvl7pPr marL="914400" algn="ctr" rtl="0" fontAlgn="base">
        <a:spcBef>
          <a:spcPct val="0"/>
        </a:spcBef>
        <a:spcAft>
          <a:spcPct val="0"/>
        </a:spcAft>
        <a:defRPr sz="4000" b="1">
          <a:solidFill>
            <a:srgbClr val="F2F2F2"/>
          </a:solidFill>
          <a:latin typeface="Century Gothic" panose="020B0502020202020204" pitchFamily="34" charset="0"/>
        </a:defRPr>
      </a:lvl7pPr>
      <a:lvl8pPr marL="1371600" algn="ctr" rtl="0" fontAlgn="base">
        <a:spcBef>
          <a:spcPct val="0"/>
        </a:spcBef>
        <a:spcAft>
          <a:spcPct val="0"/>
        </a:spcAft>
        <a:defRPr sz="4000" b="1">
          <a:solidFill>
            <a:srgbClr val="F2F2F2"/>
          </a:solidFill>
          <a:latin typeface="Century Gothic" panose="020B0502020202020204" pitchFamily="34" charset="0"/>
        </a:defRPr>
      </a:lvl8pPr>
      <a:lvl9pPr marL="1828800" algn="ctr" rtl="0" fontAlgn="base">
        <a:spcBef>
          <a:spcPct val="0"/>
        </a:spcBef>
        <a:spcAft>
          <a:spcPct val="0"/>
        </a:spcAft>
        <a:defRPr sz="4000" b="1">
          <a:solidFill>
            <a:srgbClr val="F2F2F2"/>
          </a:solidFill>
          <a:latin typeface="Century Gothic" panose="020B0502020202020204" pitchFamily="34" charset="0"/>
        </a:defRPr>
      </a:lvl9pPr>
    </p:titleStyle>
    <p:bodyStyle>
      <a:lvl1pPr algn="l" rtl="0" eaLnBrk="0" fontAlgn="base" hangingPunct="0">
        <a:spcBef>
          <a:spcPct val="20000"/>
        </a:spcBef>
        <a:spcAft>
          <a:spcPct val="0"/>
        </a:spcAft>
        <a:defRPr sz="2000" kern="1200">
          <a:solidFill>
            <a:srgbClr val="55A839"/>
          </a:solidFill>
          <a:latin typeface="+mn-lt"/>
          <a:ea typeface="+mn-ea"/>
          <a:cs typeface="+mn-cs"/>
        </a:defRPr>
      </a:lvl1pPr>
      <a:lvl2pPr algn="l" rtl="0" eaLnBrk="0" fontAlgn="base" hangingPunct="0">
        <a:spcBef>
          <a:spcPct val="20000"/>
        </a:spcBef>
        <a:spcAft>
          <a:spcPct val="0"/>
        </a:spcAft>
        <a:defRPr sz="2000" kern="1200">
          <a:solidFill>
            <a:srgbClr val="55A839"/>
          </a:solidFill>
          <a:latin typeface="+mn-lt"/>
          <a:ea typeface="+mn-ea"/>
          <a:cs typeface="+mn-cs"/>
        </a:defRPr>
      </a:lvl2pPr>
      <a:lvl3pPr algn="l" rtl="0" eaLnBrk="0" fontAlgn="base" hangingPunct="0">
        <a:spcBef>
          <a:spcPct val="20000"/>
        </a:spcBef>
        <a:spcAft>
          <a:spcPct val="0"/>
        </a:spcAft>
        <a:defRPr sz="2000" kern="1200">
          <a:solidFill>
            <a:srgbClr val="55A839"/>
          </a:solidFill>
          <a:latin typeface="+mn-lt"/>
          <a:ea typeface="+mn-ea"/>
          <a:cs typeface="+mn-cs"/>
        </a:defRPr>
      </a:lvl3pPr>
      <a:lvl4pPr algn="l" rtl="0" eaLnBrk="0" fontAlgn="base" hangingPunct="0">
        <a:spcBef>
          <a:spcPct val="20000"/>
        </a:spcBef>
        <a:spcAft>
          <a:spcPct val="0"/>
        </a:spcAft>
        <a:defRPr sz="2000" kern="1200">
          <a:solidFill>
            <a:srgbClr val="55A839"/>
          </a:solidFill>
          <a:latin typeface="+mn-lt"/>
          <a:ea typeface="+mn-ea"/>
          <a:cs typeface="+mn-cs"/>
        </a:defRPr>
      </a:lvl4pPr>
      <a:lvl5pPr algn="l" rtl="0" eaLnBrk="0" fontAlgn="base" hangingPunct="0">
        <a:spcBef>
          <a:spcPct val="20000"/>
        </a:spcBef>
        <a:spcAft>
          <a:spcPct val="0"/>
        </a:spcAft>
        <a:defRPr sz="2000" kern="1200">
          <a:solidFill>
            <a:srgbClr val="55A83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jp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8.jpg"/><Relationship Id="rId1" Type="http://schemas.openxmlformats.org/officeDocument/2006/relationships/slideLayout" Target="../slideLayouts/slideLayout1.xml"/><Relationship Id="rId5" Type="http://schemas.openxmlformats.org/officeDocument/2006/relationships/image" Target="../media/image10.gif"/><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1.gif"/><Relationship Id="rId13" Type="http://schemas.openxmlformats.org/officeDocument/2006/relationships/image" Target="../media/image16.png"/><Relationship Id="rId18" Type="http://schemas.openxmlformats.org/officeDocument/2006/relationships/image" Target="../media/image21.gif"/><Relationship Id="rId26" Type="http://schemas.openxmlformats.org/officeDocument/2006/relationships/image" Target="../media/image29.png"/><Relationship Id="rId3" Type="http://schemas.microsoft.com/office/2007/relationships/media" Target="../media/media1.mp3"/><Relationship Id="rId21" Type="http://schemas.openxmlformats.org/officeDocument/2006/relationships/image" Target="../media/image24.gif"/><Relationship Id="rId7" Type="http://schemas.openxmlformats.org/officeDocument/2006/relationships/image" Target="../media/image8.jpg"/><Relationship Id="rId12" Type="http://schemas.openxmlformats.org/officeDocument/2006/relationships/image" Target="../media/image15.gif"/><Relationship Id="rId17" Type="http://schemas.openxmlformats.org/officeDocument/2006/relationships/image" Target="../media/image20.gif"/><Relationship Id="rId25" Type="http://schemas.openxmlformats.org/officeDocument/2006/relationships/image" Target="../media/image28.gif"/><Relationship Id="rId2" Type="http://schemas.openxmlformats.org/officeDocument/2006/relationships/tags" Target="../tags/tag3.xml"/><Relationship Id="rId16" Type="http://schemas.openxmlformats.org/officeDocument/2006/relationships/image" Target="../media/image19.gif"/><Relationship Id="rId20" Type="http://schemas.openxmlformats.org/officeDocument/2006/relationships/image" Target="../media/image23.gif"/><Relationship Id="rId29" Type="http://schemas.openxmlformats.org/officeDocument/2006/relationships/slide" Target="slide6.xml"/><Relationship Id="rId1" Type="http://schemas.openxmlformats.org/officeDocument/2006/relationships/tags" Target="../tags/tag2.xml"/><Relationship Id="rId6" Type="http://schemas.openxmlformats.org/officeDocument/2006/relationships/notesSlide" Target="../notesSlides/notesSlide1.xml"/><Relationship Id="rId11" Type="http://schemas.openxmlformats.org/officeDocument/2006/relationships/image" Target="../media/image14.gif"/><Relationship Id="rId24" Type="http://schemas.openxmlformats.org/officeDocument/2006/relationships/image" Target="../media/image27.gif"/><Relationship Id="rId5" Type="http://schemas.openxmlformats.org/officeDocument/2006/relationships/slideLayout" Target="../slideLayouts/slideLayout1.xml"/><Relationship Id="rId15" Type="http://schemas.openxmlformats.org/officeDocument/2006/relationships/image" Target="../media/image18.gif"/><Relationship Id="rId23" Type="http://schemas.openxmlformats.org/officeDocument/2006/relationships/image" Target="../media/image26.gif"/><Relationship Id="rId28" Type="http://schemas.openxmlformats.org/officeDocument/2006/relationships/slide" Target="slide5.xml"/><Relationship Id="rId10" Type="http://schemas.openxmlformats.org/officeDocument/2006/relationships/image" Target="../media/image13.png"/><Relationship Id="rId19" Type="http://schemas.openxmlformats.org/officeDocument/2006/relationships/image" Target="../media/image22.gif"/><Relationship Id="rId4" Type="http://schemas.openxmlformats.org/officeDocument/2006/relationships/audio" Target="../media/media1.mp3"/><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gif"/><Relationship Id="rId27" Type="http://schemas.openxmlformats.org/officeDocument/2006/relationships/slide" Target="slide4.xml"/><Relationship Id="rId30" Type="http://schemas.openxmlformats.org/officeDocument/2006/relationships/image" Target="../media/image30.gif"/></Relationships>
</file>

<file path=ppt/slides/_rels/slide4.xml.rels><?xml version="1.0" encoding="UTF-8" standalone="yes"?>
<Relationships xmlns="http://schemas.openxmlformats.org/package/2006/relationships"><Relationship Id="rId13" Type="http://schemas.openxmlformats.org/officeDocument/2006/relationships/slideLayout" Target="../slideLayouts/slideLayout1.xml"/><Relationship Id="rId18" Type="http://schemas.openxmlformats.org/officeDocument/2006/relationships/image" Target="../media/image13.png"/><Relationship Id="rId26" Type="http://schemas.openxmlformats.org/officeDocument/2006/relationships/image" Target="../media/image21.gif"/><Relationship Id="rId39" Type="http://schemas.openxmlformats.org/officeDocument/2006/relationships/image" Target="../media/image34.png"/><Relationship Id="rId21" Type="http://schemas.openxmlformats.org/officeDocument/2006/relationships/image" Target="../media/image16.png"/><Relationship Id="rId34" Type="http://schemas.openxmlformats.org/officeDocument/2006/relationships/slide" Target="slide3.xml"/><Relationship Id="rId42" Type="http://schemas.openxmlformats.org/officeDocument/2006/relationships/image" Target="../media/image36.gif"/><Relationship Id="rId47" Type="http://schemas.openxmlformats.org/officeDocument/2006/relationships/image" Target="../media/image41.png"/><Relationship Id="rId50" Type="http://schemas.openxmlformats.org/officeDocument/2006/relationships/image" Target="../media/image44.png"/><Relationship Id="rId55" Type="http://schemas.openxmlformats.org/officeDocument/2006/relationships/image" Target="../media/image49.png"/><Relationship Id="rId7" Type="http://schemas.microsoft.com/office/2007/relationships/media" Target="../media/media1.mp3"/><Relationship Id="rId12" Type="http://schemas.openxmlformats.org/officeDocument/2006/relationships/audio" Target="../media/media5.mp3"/><Relationship Id="rId17" Type="http://schemas.openxmlformats.org/officeDocument/2006/relationships/image" Target="../media/image12.png"/><Relationship Id="rId25" Type="http://schemas.openxmlformats.org/officeDocument/2006/relationships/image" Target="../media/image20.gif"/><Relationship Id="rId33" Type="http://schemas.openxmlformats.org/officeDocument/2006/relationships/image" Target="../media/image28.gif"/><Relationship Id="rId38" Type="http://schemas.openxmlformats.org/officeDocument/2006/relationships/image" Target="../media/image33.png"/><Relationship Id="rId46" Type="http://schemas.openxmlformats.org/officeDocument/2006/relationships/image" Target="../media/image40.png"/><Relationship Id="rId2" Type="http://schemas.openxmlformats.org/officeDocument/2006/relationships/tags" Target="../tags/tag5.xml"/><Relationship Id="rId16" Type="http://schemas.openxmlformats.org/officeDocument/2006/relationships/image" Target="../media/image11.gif"/><Relationship Id="rId20" Type="http://schemas.openxmlformats.org/officeDocument/2006/relationships/image" Target="../media/image15.gif"/><Relationship Id="rId29" Type="http://schemas.openxmlformats.org/officeDocument/2006/relationships/image" Target="../media/image24.gif"/><Relationship Id="rId41" Type="http://schemas.openxmlformats.org/officeDocument/2006/relationships/image" Target="../media/image35.jpg"/><Relationship Id="rId54" Type="http://schemas.openxmlformats.org/officeDocument/2006/relationships/image" Target="../media/image48.GIF"/><Relationship Id="rId1" Type="http://schemas.openxmlformats.org/officeDocument/2006/relationships/tags" Target="../tags/tag4.xml"/><Relationship Id="rId6" Type="http://schemas.openxmlformats.org/officeDocument/2006/relationships/audio" Target="../media/media3.mp3"/><Relationship Id="rId11" Type="http://schemas.microsoft.com/office/2007/relationships/media" Target="../media/media5.mp3"/><Relationship Id="rId24" Type="http://schemas.openxmlformats.org/officeDocument/2006/relationships/image" Target="../media/image19.gif"/><Relationship Id="rId32" Type="http://schemas.openxmlformats.org/officeDocument/2006/relationships/image" Target="../media/image27.gif"/><Relationship Id="rId37" Type="http://schemas.openxmlformats.org/officeDocument/2006/relationships/image" Target="../media/image32.png"/><Relationship Id="rId40" Type="http://schemas.openxmlformats.org/officeDocument/2006/relationships/image" Target="../media/image29.png"/><Relationship Id="rId45" Type="http://schemas.openxmlformats.org/officeDocument/2006/relationships/image" Target="../media/image39.png"/><Relationship Id="rId53" Type="http://schemas.openxmlformats.org/officeDocument/2006/relationships/image" Target="../media/image47.png"/><Relationship Id="rId5" Type="http://schemas.microsoft.com/office/2007/relationships/media" Target="../media/media3.mp3"/><Relationship Id="rId15" Type="http://schemas.openxmlformats.org/officeDocument/2006/relationships/image" Target="../media/image8.jpg"/><Relationship Id="rId23" Type="http://schemas.openxmlformats.org/officeDocument/2006/relationships/image" Target="../media/image18.gif"/><Relationship Id="rId28" Type="http://schemas.openxmlformats.org/officeDocument/2006/relationships/image" Target="../media/image23.gif"/><Relationship Id="rId36" Type="http://schemas.openxmlformats.org/officeDocument/2006/relationships/image" Target="../media/image31.png"/><Relationship Id="rId49" Type="http://schemas.openxmlformats.org/officeDocument/2006/relationships/image" Target="../media/image43.png"/><Relationship Id="rId10" Type="http://schemas.microsoft.com/office/2007/relationships/media" Target="../media/media4.mp3"/><Relationship Id="rId19" Type="http://schemas.openxmlformats.org/officeDocument/2006/relationships/image" Target="../media/image14.gif"/><Relationship Id="rId31" Type="http://schemas.openxmlformats.org/officeDocument/2006/relationships/image" Target="../media/image26.gif"/><Relationship Id="rId44" Type="http://schemas.openxmlformats.org/officeDocument/2006/relationships/image" Target="../media/image38.png"/><Relationship Id="rId52" Type="http://schemas.openxmlformats.org/officeDocument/2006/relationships/image" Target="../media/image46.GIF"/><Relationship Id="rId4" Type="http://schemas.openxmlformats.org/officeDocument/2006/relationships/audio" Target="../media/media2.mp3"/><Relationship Id="rId9" Type="http://schemas.openxmlformats.org/officeDocument/2006/relationships/audio" Target="NULL" TargetMode="External"/><Relationship Id="rId14" Type="http://schemas.openxmlformats.org/officeDocument/2006/relationships/notesSlide" Target="../notesSlides/notesSlide2.xml"/><Relationship Id="rId22" Type="http://schemas.openxmlformats.org/officeDocument/2006/relationships/image" Target="../media/image17.png"/><Relationship Id="rId27" Type="http://schemas.openxmlformats.org/officeDocument/2006/relationships/image" Target="../media/image22.gif"/><Relationship Id="rId30" Type="http://schemas.openxmlformats.org/officeDocument/2006/relationships/image" Target="../media/image25.gif"/><Relationship Id="rId35" Type="http://schemas.openxmlformats.org/officeDocument/2006/relationships/image" Target="../media/image10.gif"/><Relationship Id="rId43" Type="http://schemas.openxmlformats.org/officeDocument/2006/relationships/image" Target="../media/image37.GIF"/><Relationship Id="rId48" Type="http://schemas.openxmlformats.org/officeDocument/2006/relationships/image" Target="../media/image42.png"/><Relationship Id="rId8" Type="http://schemas.openxmlformats.org/officeDocument/2006/relationships/audio" Target="../media/media1.mp3"/><Relationship Id="rId51" Type="http://schemas.openxmlformats.org/officeDocument/2006/relationships/image" Target="../media/image45.png"/><Relationship Id="rId3" Type="http://schemas.microsoft.com/office/2007/relationships/media" Target="../media/media2.mp3"/></Relationships>
</file>

<file path=ppt/slides/_rels/slide5.xml.rels><?xml version="1.0" encoding="UTF-8" standalone="yes"?>
<Relationships xmlns="http://schemas.openxmlformats.org/package/2006/relationships"><Relationship Id="rId13" Type="http://schemas.openxmlformats.org/officeDocument/2006/relationships/slideLayout" Target="../slideLayouts/slideLayout1.xml"/><Relationship Id="rId18" Type="http://schemas.openxmlformats.org/officeDocument/2006/relationships/image" Target="../media/image13.png"/><Relationship Id="rId26" Type="http://schemas.openxmlformats.org/officeDocument/2006/relationships/image" Target="../media/image21.gif"/><Relationship Id="rId39" Type="http://schemas.openxmlformats.org/officeDocument/2006/relationships/image" Target="../media/image50.GIF"/><Relationship Id="rId21" Type="http://schemas.openxmlformats.org/officeDocument/2006/relationships/image" Target="../media/image16.png"/><Relationship Id="rId34" Type="http://schemas.openxmlformats.org/officeDocument/2006/relationships/slide" Target="slide3.xml"/><Relationship Id="rId42" Type="http://schemas.openxmlformats.org/officeDocument/2006/relationships/image" Target="../media/image52.GIF"/><Relationship Id="rId47" Type="http://schemas.openxmlformats.org/officeDocument/2006/relationships/image" Target="../media/image57.GIF"/><Relationship Id="rId50" Type="http://schemas.openxmlformats.org/officeDocument/2006/relationships/image" Target="../media/image60.GIF"/><Relationship Id="rId55" Type="http://schemas.openxmlformats.org/officeDocument/2006/relationships/image" Target="../media/image49.png"/><Relationship Id="rId7" Type="http://schemas.microsoft.com/office/2007/relationships/media" Target="../media/media1.mp3"/><Relationship Id="rId12" Type="http://schemas.openxmlformats.org/officeDocument/2006/relationships/audio" Target="../media/media5.mp3"/><Relationship Id="rId17" Type="http://schemas.openxmlformats.org/officeDocument/2006/relationships/image" Target="../media/image12.png"/><Relationship Id="rId25" Type="http://schemas.openxmlformats.org/officeDocument/2006/relationships/image" Target="../media/image20.gif"/><Relationship Id="rId33" Type="http://schemas.openxmlformats.org/officeDocument/2006/relationships/image" Target="../media/image28.gif"/><Relationship Id="rId38" Type="http://schemas.openxmlformats.org/officeDocument/2006/relationships/image" Target="../media/image33.png"/><Relationship Id="rId46" Type="http://schemas.openxmlformats.org/officeDocument/2006/relationships/image" Target="../media/image56.GIF"/><Relationship Id="rId2" Type="http://schemas.openxmlformats.org/officeDocument/2006/relationships/tags" Target="../tags/tag7.xml"/><Relationship Id="rId16" Type="http://schemas.openxmlformats.org/officeDocument/2006/relationships/image" Target="../media/image11.gif"/><Relationship Id="rId20" Type="http://schemas.openxmlformats.org/officeDocument/2006/relationships/image" Target="../media/image15.gif"/><Relationship Id="rId29" Type="http://schemas.openxmlformats.org/officeDocument/2006/relationships/image" Target="../media/image24.gif"/><Relationship Id="rId41" Type="http://schemas.openxmlformats.org/officeDocument/2006/relationships/image" Target="../media/image51.GIF"/><Relationship Id="rId54" Type="http://schemas.openxmlformats.org/officeDocument/2006/relationships/image" Target="../media/image64.GIF"/><Relationship Id="rId1" Type="http://schemas.openxmlformats.org/officeDocument/2006/relationships/tags" Target="../tags/tag6.xml"/><Relationship Id="rId6" Type="http://schemas.openxmlformats.org/officeDocument/2006/relationships/audio" Target="../media/media3.mp3"/><Relationship Id="rId11" Type="http://schemas.microsoft.com/office/2007/relationships/media" Target="../media/media5.mp3"/><Relationship Id="rId24" Type="http://schemas.openxmlformats.org/officeDocument/2006/relationships/image" Target="../media/image19.gif"/><Relationship Id="rId32" Type="http://schemas.openxmlformats.org/officeDocument/2006/relationships/image" Target="../media/image27.gif"/><Relationship Id="rId37" Type="http://schemas.openxmlformats.org/officeDocument/2006/relationships/image" Target="../media/image32.png"/><Relationship Id="rId40" Type="http://schemas.openxmlformats.org/officeDocument/2006/relationships/image" Target="../media/image29.png"/><Relationship Id="rId45" Type="http://schemas.openxmlformats.org/officeDocument/2006/relationships/image" Target="../media/image55.GIF"/><Relationship Id="rId53" Type="http://schemas.openxmlformats.org/officeDocument/2006/relationships/image" Target="../media/image63.GIF"/><Relationship Id="rId5" Type="http://schemas.microsoft.com/office/2007/relationships/media" Target="../media/media3.mp3"/><Relationship Id="rId15" Type="http://schemas.openxmlformats.org/officeDocument/2006/relationships/image" Target="../media/image8.jpg"/><Relationship Id="rId23" Type="http://schemas.openxmlformats.org/officeDocument/2006/relationships/image" Target="../media/image18.gif"/><Relationship Id="rId28" Type="http://schemas.openxmlformats.org/officeDocument/2006/relationships/image" Target="../media/image23.gif"/><Relationship Id="rId36" Type="http://schemas.openxmlformats.org/officeDocument/2006/relationships/image" Target="../media/image31.png"/><Relationship Id="rId49" Type="http://schemas.openxmlformats.org/officeDocument/2006/relationships/image" Target="../media/image59.GIF"/><Relationship Id="rId10" Type="http://schemas.microsoft.com/office/2007/relationships/media" Target="../media/media4.mp3"/><Relationship Id="rId19" Type="http://schemas.openxmlformats.org/officeDocument/2006/relationships/image" Target="../media/image14.gif"/><Relationship Id="rId31" Type="http://schemas.openxmlformats.org/officeDocument/2006/relationships/image" Target="../media/image26.gif"/><Relationship Id="rId44" Type="http://schemas.openxmlformats.org/officeDocument/2006/relationships/image" Target="../media/image54.GIF"/><Relationship Id="rId52" Type="http://schemas.openxmlformats.org/officeDocument/2006/relationships/image" Target="../media/image62.GIF"/><Relationship Id="rId4" Type="http://schemas.openxmlformats.org/officeDocument/2006/relationships/audio" Target="../media/media2.mp3"/><Relationship Id="rId9" Type="http://schemas.openxmlformats.org/officeDocument/2006/relationships/audio" Target="NULL" TargetMode="External"/><Relationship Id="rId14" Type="http://schemas.openxmlformats.org/officeDocument/2006/relationships/notesSlide" Target="../notesSlides/notesSlide3.xml"/><Relationship Id="rId22" Type="http://schemas.openxmlformats.org/officeDocument/2006/relationships/image" Target="../media/image17.png"/><Relationship Id="rId27" Type="http://schemas.openxmlformats.org/officeDocument/2006/relationships/image" Target="../media/image22.gif"/><Relationship Id="rId30" Type="http://schemas.openxmlformats.org/officeDocument/2006/relationships/image" Target="../media/image25.gif"/><Relationship Id="rId35" Type="http://schemas.openxmlformats.org/officeDocument/2006/relationships/image" Target="../media/image10.gif"/><Relationship Id="rId43" Type="http://schemas.openxmlformats.org/officeDocument/2006/relationships/image" Target="../media/image53.GIF"/><Relationship Id="rId48" Type="http://schemas.openxmlformats.org/officeDocument/2006/relationships/image" Target="../media/image58.GIF"/><Relationship Id="rId8" Type="http://schemas.openxmlformats.org/officeDocument/2006/relationships/audio" Target="../media/media1.mp3"/><Relationship Id="rId51" Type="http://schemas.openxmlformats.org/officeDocument/2006/relationships/image" Target="../media/image61.GIF"/><Relationship Id="rId3" Type="http://schemas.microsoft.com/office/2007/relationships/media" Target="../media/media2.mp3"/></Relationships>
</file>

<file path=ppt/slides/_rels/slide6.xml.rels><?xml version="1.0" encoding="UTF-8" standalone="yes"?>
<Relationships xmlns="http://schemas.openxmlformats.org/package/2006/relationships"><Relationship Id="rId13" Type="http://schemas.openxmlformats.org/officeDocument/2006/relationships/slideLayout" Target="../slideLayouts/slideLayout1.xml"/><Relationship Id="rId18" Type="http://schemas.openxmlformats.org/officeDocument/2006/relationships/image" Target="../media/image13.png"/><Relationship Id="rId26" Type="http://schemas.openxmlformats.org/officeDocument/2006/relationships/image" Target="../media/image21.gif"/><Relationship Id="rId39" Type="http://schemas.openxmlformats.org/officeDocument/2006/relationships/image" Target="../media/image65.GIF"/><Relationship Id="rId21" Type="http://schemas.openxmlformats.org/officeDocument/2006/relationships/image" Target="../media/image16.png"/><Relationship Id="rId34" Type="http://schemas.openxmlformats.org/officeDocument/2006/relationships/slide" Target="slide3.xml"/><Relationship Id="rId42" Type="http://schemas.openxmlformats.org/officeDocument/2006/relationships/image" Target="../media/image67.GIF"/><Relationship Id="rId47" Type="http://schemas.openxmlformats.org/officeDocument/2006/relationships/image" Target="../media/image71.jpeg"/><Relationship Id="rId50" Type="http://schemas.openxmlformats.org/officeDocument/2006/relationships/image" Target="../media/image44.png"/><Relationship Id="rId55" Type="http://schemas.openxmlformats.org/officeDocument/2006/relationships/image" Target="../media/image49.png"/><Relationship Id="rId7" Type="http://schemas.microsoft.com/office/2007/relationships/media" Target="../media/media1.mp3"/><Relationship Id="rId12" Type="http://schemas.openxmlformats.org/officeDocument/2006/relationships/audio" Target="../media/media5.mp3"/><Relationship Id="rId17" Type="http://schemas.openxmlformats.org/officeDocument/2006/relationships/image" Target="../media/image12.png"/><Relationship Id="rId25" Type="http://schemas.openxmlformats.org/officeDocument/2006/relationships/image" Target="../media/image20.gif"/><Relationship Id="rId33" Type="http://schemas.openxmlformats.org/officeDocument/2006/relationships/image" Target="../media/image28.gif"/><Relationship Id="rId38" Type="http://schemas.openxmlformats.org/officeDocument/2006/relationships/image" Target="../media/image33.png"/><Relationship Id="rId46" Type="http://schemas.openxmlformats.org/officeDocument/2006/relationships/image" Target="../media/image70.png"/><Relationship Id="rId2" Type="http://schemas.openxmlformats.org/officeDocument/2006/relationships/tags" Target="../tags/tag9.xml"/><Relationship Id="rId16" Type="http://schemas.openxmlformats.org/officeDocument/2006/relationships/image" Target="../media/image11.gif"/><Relationship Id="rId20" Type="http://schemas.openxmlformats.org/officeDocument/2006/relationships/image" Target="../media/image15.gif"/><Relationship Id="rId29" Type="http://schemas.openxmlformats.org/officeDocument/2006/relationships/image" Target="../media/image24.gif"/><Relationship Id="rId41" Type="http://schemas.openxmlformats.org/officeDocument/2006/relationships/image" Target="../media/image66.GIF"/><Relationship Id="rId54" Type="http://schemas.openxmlformats.org/officeDocument/2006/relationships/image" Target="../media/image77.jpg"/><Relationship Id="rId1" Type="http://schemas.openxmlformats.org/officeDocument/2006/relationships/tags" Target="../tags/tag8.xml"/><Relationship Id="rId6" Type="http://schemas.openxmlformats.org/officeDocument/2006/relationships/audio" Target="../media/media3.mp3"/><Relationship Id="rId11" Type="http://schemas.microsoft.com/office/2007/relationships/media" Target="../media/media5.mp3"/><Relationship Id="rId24" Type="http://schemas.openxmlformats.org/officeDocument/2006/relationships/image" Target="../media/image19.gif"/><Relationship Id="rId32" Type="http://schemas.openxmlformats.org/officeDocument/2006/relationships/image" Target="../media/image27.gif"/><Relationship Id="rId37" Type="http://schemas.openxmlformats.org/officeDocument/2006/relationships/image" Target="../media/image32.png"/><Relationship Id="rId40" Type="http://schemas.openxmlformats.org/officeDocument/2006/relationships/image" Target="../media/image29.png"/><Relationship Id="rId45" Type="http://schemas.openxmlformats.org/officeDocument/2006/relationships/image" Target="../media/image69.png"/><Relationship Id="rId53" Type="http://schemas.openxmlformats.org/officeDocument/2006/relationships/image" Target="../media/image76.jpg"/><Relationship Id="rId5" Type="http://schemas.microsoft.com/office/2007/relationships/media" Target="../media/media3.mp3"/><Relationship Id="rId15" Type="http://schemas.openxmlformats.org/officeDocument/2006/relationships/image" Target="../media/image8.jpg"/><Relationship Id="rId23" Type="http://schemas.openxmlformats.org/officeDocument/2006/relationships/image" Target="../media/image18.gif"/><Relationship Id="rId28" Type="http://schemas.openxmlformats.org/officeDocument/2006/relationships/image" Target="../media/image23.gif"/><Relationship Id="rId36" Type="http://schemas.openxmlformats.org/officeDocument/2006/relationships/image" Target="../media/image31.png"/><Relationship Id="rId49" Type="http://schemas.openxmlformats.org/officeDocument/2006/relationships/image" Target="../media/image73.png"/><Relationship Id="rId10" Type="http://schemas.microsoft.com/office/2007/relationships/media" Target="../media/media4.mp3"/><Relationship Id="rId19" Type="http://schemas.openxmlformats.org/officeDocument/2006/relationships/image" Target="../media/image14.gif"/><Relationship Id="rId31" Type="http://schemas.openxmlformats.org/officeDocument/2006/relationships/image" Target="../media/image26.gif"/><Relationship Id="rId44" Type="http://schemas.openxmlformats.org/officeDocument/2006/relationships/image" Target="../media/image60.GIF"/><Relationship Id="rId52" Type="http://schemas.openxmlformats.org/officeDocument/2006/relationships/image" Target="../media/image75.JPG"/><Relationship Id="rId4" Type="http://schemas.openxmlformats.org/officeDocument/2006/relationships/audio" Target="../media/media2.mp3"/><Relationship Id="rId9" Type="http://schemas.openxmlformats.org/officeDocument/2006/relationships/audio" Target="NULL" TargetMode="External"/><Relationship Id="rId14" Type="http://schemas.openxmlformats.org/officeDocument/2006/relationships/notesSlide" Target="../notesSlides/notesSlide4.xml"/><Relationship Id="rId22" Type="http://schemas.openxmlformats.org/officeDocument/2006/relationships/image" Target="../media/image17.png"/><Relationship Id="rId27" Type="http://schemas.openxmlformats.org/officeDocument/2006/relationships/image" Target="../media/image22.gif"/><Relationship Id="rId30" Type="http://schemas.openxmlformats.org/officeDocument/2006/relationships/image" Target="../media/image25.gif"/><Relationship Id="rId35" Type="http://schemas.openxmlformats.org/officeDocument/2006/relationships/image" Target="../media/image10.gif"/><Relationship Id="rId43" Type="http://schemas.openxmlformats.org/officeDocument/2006/relationships/image" Target="../media/image68.GIF"/><Relationship Id="rId48" Type="http://schemas.openxmlformats.org/officeDocument/2006/relationships/image" Target="../media/image72.jpg"/><Relationship Id="rId8" Type="http://schemas.openxmlformats.org/officeDocument/2006/relationships/audio" Target="../media/media1.mp3"/><Relationship Id="rId51" Type="http://schemas.openxmlformats.org/officeDocument/2006/relationships/image" Target="../media/image74.jpg"/><Relationship Id="rId3" Type="http://schemas.microsoft.com/office/2007/relationships/media" Target="../media/media2.mp3"/></Relationships>
</file>

<file path=ppt/slides/_rels/slide7.xml.rels><?xml version="1.0" encoding="UTF-8" standalone="yes"?>
<Relationships xmlns="http://schemas.openxmlformats.org/package/2006/relationships"><Relationship Id="rId8" Type="http://schemas.openxmlformats.org/officeDocument/2006/relationships/hyperlink" Target="https://www.teacherspayteachers.com/Product/MAP-TESTING-READING-QUIZZES-COMPLETE-RIT-PACKAGE-ALL-RIT-BANDS-INCLUDED-2276905" TargetMode="External"/><Relationship Id="rId3" Type="http://schemas.openxmlformats.org/officeDocument/2006/relationships/image" Target="../media/image9.png"/><Relationship Id="rId7" Type="http://schemas.openxmlformats.org/officeDocument/2006/relationships/hyperlink" Target="https://www.pinterest.com/MyPersonalPath/" TargetMode="External"/><Relationship Id="rId2" Type="http://schemas.openxmlformats.org/officeDocument/2006/relationships/image" Target="../media/image8.jpg"/><Relationship Id="rId1" Type="http://schemas.openxmlformats.org/officeDocument/2006/relationships/slideLayout" Target="../slideLayouts/slideLayout1.xml"/><Relationship Id="rId6" Type="http://schemas.openxmlformats.org/officeDocument/2006/relationships/hyperlink" Target="https://www.facebook.com/mypaths?ref=aymt_homepage_panel" TargetMode="External"/><Relationship Id="rId11" Type="http://schemas.openxmlformats.org/officeDocument/2006/relationships/hyperlink" Target="https://www.teacherspayteachers.com/Product/MAP-TEST-READING-VOCABULARY-GAME-Real-Bingo-ALL-RIT-BANDS-141-260-2297509" TargetMode="External"/><Relationship Id="rId5" Type="http://schemas.openxmlformats.org/officeDocument/2006/relationships/hyperlink" Target="http://mypathsengagedlearning.blogspot.com/" TargetMode="External"/><Relationship Id="rId10" Type="http://schemas.openxmlformats.org/officeDocument/2006/relationships/hyperlink" Target="https://www.teacherspayteachers.com/Product/MAP-TEST-READING-VOCABULARY-GAME-BUNDLE-Road-Trip-ALL-RIT-BANDS-141-260-2315730" TargetMode="External"/><Relationship Id="rId4" Type="http://schemas.openxmlformats.org/officeDocument/2006/relationships/hyperlink" Target="mailto:mypersonalpaths@gmail.com" TargetMode="External"/><Relationship Id="rId9" Type="http://schemas.openxmlformats.org/officeDocument/2006/relationships/hyperlink" Target="https://www.teacherspayteachers.com/Product/MAP-TEST-READING-VOCABULARY-GAME-Professor-Labcoat-ALL-RIT-BANDS-141-260-231501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6560" y="0"/>
            <a:ext cx="9160560" cy="6858000"/>
          </a:xfrm>
          <a:prstGeom prst="rect">
            <a:avLst/>
          </a:prstGeom>
        </p:spPr>
      </p:pic>
      <p:sp>
        <p:nvSpPr>
          <p:cNvPr id="7373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smtClean="0">
                <a:solidFill>
                  <a:srgbClr val="FFFFFF"/>
                </a:solidFill>
              </a:rPr>
              <a:t>Copyright 2010</a:t>
            </a:r>
          </a:p>
        </p:txBody>
      </p:sp>
      <p:sp>
        <p:nvSpPr>
          <p:cNvPr id="7373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7FB7A88-6CF3-40C5-8BF9-3F5D23CCA276}" type="slidenum">
              <a:rPr lang="en-US" altLang="en-US" smtClean="0">
                <a:solidFill>
                  <a:srgbClr val="FFFFFF"/>
                </a:solidFill>
              </a:rPr>
              <a:pPr/>
              <a:t>1</a:t>
            </a:fld>
            <a:endParaRPr lang="en-US" altLang="en-US" dirty="0" smtClean="0">
              <a:solidFill>
                <a:srgbClr val="FFFFFF"/>
              </a:solidFill>
            </a:endParaRPr>
          </a:p>
        </p:txBody>
      </p:sp>
      <p:sp>
        <p:nvSpPr>
          <p:cNvPr id="10" name="Title 1"/>
          <p:cNvSpPr txBox="1">
            <a:spLocks/>
          </p:cNvSpPr>
          <p:nvPr/>
        </p:nvSpPr>
        <p:spPr>
          <a:xfrm>
            <a:off x="479425" y="585788"/>
            <a:ext cx="7886700" cy="519112"/>
          </a:xfrm>
          <a:prstGeom prst="rect">
            <a:avLst/>
          </a:prstGeom>
        </p:spPr>
        <p:txBody>
          <a:bodyPr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dirty="0" smtClean="0">
                <a:solidFill>
                  <a:sysClr val="windowText" lastClr="000000"/>
                </a:solidFill>
                <a:latin typeface="Calibri"/>
              </a:rPr>
              <a:t>Product Purpose:</a:t>
            </a:r>
            <a:endParaRPr lang="en-US" dirty="0">
              <a:solidFill>
                <a:sysClr val="windowText" lastClr="000000"/>
              </a:solidFill>
              <a:latin typeface="Calibri"/>
            </a:endParaRPr>
          </a:p>
        </p:txBody>
      </p:sp>
      <p:sp>
        <p:nvSpPr>
          <p:cNvPr id="73734" name="TextBox 10"/>
          <p:cNvSpPr txBox="1">
            <a:spLocks noChangeArrowheads="1"/>
          </p:cNvSpPr>
          <p:nvPr/>
        </p:nvSpPr>
        <p:spPr bwMode="auto">
          <a:xfrm>
            <a:off x="606425" y="1047393"/>
            <a:ext cx="793115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dirty="0">
                <a:solidFill>
                  <a:srgbClr val="000000"/>
                </a:solidFill>
                <a:latin typeface="Arial Black" panose="020B0A04020102020204" pitchFamily="34" charset="0"/>
              </a:rPr>
              <a:t>Having a challenge getting students to understand MAP and Common Core vocabulary?  This game WILL help your students succeed!  Words from the NWEA MAP site were placed in the specific RIT bands/Grade Levels associated with MAP.  </a:t>
            </a:r>
          </a:p>
          <a:p>
            <a:pPr fontAlgn="base">
              <a:spcBef>
                <a:spcPct val="0"/>
              </a:spcBef>
              <a:spcAft>
                <a:spcPct val="0"/>
              </a:spcAft>
            </a:pPr>
            <a:endParaRPr lang="en-US" altLang="en-US" dirty="0">
              <a:solidFill>
                <a:srgbClr val="000000"/>
              </a:solidFill>
              <a:latin typeface="Arial Black" panose="020B0A04020102020204" pitchFamily="34" charset="0"/>
            </a:endParaRPr>
          </a:p>
          <a:p>
            <a:pPr fontAlgn="base">
              <a:spcBef>
                <a:spcPct val="0"/>
              </a:spcBef>
              <a:spcAft>
                <a:spcPct val="0"/>
              </a:spcAft>
            </a:pPr>
            <a:r>
              <a:rPr lang="en-US" altLang="en-US" dirty="0">
                <a:solidFill>
                  <a:srgbClr val="000000"/>
                </a:solidFill>
                <a:latin typeface="Arial Black" panose="020B0A04020102020204" pitchFamily="34" charset="0"/>
              </a:rPr>
              <a:t>This game is a great overview of all NWEA MAP vocabulary in the </a:t>
            </a:r>
            <a:r>
              <a:rPr lang="en-US" altLang="en-US" dirty="0" smtClean="0">
                <a:solidFill>
                  <a:srgbClr val="000000"/>
                </a:solidFill>
                <a:latin typeface="Arial Black" panose="020B0A04020102020204" pitchFamily="34" charset="0"/>
              </a:rPr>
              <a:t>211-220 </a:t>
            </a:r>
            <a:r>
              <a:rPr lang="en-US" altLang="en-US" dirty="0">
                <a:solidFill>
                  <a:srgbClr val="000000"/>
                </a:solidFill>
                <a:latin typeface="Arial Black" panose="020B0A04020102020204" pitchFamily="34" charset="0"/>
              </a:rPr>
              <a:t>RIT band. </a:t>
            </a:r>
          </a:p>
          <a:p>
            <a:pPr fontAlgn="base">
              <a:spcBef>
                <a:spcPct val="0"/>
              </a:spcBef>
              <a:spcAft>
                <a:spcPct val="0"/>
              </a:spcAft>
            </a:pPr>
            <a:endParaRPr lang="en-US" altLang="en-US" dirty="0">
              <a:solidFill>
                <a:srgbClr val="000000"/>
              </a:solidFill>
              <a:latin typeface="Arial Black" panose="020B0A04020102020204" pitchFamily="34" charset="0"/>
            </a:endParaRPr>
          </a:p>
          <a:p>
            <a:pPr fontAlgn="base">
              <a:spcBef>
                <a:spcPct val="0"/>
              </a:spcBef>
              <a:spcAft>
                <a:spcPct val="0"/>
              </a:spcAft>
            </a:pPr>
            <a:r>
              <a:rPr lang="en-US" altLang="en-US" dirty="0">
                <a:solidFill>
                  <a:srgbClr val="000000"/>
                </a:solidFill>
                <a:latin typeface="Arial Black" panose="020B0A04020102020204" pitchFamily="34" charset="0"/>
              </a:rPr>
              <a:t>This product includes the “Student Self-Assessment” sheet where students can assess their learning with each word while they go on their adventure</a:t>
            </a:r>
            <a:r>
              <a:rPr lang="en-US" altLang="en-US" dirty="0" smtClean="0">
                <a:solidFill>
                  <a:srgbClr val="000000"/>
                </a:solidFill>
                <a:latin typeface="Arial Black" panose="020B0A04020102020204" pitchFamily="34" charset="0"/>
              </a:rPr>
              <a:t>!</a:t>
            </a:r>
          </a:p>
          <a:p>
            <a:pPr fontAlgn="base">
              <a:spcBef>
                <a:spcPct val="0"/>
              </a:spcBef>
              <a:spcAft>
                <a:spcPct val="0"/>
              </a:spcAft>
            </a:pPr>
            <a:endParaRPr lang="en-US" altLang="en-US" dirty="0">
              <a:solidFill>
                <a:srgbClr val="000000"/>
              </a:solidFill>
              <a:latin typeface="Arial Black" panose="020B0A04020102020204" pitchFamily="34" charset="0"/>
            </a:endParaRPr>
          </a:p>
          <a:p>
            <a:pPr fontAlgn="base">
              <a:spcBef>
                <a:spcPct val="0"/>
              </a:spcBef>
              <a:spcAft>
                <a:spcPct val="0"/>
              </a:spcAft>
            </a:pPr>
            <a:r>
              <a:rPr lang="en-US" altLang="en-US" dirty="0">
                <a:solidFill>
                  <a:srgbClr val="000000"/>
                </a:solidFill>
                <a:latin typeface="Arial Black" panose="020B0A04020102020204" pitchFamily="34" charset="0"/>
              </a:rPr>
              <a:t>Other RIT bands’ “Student Self-Assessment” sheets are included because some games include preview words for the next RIT band.</a:t>
            </a:r>
          </a:p>
          <a:p>
            <a:pPr fontAlgn="base">
              <a:spcBef>
                <a:spcPct val="0"/>
              </a:spcBef>
              <a:spcAft>
                <a:spcPct val="0"/>
              </a:spcAft>
            </a:pPr>
            <a:endParaRPr lang="en-US" altLang="en-US" dirty="0">
              <a:solidFill>
                <a:srgbClr val="000000"/>
              </a:solidFill>
              <a:latin typeface="Calibri" panose="020F0502020204030204" pitchFamily="34" charset="0"/>
            </a:endParaRPr>
          </a:p>
        </p:txBody>
      </p:sp>
      <p:pic>
        <p:nvPicPr>
          <p:cNvPr id="13" name="Picture 12">
            <a:hlinkClick r:id="rId3" action="ppaction://hlinksldjump"/>
          </p:cNvPr>
          <p:cNvPicPr>
            <a:picLocks noChangeAspect="1"/>
          </p:cNvPicPr>
          <p:nvPr/>
        </p:nvPicPr>
        <p:blipFill>
          <a:blip r:embed="rId4"/>
          <a:stretch>
            <a:fillRect/>
          </a:stretch>
        </p:blipFill>
        <p:spPr>
          <a:xfrm>
            <a:off x="4422098" y="5104624"/>
            <a:ext cx="3129412" cy="1865918"/>
          </a:xfrm>
          <a:prstGeom prst="rect">
            <a:avLst/>
          </a:prstGeom>
          <a:ln>
            <a:noFill/>
          </a:ln>
          <a:effectLst>
            <a:softEdge rad="112500"/>
          </a:effectLst>
        </p:spPr>
      </p:pic>
      <p:sp>
        <p:nvSpPr>
          <p:cNvPr id="14" name="Right Arrow 13"/>
          <p:cNvSpPr/>
          <p:nvPr/>
        </p:nvSpPr>
        <p:spPr>
          <a:xfrm>
            <a:off x="2719388" y="5791200"/>
            <a:ext cx="1676400" cy="5492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dirty="0">
                <a:solidFill>
                  <a:prstClr val="white"/>
                </a:solidFill>
              </a:rPr>
              <a:t>Click Logo </a:t>
            </a:r>
          </a:p>
        </p:txBody>
      </p:sp>
    </p:spTree>
    <p:extLst>
      <p:ext uri="{BB962C8B-B14F-4D97-AF65-F5344CB8AC3E}">
        <p14:creationId xmlns:p14="http://schemas.microsoft.com/office/powerpoint/2010/main" val="40363599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6560" y="0"/>
            <a:ext cx="9160560" cy="6858000"/>
          </a:xfrm>
          <a:prstGeom prst="rect">
            <a:avLst/>
          </a:prstGeom>
        </p:spPr>
      </p:pic>
      <p:sp>
        <p:nvSpPr>
          <p:cNvPr id="2" name="Rectangle 1"/>
          <p:cNvSpPr/>
          <p:nvPr/>
        </p:nvSpPr>
        <p:spPr>
          <a:xfrm>
            <a:off x="2748935" y="169099"/>
            <a:ext cx="3336363" cy="461665"/>
          </a:xfrm>
          <a:prstGeom prst="rect">
            <a:avLst/>
          </a:prstGeom>
        </p:spPr>
        <p:txBody>
          <a:bodyPr wrap="none">
            <a:spAutoFit/>
          </a:bodyPr>
          <a:lstStyle/>
          <a:p>
            <a:r>
              <a:rPr lang="en-US" sz="2400" b="1" dirty="0"/>
              <a:t>The Point Of The Game!!</a:t>
            </a:r>
          </a:p>
        </p:txBody>
      </p:sp>
      <p:sp>
        <p:nvSpPr>
          <p:cNvPr id="3" name="Rectangle 2"/>
          <p:cNvSpPr/>
          <p:nvPr/>
        </p:nvSpPr>
        <p:spPr>
          <a:xfrm>
            <a:off x="-16560" y="604995"/>
            <a:ext cx="9144000" cy="6463308"/>
          </a:xfrm>
          <a:prstGeom prst="rect">
            <a:avLst/>
          </a:prstGeom>
        </p:spPr>
        <p:txBody>
          <a:bodyPr wrap="square">
            <a:spAutoFit/>
          </a:bodyPr>
          <a:lstStyle/>
          <a:p>
            <a:r>
              <a:rPr lang="en-US" dirty="0"/>
              <a:t>In this game you will </a:t>
            </a:r>
            <a:r>
              <a:rPr lang="en-US" dirty="0" smtClean="0"/>
              <a:t>go on a underwater adventure as they investigate underwater life while trying to learn the critical vocabulary found in NWEA MAP RIT 211-220 and the Common Core.  There are three games, with fifteen words in each games.  This game can be paired with “NWEA MAP RIT 211-220  Student Tracking” sheet to allow students to self-assess and the teacher to progress monitor.  Student click on a underwater species and a question floats in on the screen.  Their goal is to click on the correct answer!  Students can click on the floating turtle      in the “My Progress” section to go to the selection page.</a:t>
            </a:r>
          </a:p>
          <a:p>
            <a:endParaRPr lang="en-US" dirty="0"/>
          </a:p>
          <a:p>
            <a:r>
              <a:rPr lang="en-US" dirty="0" smtClean="0"/>
              <a:t>ALL NEW STUDENT WORD TRACKING FEATURE!!</a:t>
            </a:r>
          </a:p>
          <a:p>
            <a:r>
              <a:rPr lang="en-US" dirty="0" smtClean="0"/>
              <a:t>When a student click on a word, the word appears under the “my progress” section as either being correct, or incorrect. </a:t>
            </a:r>
            <a:r>
              <a:rPr lang="en-US" dirty="0"/>
              <a:t>Knowing how critical it is to understand what students know, this new feature allows both the teacher and the student to progress monitor their progress</a:t>
            </a:r>
            <a:r>
              <a:rPr lang="en-US" dirty="0" smtClean="0"/>
              <a:t>!  When accompanied with “NWEA MAP RIT 211-220 Student Tracking” sheet, both the teacher and  student can now set goals and monitor progress. </a:t>
            </a:r>
          </a:p>
          <a:p>
            <a:endParaRPr lang="en-US" dirty="0"/>
          </a:p>
          <a:p>
            <a:r>
              <a:rPr lang="en-US" dirty="0" smtClean="0"/>
              <a:t>NWEA MAP RIT 211-220 Student Tracking Sheet Now Included!</a:t>
            </a:r>
          </a:p>
          <a:p>
            <a:endParaRPr lang="en-US" dirty="0"/>
          </a:p>
          <a:p>
            <a:r>
              <a:rPr lang="en-US" dirty="0" smtClean="0"/>
              <a:t>To unlock the treasure chest, students simply click on the cage and a difficult question appears.  If they get the question correct, the cage moves up and off the screen, and the chest is left opening and closing.  This adds more excitement to the game.</a:t>
            </a:r>
          </a:p>
          <a:p>
            <a:endParaRPr lang="en-US" dirty="0" smtClean="0"/>
          </a:p>
          <a:p>
            <a:r>
              <a:rPr lang="en-US" dirty="0" smtClean="0"/>
              <a:t>MATERIALS</a:t>
            </a:r>
            <a:r>
              <a:rPr lang="en-US" dirty="0"/>
              <a:t>:   *</a:t>
            </a:r>
            <a:r>
              <a:rPr lang="en-US" dirty="0" smtClean="0"/>
              <a:t>Computers 	and/or</a:t>
            </a:r>
            <a:r>
              <a:rPr lang="en-US" dirty="0"/>
              <a:t>	</a:t>
            </a:r>
            <a:r>
              <a:rPr lang="en-US" dirty="0" smtClean="0"/>
              <a:t>*Classroom computer and Interactive Whiteboard</a:t>
            </a:r>
            <a:r>
              <a:rPr lang="en-US" dirty="0"/>
              <a:t>	</a:t>
            </a:r>
          </a:p>
        </p:txBody>
      </p:sp>
      <p:pic>
        <p:nvPicPr>
          <p:cNvPr id="5" name="Picture 4">
            <a:hlinkClick r:id="rId3" action="ppaction://hlinksldjump"/>
          </p:cNvPr>
          <p:cNvPicPr>
            <a:picLocks noChangeAspect="1"/>
          </p:cNvPicPr>
          <p:nvPr/>
        </p:nvPicPr>
        <p:blipFill>
          <a:blip r:embed="rId4"/>
          <a:stretch>
            <a:fillRect/>
          </a:stretch>
        </p:blipFill>
        <p:spPr>
          <a:xfrm>
            <a:off x="7814948" y="41566"/>
            <a:ext cx="1111406" cy="662678"/>
          </a:xfrm>
          <a:prstGeom prst="rect">
            <a:avLst/>
          </a:prstGeom>
          <a:ln>
            <a:noFill/>
          </a:ln>
          <a:effectLst>
            <a:outerShdw blurRad="292100" dist="139700" dir="2700000" algn="tl" rotWithShape="0">
              <a:srgbClr val="333333">
                <a:alpha val="65000"/>
              </a:srgbClr>
            </a:outerShdw>
          </a:effectLst>
        </p:spPr>
      </p:pic>
      <p:sp>
        <p:nvSpPr>
          <p:cNvPr id="6" name="Right Arrow 5"/>
          <p:cNvSpPr/>
          <p:nvPr/>
        </p:nvSpPr>
        <p:spPr>
          <a:xfrm>
            <a:off x="6302944" y="169099"/>
            <a:ext cx="1512004" cy="4076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dirty="0">
                <a:solidFill>
                  <a:prstClr val="white"/>
                </a:solidFill>
              </a:rPr>
              <a:t>Click Logo </a:t>
            </a:r>
          </a:p>
        </p:txBody>
      </p:sp>
      <p:pic>
        <p:nvPicPr>
          <p:cNvPr id="7" name="Picture 6">
            <a:hlinkClick r:id="rId3"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6761" y="1926678"/>
            <a:ext cx="476622" cy="496482"/>
          </a:xfrm>
          <a:prstGeom prst="rect">
            <a:avLst/>
          </a:prstGeom>
        </p:spPr>
      </p:pic>
    </p:spTree>
    <p:extLst>
      <p:ext uri="{BB962C8B-B14F-4D97-AF65-F5344CB8AC3E}">
        <p14:creationId xmlns:p14="http://schemas.microsoft.com/office/powerpoint/2010/main" val="41301675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560" y="0"/>
            <a:ext cx="9160560" cy="6858000"/>
          </a:xfrm>
          <a:prstGeom prst="rect">
            <a:avLst/>
          </a:prstGeom>
        </p:spPr>
      </p:pic>
      <p:pic>
        <p:nvPicPr>
          <p:cNvPr id="1026" name="Picture 2" descr="http://www.northviewcavaliers.com/images/chest_of_gold_openin.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2590711" y="2624137"/>
            <a:ext cx="1609725" cy="1609726"/>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2064893" y="-1802357"/>
            <a:ext cx="2831899" cy="6575815"/>
            <a:chOff x="2248084" y="-1187386"/>
            <a:chExt cx="2307990" cy="5943407"/>
          </a:xfrm>
        </p:grpSpPr>
        <p:pic>
          <p:nvPicPr>
            <p:cNvPr id="2" name="Picture 2" descr="http://nobacks.com/wp-content/uploads/2014/11/Chain-20.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5400000">
              <a:off x="1244666" y="741427"/>
              <a:ext cx="4314825"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decan.dk/Cage.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48084" y="2448031"/>
              <a:ext cx="2307990" cy="2307990"/>
            </a:xfrm>
            <a:prstGeom prst="rect">
              <a:avLst/>
            </a:prstGeom>
            <a:noFill/>
            <a:extLst>
              <a:ext uri="{909E8E84-426E-40DD-AFC4-6F175D3DCCD1}">
                <a14:hiddenFill xmlns:a14="http://schemas.microsoft.com/office/drawing/2010/main">
                  <a:solidFill>
                    <a:srgbClr val="FFFFFF"/>
                  </a:solidFill>
                </a14:hiddenFill>
              </a:ext>
            </a:extLst>
          </p:spPr>
        </p:pic>
      </p:grpSp>
      <p:pic>
        <p:nvPicPr>
          <p:cNvPr id="1036" name="Picture 12" descr="http://www.animatedimages.org/data/media/516/animated-shark-image-0028.gif"/>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2823063" y="-152853"/>
            <a:ext cx="2823063" cy="1524454"/>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p:cNvPicPr>
            <a:picLocks/>
          </p:cNvPicPr>
          <p:nvPr>
            <p:custDataLst>
              <p:tags r:id="rId1"/>
            </p:custDataLst>
          </p:nvPr>
        </p:nvPicPr>
        <p:blipFill>
          <a:blip r:embed="rId12">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21341690">
            <a:off x="-1947360" y="1738501"/>
            <a:ext cx="1520754" cy="941949"/>
          </a:xfrm>
          <a:prstGeom prst="rect">
            <a:avLst/>
          </a:prstGeom>
        </p:spPr>
      </p:pic>
      <p:pic>
        <p:nvPicPr>
          <p:cNvPr id="1044" name="Picture 20" descr="http://ian.umces.edu/imagelibrary/albums/userpics/12865/normal_ian-symbol-hermit-crab.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93690" y="4089648"/>
            <a:ext cx="988029" cy="98302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img12.deviantart.net/d995/i/2013/295/8/c/rock_formation_by_collect_and_creat-d6reprc.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56909" y="2508596"/>
            <a:ext cx="2219252" cy="275131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www.htooos.com/crab_hide_under_rocks_lc.gif"/>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7333120" y="3563029"/>
            <a:ext cx="1857375" cy="990601"/>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3.bp.blogspot.com/-vcWXSXYeAcU/Td8aAbW098I/AAAAAAAAARc/lHzDHVlPkdw/s1600/dolphin.gif"/>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2026111" y="2843433"/>
            <a:ext cx="1752600" cy="80010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p:cNvPicPr>
            <a:picLocks/>
          </p:cNvPicPr>
          <p:nvPr>
            <p:custDataLst>
              <p:tags r:id="rId2"/>
            </p:custDataLst>
          </p:nvPr>
        </p:nvPicPr>
        <p:blipFill>
          <a:blip r:embed="rId12">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flipH="1">
            <a:off x="9478875" y="2784799"/>
            <a:ext cx="3628132" cy="1747748"/>
          </a:xfrm>
          <a:prstGeom prst="rect">
            <a:avLst/>
          </a:prstGeom>
        </p:spPr>
      </p:pic>
      <p:pic>
        <p:nvPicPr>
          <p:cNvPr id="1050" name="Picture 26" descr="http://www.gifs.net/Animation11/Animals/Other_Reptiles/Sea_turtle.gif"/>
          <p:cNvPicPr>
            <a:picLocks noChangeAspect="1" noChangeArrowheads="1" noCrop="1"/>
          </p:cNvPicPr>
          <p:nvPr/>
        </p:nvPicPr>
        <p:blipFill>
          <a:blip r:embed="rId17">
            <a:extLst>
              <a:ext uri="{28A0092B-C50C-407E-A947-70E740481C1C}">
                <a14:useLocalDpi xmlns:a14="http://schemas.microsoft.com/office/drawing/2010/main" val="0"/>
              </a:ext>
            </a:extLst>
          </a:blip>
          <a:srcRect/>
          <a:stretch>
            <a:fillRect/>
          </a:stretch>
        </p:blipFill>
        <p:spPr bwMode="auto">
          <a:xfrm rot="1610292">
            <a:off x="9531624" y="409824"/>
            <a:ext cx="10668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http://www.sevenoaksart.co.uk/images/clownfish2.gif"/>
          <p:cNvPicPr>
            <a:picLocks noChangeAspect="1" noChangeArrowheads="1" noCrop="1"/>
          </p:cNvPicPr>
          <p:nvPr/>
        </p:nvPicPr>
        <p:blipFill>
          <a:blip r:embed="rId18">
            <a:extLst>
              <a:ext uri="{28A0092B-C50C-407E-A947-70E740481C1C}">
                <a14:useLocalDpi xmlns:a14="http://schemas.microsoft.com/office/drawing/2010/main" val="0"/>
              </a:ext>
            </a:extLst>
          </a:blip>
          <a:srcRect/>
          <a:stretch>
            <a:fillRect/>
          </a:stretch>
        </p:blipFill>
        <p:spPr bwMode="auto">
          <a:xfrm>
            <a:off x="-976509" y="1445576"/>
            <a:ext cx="819037" cy="419387"/>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http://4.bp.blogspot.com/-tLGNDimaT9c/VS9QALSA6hI/AAAAAAABKbE/swDcBhRDAsA/s1600/fish-school-of-tropical-fish-animated-gif-clr.gif"/>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9886213" y="1336719"/>
            <a:ext cx="1609725" cy="1485900"/>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http://kidsthemebedrooms.com/whales/orca.gif"/>
          <p:cNvPicPr>
            <a:picLocks noChangeAspect="1" noChangeArrowheads="1" noCrop="1"/>
          </p:cNvPicPr>
          <p:nvPr/>
        </p:nvPicPr>
        <p:blipFill>
          <a:blip r:embed="rId20">
            <a:extLst>
              <a:ext uri="{28A0092B-C50C-407E-A947-70E740481C1C}">
                <a14:useLocalDpi xmlns:a14="http://schemas.microsoft.com/office/drawing/2010/main" val="0"/>
              </a:ext>
            </a:extLst>
          </a:blip>
          <a:srcRect/>
          <a:stretch>
            <a:fillRect/>
          </a:stretch>
        </p:blipFill>
        <p:spPr bwMode="auto">
          <a:xfrm>
            <a:off x="-4256574" y="2822619"/>
            <a:ext cx="3322246" cy="3322246"/>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http://4.bp.blogspot.com/--gnheJgxwKY/T32twmaW2kI/AAAAAAAAHSE/tKDoiGf5_LU/s1600/fish73.gif"/>
          <p:cNvPicPr>
            <a:picLocks noChangeAspect="1" noChangeArrowheads="1" noCrop="1"/>
          </p:cNvPicPr>
          <p:nvPr/>
        </p:nvPicPr>
        <p:blipFill>
          <a:blip r:embed="rId21">
            <a:extLst>
              <a:ext uri="{28A0092B-C50C-407E-A947-70E740481C1C}">
                <a14:useLocalDpi xmlns:a14="http://schemas.microsoft.com/office/drawing/2010/main" val="0"/>
              </a:ext>
            </a:extLst>
          </a:blip>
          <a:srcRect/>
          <a:stretch>
            <a:fillRect/>
          </a:stretch>
        </p:blipFill>
        <p:spPr bwMode="auto">
          <a:xfrm>
            <a:off x="9301472" y="4465875"/>
            <a:ext cx="1047750" cy="1143001"/>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http://img2.wikia.nocookie.net/__cb20130725162107/degrassi/images/3/30/Seahorse.gif"/>
          <p:cNvPicPr>
            <a:picLocks noChangeAspect="1" noChangeArrowheads="1" noCrop="1"/>
          </p:cNvPicPr>
          <p:nvPr/>
        </p:nvPicPr>
        <p:blipFill>
          <a:blip r:embed="rId22">
            <a:extLst>
              <a:ext uri="{28A0092B-C50C-407E-A947-70E740481C1C}">
                <a14:useLocalDpi xmlns:a14="http://schemas.microsoft.com/office/drawing/2010/main" val="0"/>
              </a:ext>
            </a:extLst>
          </a:blip>
          <a:srcRect/>
          <a:stretch>
            <a:fillRect/>
          </a:stretch>
        </p:blipFill>
        <p:spPr bwMode="auto">
          <a:xfrm>
            <a:off x="8831990" y="4756021"/>
            <a:ext cx="1293770" cy="1725027"/>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http://whozoo.org/Anlife2001/anthesto/bigfish_swimming_md_clr.jpg"/>
          <p:cNvPicPr>
            <a:picLocks noChangeAspect="1" noChangeArrowheads="1" noCrop="1"/>
          </p:cNvPicPr>
          <p:nvPr/>
        </p:nvPicPr>
        <p:blipFill>
          <a:blip r:embed="rId23">
            <a:extLst>
              <a:ext uri="{28A0092B-C50C-407E-A947-70E740481C1C}">
                <a14:useLocalDpi xmlns:a14="http://schemas.microsoft.com/office/drawing/2010/main" val="0"/>
              </a:ext>
            </a:extLst>
          </a:blip>
          <a:srcRect/>
          <a:stretch>
            <a:fillRect/>
          </a:stretch>
        </p:blipFill>
        <p:spPr bwMode="auto">
          <a:xfrm>
            <a:off x="10379754" y="4336921"/>
            <a:ext cx="895350" cy="838201"/>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3410027" y="846828"/>
            <a:ext cx="1511820" cy="1778612"/>
          </a:xfrm>
          <a:prstGeom prst="rect">
            <a:avLst/>
          </a:prstGeom>
        </p:spPr>
      </p:pic>
      <p:pic>
        <p:nvPicPr>
          <p:cNvPr id="49" name="Picture 48"/>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rot="21372128">
            <a:off x="-2569209" y="5245021"/>
            <a:ext cx="2143125" cy="981075"/>
          </a:xfrm>
          <a:prstGeom prst="rect">
            <a:avLst/>
          </a:prstGeom>
        </p:spPr>
      </p:pic>
      <p:sp>
        <p:nvSpPr>
          <p:cNvPr id="23" name="TextBox 22"/>
          <p:cNvSpPr txBox="1"/>
          <p:nvPr/>
        </p:nvSpPr>
        <p:spPr>
          <a:xfrm>
            <a:off x="64114" y="-980693"/>
            <a:ext cx="2220480" cy="923330"/>
          </a:xfrm>
          <a:prstGeom prst="rect">
            <a:avLst/>
          </a:prstGeom>
          <a:noFill/>
        </p:spPr>
        <p:txBody>
          <a:bodyPr wrap="none" rtlCol="0">
            <a:spAutoFit/>
          </a:bodyPr>
          <a:lstStyle/>
          <a:p>
            <a:r>
              <a:rPr lang="en-US" dirty="0" smtClean="0"/>
              <a:t>Jelly Fish 1.87 and .23</a:t>
            </a:r>
          </a:p>
          <a:p>
            <a:r>
              <a:rPr lang="en-US" dirty="0" smtClean="0"/>
              <a:t>Green 1.86 and 1.15 </a:t>
            </a:r>
          </a:p>
          <a:p>
            <a:r>
              <a:rPr lang="en-US" dirty="0" smtClean="0"/>
              <a:t>Red 5.58 and 1</a:t>
            </a:r>
            <a:endParaRPr lang="en-US" dirty="0"/>
          </a:p>
        </p:txBody>
      </p:sp>
      <p:pic>
        <p:nvPicPr>
          <p:cNvPr id="24" name="Underwat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6"/>
          <a:stretch>
            <a:fillRect/>
          </a:stretch>
        </p:blipFill>
        <p:spPr>
          <a:xfrm>
            <a:off x="5099563" y="6989386"/>
            <a:ext cx="609600" cy="609600"/>
          </a:xfrm>
          <a:prstGeom prst="rect">
            <a:avLst/>
          </a:prstGeom>
        </p:spPr>
      </p:pic>
      <p:sp>
        <p:nvSpPr>
          <p:cNvPr id="3" name="Rounded Rectangle 2">
            <a:hlinkClick r:id="rId27" action="ppaction://hlinksldjump"/>
          </p:cNvPr>
          <p:cNvSpPr/>
          <p:nvPr/>
        </p:nvSpPr>
        <p:spPr>
          <a:xfrm>
            <a:off x="267675" y="1445576"/>
            <a:ext cx="2651781" cy="5189883"/>
          </a:xfrm>
          <a:prstGeom prst="roundRect">
            <a:avLst/>
          </a:prstGeom>
          <a:solidFill>
            <a:srgbClr val="00B0F0">
              <a:alpha val="44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smtClean="0">
                <a:latin typeface="Arial" panose="020B0604020202020204" pitchFamily="34" charset="0"/>
                <a:cs typeface="Arial" panose="020B0604020202020204" pitchFamily="34" charset="0"/>
              </a:rPr>
              <a:t>ADVENTURE 1:</a:t>
            </a:r>
          </a:p>
          <a:p>
            <a:pPr algn="ctr"/>
            <a:endParaRPr lang="en-US" b="1" dirty="0" smtClean="0">
              <a:latin typeface="Arial" panose="020B0604020202020204" pitchFamily="34" charset="0"/>
              <a:cs typeface="Arial" panose="020B0604020202020204" pitchFamily="34" charset="0"/>
            </a:endParaRPr>
          </a:p>
          <a:p>
            <a:pPr algn="ctr"/>
            <a:r>
              <a:rPr lang="en-US" b="1" dirty="0" smtClean="0">
                <a:latin typeface="Arial" panose="020B0604020202020204" pitchFamily="34" charset="0"/>
                <a:cs typeface="Arial" panose="020B0604020202020204" pitchFamily="34" charset="0"/>
              </a:rPr>
              <a:t>ALLUSION</a:t>
            </a:r>
          </a:p>
          <a:p>
            <a:pPr algn="ctr"/>
            <a:r>
              <a:rPr lang="en-US" b="1" dirty="0" smtClean="0">
                <a:latin typeface="Arial" panose="020B0604020202020204" pitchFamily="34" charset="0"/>
                <a:cs typeface="Arial" panose="020B0604020202020204" pitchFamily="34" charset="0"/>
              </a:rPr>
              <a:t>APPENDIX</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CAUSE</a:t>
            </a:r>
          </a:p>
          <a:p>
            <a:pPr algn="ctr"/>
            <a:r>
              <a:rPr lang="en-US" b="1" dirty="0" smtClean="0">
                <a:latin typeface="Arial" panose="020B0604020202020204" pitchFamily="34" charset="0"/>
                <a:cs typeface="Arial" panose="020B0604020202020204" pitchFamily="34" charset="0"/>
              </a:rPr>
              <a:t>CHARACTERIZE</a:t>
            </a:r>
          </a:p>
          <a:p>
            <a:pPr algn="ctr"/>
            <a:r>
              <a:rPr lang="en-US" b="1" dirty="0" smtClean="0">
                <a:latin typeface="Arial" panose="020B0604020202020204" pitchFamily="34" charset="0"/>
                <a:cs typeface="Arial" panose="020B0604020202020204" pitchFamily="34" charset="0"/>
              </a:rPr>
              <a:t>CHRONOLOGICAL</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CLASSIFIED AD</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COUPON</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DEBATE</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DIAGRAM</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EXPOSITION</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FALLING ACTION</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FLASHBACK</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FORESHADOWING</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GUIDE LETTERS</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HEADLING</a:t>
            </a:r>
            <a:endParaRPr lang="en-US" b="1" dirty="0">
              <a:latin typeface="Arial" panose="020B0604020202020204" pitchFamily="34" charset="0"/>
              <a:cs typeface="Arial" panose="020B0604020202020204" pitchFamily="34" charset="0"/>
            </a:endParaRPr>
          </a:p>
        </p:txBody>
      </p:sp>
      <p:sp>
        <p:nvSpPr>
          <p:cNvPr id="316" name="Rounded Rectangle 315">
            <a:hlinkClick r:id="rId28" action="ppaction://hlinksldjump"/>
          </p:cNvPr>
          <p:cNvSpPr/>
          <p:nvPr/>
        </p:nvSpPr>
        <p:spPr>
          <a:xfrm>
            <a:off x="3235090" y="1462545"/>
            <a:ext cx="2651781" cy="5189883"/>
          </a:xfrm>
          <a:prstGeom prst="roundRect">
            <a:avLst/>
          </a:prstGeom>
          <a:solidFill>
            <a:srgbClr val="FF0000">
              <a:alpha val="44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smtClean="0">
                <a:latin typeface="Arial" panose="020B0604020202020204" pitchFamily="34" charset="0"/>
                <a:cs typeface="Arial" panose="020B0604020202020204" pitchFamily="34" charset="0"/>
              </a:rPr>
              <a:t>ADVENTURE 2:</a:t>
            </a:r>
          </a:p>
          <a:p>
            <a:pPr algn="ctr"/>
            <a:endParaRPr lang="en-US" b="1" dirty="0">
              <a:latin typeface="Arial" panose="020B0604020202020204" pitchFamily="34" charset="0"/>
              <a:cs typeface="Arial" panose="020B0604020202020204" pitchFamily="34" charset="0"/>
            </a:endParaRPr>
          </a:p>
          <a:p>
            <a:pPr algn="ctr"/>
            <a:r>
              <a:rPr lang="en-US" b="1" dirty="0" smtClean="0">
                <a:latin typeface="Arial" panose="020B0604020202020204" pitchFamily="34" charset="0"/>
                <a:cs typeface="Arial" panose="020B0604020202020204" pitchFamily="34" charset="0"/>
              </a:rPr>
              <a:t>HYPERBOLE</a:t>
            </a:r>
          </a:p>
          <a:p>
            <a:pPr algn="ctr"/>
            <a:r>
              <a:rPr lang="en-US" b="1" dirty="0" smtClean="0">
                <a:latin typeface="Arial" panose="020B0604020202020204" pitchFamily="34" charset="0"/>
                <a:cs typeface="Arial" panose="020B0604020202020204" pitchFamily="34" charset="0"/>
              </a:rPr>
              <a:t>IDIOM</a:t>
            </a:r>
          </a:p>
          <a:p>
            <a:pPr algn="ctr"/>
            <a:r>
              <a:rPr lang="en-US" b="1" dirty="0" smtClean="0">
                <a:latin typeface="Arial" panose="020B0604020202020204" pitchFamily="34" charset="0"/>
                <a:cs typeface="Arial" panose="020B0604020202020204" pitchFamily="34" charset="0"/>
              </a:rPr>
              <a:t>IMAGERY</a:t>
            </a:r>
          </a:p>
          <a:p>
            <a:pPr algn="ctr"/>
            <a:r>
              <a:rPr lang="en-US" b="1" dirty="0" smtClean="0">
                <a:latin typeface="Arial" panose="020B0604020202020204" pitchFamily="34" charset="0"/>
                <a:cs typeface="Arial" panose="020B0604020202020204" pitchFamily="34" charset="0"/>
              </a:rPr>
              <a:t>INSTRUCTION</a:t>
            </a:r>
          </a:p>
          <a:p>
            <a:pPr algn="ctr"/>
            <a:r>
              <a:rPr lang="en-US" b="1" dirty="0" smtClean="0">
                <a:latin typeface="Arial" panose="020B0604020202020204" pitchFamily="34" charset="0"/>
                <a:cs typeface="Arial" panose="020B0604020202020204" pitchFamily="34" charset="0"/>
              </a:rPr>
              <a:t>IRONY</a:t>
            </a:r>
          </a:p>
          <a:p>
            <a:pPr algn="ctr"/>
            <a:r>
              <a:rPr lang="en-US" b="1" dirty="0" smtClean="0">
                <a:latin typeface="Arial" panose="020B0604020202020204" pitchFamily="34" charset="0"/>
                <a:cs typeface="Arial" panose="020B0604020202020204" pitchFamily="34" charset="0"/>
              </a:rPr>
              <a:t>MEMO</a:t>
            </a:r>
          </a:p>
          <a:p>
            <a:pPr algn="ctr"/>
            <a:r>
              <a:rPr lang="en-US" b="1" dirty="0" smtClean="0">
                <a:latin typeface="Arial" panose="020B0604020202020204" pitchFamily="34" charset="0"/>
                <a:cs typeface="Arial" panose="020B0604020202020204" pitchFamily="34" charset="0"/>
              </a:rPr>
              <a:t>METAPHOR</a:t>
            </a:r>
          </a:p>
          <a:p>
            <a:pPr algn="ctr"/>
            <a:r>
              <a:rPr lang="en-US" b="1" dirty="0" smtClean="0">
                <a:latin typeface="Arial" panose="020B0604020202020204" pitchFamily="34" charset="0"/>
                <a:cs typeface="Arial" panose="020B0604020202020204" pitchFamily="34" charset="0"/>
              </a:rPr>
              <a:t>NARATE</a:t>
            </a:r>
          </a:p>
          <a:p>
            <a:pPr algn="ctr"/>
            <a:r>
              <a:rPr lang="en-US" b="1" dirty="0" smtClean="0">
                <a:latin typeface="Arial" panose="020B0604020202020204" pitchFamily="34" charset="0"/>
                <a:cs typeface="Arial" panose="020B0604020202020204" pitchFamily="34" charset="0"/>
              </a:rPr>
              <a:t>ONOMATOPOEIA</a:t>
            </a:r>
          </a:p>
          <a:p>
            <a:pPr algn="ctr"/>
            <a:r>
              <a:rPr lang="en-US" b="1" dirty="0" smtClean="0">
                <a:latin typeface="Arial" panose="020B0604020202020204" pitchFamily="34" charset="0"/>
                <a:cs typeface="Arial" panose="020B0604020202020204" pitchFamily="34" charset="0"/>
              </a:rPr>
              <a:t>PARABLE</a:t>
            </a:r>
          </a:p>
          <a:p>
            <a:pPr algn="ctr"/>
            <a:r>
              <a:rPr lang="en-US" b="1" dirty="0" smtClean="0">
                <a:latin typeface="Arial" panose="020B0604020202020204" pitchFamily="34" charset="0"/>
                <a:cs typeface="Arial" panose="020B0604020202020204" pitchFamily="34" charset="0"/>
              </a:rPr>
              <a:t>PERSONIFICATION</a:t>
            </a:r>
          </a:p>
          <a:p>
            <a:pPr algn="ctr"/>
            <a:r>
              <a:rPr lang="en-US" b="1" dirty="0" smtClean="0">
                <a:latin typeface="Arial" panose="020B0604020202020204" pitchFamily="34" charset="0"/>
                <a:cs typeface="Arial" panose="020B0604020202020204" pitchFamily="34" charset="0"/>
              </a:rPr>
              <a:t>PERSUADIVE</a:t>
            </a:r>
          </a:p>
          <a:p>
            <a:pPr algn="ctr"/>
            <a:r>
              <a:rPr lang="en-US" b="1" dirty="0" smtClean="0">
                <a:latin typeface="Arial" panose="020B0604020202020204" pitchFamily="34" charset="0"/>
                <a:cs typeface="Arial" panose="020B0604020202020204" pitchFamily="34" charset="0"/>
              </a:rPr>
              <a:t>PREDICTION</a:t>
            </a:r>
          </a:p>
          <a:p>
            <a:pPr algn="ctr"/>
            <a:r>
              <a:rPr lang="en-US" b="1" dirty="0" smtClean="0">
                <a:latin typeface="Arial" panose="020B0604020202020204" pitchFamily="34" charset="0"/>
                <a:cs typeface="Arial" panose="020B0604020202020204" pitchFamily="34" charset="0"/>
              </a:rPr>
              <a:t>PRIMARY SOURCE</a:t>
            </a:r>
          </a:p>
          <a:p>
            <a:pPr algn="ctr"/>
            <a:r>
              <a:rPr lang="en-US" b="1" dirty="0" smtClean="0">
                <a:latin typeface="Arial" panose="020B0604020202020204" pitchFamily="34" charset="0"/>
                <a:cs typeface="Arial" panose="020B0604020202020204" pitchFamily="34" charset="0"/>
              </a:rPr>
              <a:t>PUN</a:t>
            </a:r>
          </a:p>
        </p:txBody>
      </p:sp>
      <p:sp>
        <p:nvSpPr>
          <p:cNvPr id="317" name="Rounded Rectangle 316">
            <a:hlinkClick r:id="rId29" action="ppaction://hlinksldjump"/>
          </p:cNvPr>
          <p:cNvSpPr/>
          <p:nvPr/>
        </p:nvSpPr>
        <p:spPr>
          <a:xfrm>
            <a:off x="6202505" y="1494706"/>
            <a:ext cx="2629485" cy="5189883"/>
          </a:xfrm>
          <a:prstGeom prst="roundRect">
            <a:avLst/>
          </a:prstGeom>
          <a:solidFill>
            <a:srgbClr val="FFC000">
              <a:alpha val="44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smtClean="0">
                <a:latin typeface="Arial" panose="020B0604020202020204" pitchFamily="34" charset="0"/>
                <a:cs typeface="Arial" panose="020B0604020202020204" pitchFamily="34" charset="0"/>
              </a:rPr>
              <a:t>ADVENTURE  3:</a:t>
            </a:r>
          </a:p>
          <a:p>
            <a:pPr algn="ctr"/>
            <a:endParaRPr lang="en-US" b="1" dirty="0" smtClean="0">
              <a:latin typeface="Arial" panose="020B0604020202020204" pitchFamily="34" charset="0"/>
              <a:cs typeface="Arial" panose="020B0604020202020204" pitchFamily="34" charset="0"/>
            </a:endParaRPr>
          </a:p>
          <a:p>
            <a:pPr algn="ctr"/>
            <a:r>
              <a:rPr lang="en-US" b="1" dirty="0" smtClean="0">
                <a:latin typeface="Arial" panose="020B0604020202020204" pitchFamily="34" charset="0"/>
                <a:cs typeface="Arial" panose="020B0604020202020204" pitchFamily="34" charset="0"/>
              </a:rPr>
              <a:t>QUOTE</a:t>
            </a:r>
          </a:p>
          <a:p>
            <a:pPr algn="ctr"/>
            <a:r>
              <a:rPr lang="en-US" b="1" dirty="0" smtClean="0">
                <a:latin typeface="Arial" panose="020B0604020202020204" pitchFamily="34" charset="0"/>
                <a:cs typeface="Arial" panose="020B0604020202020204" pitchFamily="34" charset="0"/>
              </a:rPr>
              <a:t>RESOLVE</a:t>
            </a:r>
          </a:p>
          <a:p>
            <a:pPr algn="ctr"/>
            <a:r>
              <a:rPr lang="en-US" b="1" dirty="0" smtClean="0">
                <a:latin typeface="Arial" panose="020B0604020202020204" pitchFamily="34" charset="0"/>
                <a:cs typeface="Arial" panose="020B0604020202020204" pitchFamily="34" charset="0"/>
              </a:rPr>
              <a:t>REVISION</a:t>
            </a:r>
          </a:p>
          <a:p>
            <a:pPr algn="ctr"/>
            <a:r>
              <a:rPr lang="en-US" b="1" dirty="0" smtClean="0">
                <a:latin typeface="Arial" panose="020B0604020202020204" pitchFamily="34" charset="0"/>
                <a:cs typeface="Arial" panose="020B0604020202020204" pitchFamily="34" charset="0"/>
              </a:rPr>
              <a:t>SUBJECT</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SUSPENSE</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WORD PLAY</a:t>
            </a:r>
          </a:p>
          <a:p>
            <a:pPr algn="ctr"/>
            <a:r>
              <a:rPr lang="en-US" sz="1200" b="1" dirty="0" smtClean="0">
                <a:solidFill>
                  <a:srgbClr val="FFFF00"/>
                </a:solidFill>
                <a:latin typeface="Arial" panose="020B0604020202020204" pitchFamily="34" charset="0"/>
                <a:cs typeface="Arial" panose="020B0604020202020204" pitchFamily="34" charset="0"/>
              </a:rPr>
              <a:t>RIT 221-230 </a:t>
            </a:r>
          </a:p>
          <a:p>
            <a:pPr algn="ctr"/>
            <a:r>
              <a:rPr lang="en-US" b="1" dirty="0" smtClean="0">
                <a:latin typeface="Arial" panose="020B0604020202020204" pitchFamily="34" charset="0"/>
                <a:cs typeface="Arial" panose="020B0604020202020204" pitchFamily="34" charset="0"/>
              </a:rPr>
              <a:t>APHORISM</a:t>
            </a:r>
          </a:p>
          <a:p>
            <a:pPr algn="ctr"/>
            <a:r>
              <a:rPr lang="en-US" b="1" dirty="0" smtClean="0">
                <a:latin typeface="Arial" panose="020B0604020202020204" pitchFamily="34" charset="0"/>
                <a:cs typeface="Arial" panose="020B0604020202020204" pitchFamily="34" charset="0"/>
              </a:rPr>
              <a:t>ASSONANCE</a:t>
            </a:r>
          </a:p>
          <a:p>
            <a:pPr algn="ctr"/>
            <a:r>
              <a:rPr lang="en-US" b="1" dirty="0" smtClean="0">
                <a:latin typeface="Arial" panose="020B0604020202020204" pitchFamily="34" charset="0"/>
                <a:cs typeface="Arial" panose="020B0604020202020204" pitchFamily="34" charset="0"/>
              </a:rPr>
              <a:t>CONSONANCE</a:t>
            </a:r>
          </a:p>
          <a:p>
            <a:pPr algn="ctr"/>
            <a:r>
              <a:rPr lang="en-US" b="1" dirty="0" smtClean="0">
                <a:latin typeface="Arial" panose="020B0604020202020204" pitchFamily="34" charset="0"/>
                <a:cs typeface="Arial" panose="020B0604020202020204" pitchFamily="34" charset="0"/>
              </a:rPr>
              <a:t>CONTRADICT</a:t>
            </a:r>
          </a:p>
          <a:p>
            <a:pPr algn="ctr"/>
            <a:r>
              <a:rPr lang="en-US" b="1" dirty="0" smtClean="0">
                <a:latin typeface="Arial" panose="020B0604020202020204" pitchFamily="34" charset="0"/>
                <a:cs typeface="Arial" panose="020B0604020202020204" pitchFamily="34" charset="0"/>
              </a:rPr>
              <a:t>CONTRAST</a:t>
            </a:r>
          </a:p>
          <a:p>
            <a:pPr algn="ctr"/>
            <a:r>
              <a:rPr lang="en-US" b="1" dirty="0" smtClean="0">
                <a:latin typeface="Arial" panose="020B0604020202020204" pitchFamily="34" charset="0"/>
                <a:cs typeface="Arial" panose="020B0604020202020204" pitchFamily="34" charset="0"/>
              </a:rPr>
              <a:t>FIRST PERSON</a:t>
            </a:r>
          </a:p>
          <a:p>
            <a:pPr algn="ctr"/>
            <a:r>
              <a:rPr lang="en-US" b="1" dirty="0" smtClean="0">
                <a:latin typeface="Arial" panose="020B0604020202020204" pitchFamily="34" charset="0"/>
                <a:cs typeface="Arial" panose="020B0604020202020204" pitchFamily="34" charset="0"/>
              </a:rPr>
              <a:t>FORM</a:t>
            </a:r>
          </a:p>
          <a:p>
            <a:pPr algn="ctr"/>
            <a:r>
              <a:rPr lang="en-US" b="1" dirty="0" smtClean="0">
                <a:latin typeface="Arial" panose="020B0604020202020204" pitchFamily="34" charset="0"/>
                <a:cs typeface="Arial" panose="020B0604020202020204" pitchFamily="34" charset="0"/>
              </a:rPr>
              <a:t>HOMOPHONE</a:t>
            </a:r>
          </a:p>
          <a:p>
            <a:pPr algn="ctr"/>
            <a:r>
              <a:rPr lang="en-US" b="1" dirty="0" smtClean="0">
                <a:latin typeface="Arial" panose="020B0604020202020204" pitchFamily="34" charset="0"/>
                <a:cs typeface="Arial" panose="020B0604020202020204" pitchFamily="34" charset="0"/>
              </a:rPr>
              <a:t>JOURNALISM</a:t>
            </a:r>
            <a:endParaRPr lang="en-US" b="1" dirty="0">
              <a:latin typeface="Arial" panose="020B0604020202020204" pitchFamily="34" charset="0"/>
              <a:cs typeface="Arial" panose="020B0604020202020204" pitchFamily="34" charset="0"/>
            </a:endParaRPr>
          </a:p>
        </p:txBody>
      </p:sp>
      <p:grpSp>
        <p:nvGrpSpPr>
          <p:cNvPr id="12" name="Group 11"/>
          <p:cNvGrpSpPr/>
          <p:nvPr/>
        </p:nvGrpSpPr>
        <p:grpSpPr>
          <a:xfrm>
            <a:off x="345931" y="203469"/>
            <a:ext cx="8519002" cy="1461239"/>
            <a:chOff x="345931" y="203469"/>
            <a:chExt cx="8519002" cy="1461239"/>
          </a:xfrm>
        </p:grpSpPr>
        <p:pic>
          <p:nvPicPr>
            <p:cNvPr id="9" name="Picture 8"/>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345931" y="232638"/>
              <a:ext cx="1556598" cy="1432070"/>
            </a:xfrm>
            <a:prstGeom prst="rect">
              <a:avLst/>
            </a:prstGeom>
          </p:spPr>
        </p:pic>
        <p:sp>
          <p:nvSpPr>
            <p:cNvPr id="11" name="TextBox 10"/>
            <p:cNvSpPr txBox="1"/>
            <p:nvPr/>
          </p:nvSpPr>
          <p:spPr>
            <a:xfrm>
              <a:off x="1281719" y="203469"/>
              <a:ext cx="7583214" cy="1015663"/>
            </a:xfrm>
            <a:prstGeom prst="rect">
              <a:avLst/>
            </a:prstGeom>
            <a:noFill/>
          </p:spPr>
          <p:txBody>
            <a:bodyPr wrap="square" rtlCol="0">
              <a:spAutoFit/>
            </a:bodyPr>
            <a:lstStyle/>
            <a:p>
              <a:pPr algn="ctr"/>
              <a:r>
                <a:rPr lang="en-US" sz="4400" dirty="0" smtClean="0">
                  <a:latin typeface="Bauhaus 93" panose="04030905020B02020C02" pitchFamily="82" charset="0"/>
                </a:rPr>
                <a:t>UNDERWATER ADVENTURE</a:t>
              </a:r>
            </a:p>
            <a:p>
              <a:pPr algn="ctr"/>
              <a:r>
                <a:rPr lang="en-US" sz="1600" dirty="0" smtClean="0">
                  <a:latin typeface="Bauhaus 93" panose="04030905020B02020C02" pitchFamily="82" charset="0"/>
                </a:rPr>
                <a:t>NWEA MAP/COMMON CORE VOCABULARY RIT 211-220</a:t>
              </a:r>
            </a:p>
          </p:txBody>
        </p:sp>
      </p:grpSp>
    </p:spTree>
    <p:extLst>
      <p:ext uri="{BB962C8B-B14F-4D97-AF65-F5344CB8AC3E}">
        <p14:creationId xmlns:p14="http://schemas.microsoft.com/office/powerpoint/2010/main" val="37944568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4"/>
                                        </p:tgtEl>
                                      </p:cBhvr>
                                    </p:cmd>
                                  </p:childTnLst>
                                </p:cTn>
                              </p:par>
                              <p:par>
                                <p:cTn id="7" presetID="2" presetClass="entr" presetSubtype="2" fill="hold" nodeType="withEffect">
                                  <p:stCondLst>
                                    <p:cond delay="800"/>
                                  </p:stCondLst>
                                  <p:childTnLst>
                                    <p:set>
                                      <p:cBhvr>
                                        <p:cTn id="8" dur="1" fill="hold">
                                          <p:stCondLst>
                                            <p:cond delay="0"/>
                                          </p:stCondLst>
                                        </p:cTn>
                                        <p:tgtEl>
                                          <p:spTgt spid="12"/>
                                        </p:tgtEl>
                                        <p:attrNameLst>
                                          <p:attrName>style.visibility</p:attrName>
                                        </p:attrNameLst>
                                      </p:cBhvr>
                                      <p:to>
                                        <p:strVal val="visible"/>
                                      </p:to>
                                    </p:set>
                                    <p:anim calcmode="lin" valueType="num">
                                      <p:cBhvr additive="base">
                                        <p:cTn id="9" dur="1000" fill="hold"/>
                                        <p:tgtEl>
                                          <p:spTgt spid="12"/>
                                        </p:tgtEl>
                                        <p:attrNameLst>
                                          <p:attrName>ppt_x</p:attrName>
                                        </p:attrNameLst>
                                      </p:cBhvr>
                                      <p:tavLst>
                                        <p:tav tm="0">
                                          <p:val>
                                            <p:strVal val="1+#ppt_w/2"/>
                                          </p:val>
                                        </p:tav>
                                        <p:tav tm="100000">
                                          <p:val>
                                            <p:strVal val="#ppt_x"/>
                                          </p:val>
                                        </p:tav>
                                      </p:tavLst>
                                    </p:anim>
                                    <p:anim calcmode="lin" valueType="num">
                                      <p:cBhvr additive="base">
                                        <p:cTn id="10" dur="1000" fill="hold"/>
                                        <p:tgtEl>
                                          <p:spTgt spid="12"/>
                                        </p:tgtEl>
                                        <p:attrNameLst>
                                          <p:attrName>ppt_y</p:attrName>
                                        </p:attrNameLst>
                                      </p:cBhvr>
                                      <p:tavLst>
                                        <p:tav tm="0">
                                          <p:val>
                                            <p:strVal val="#ppt_y"/>
                                          </p:val>
                                        </p:tav>
                                        <p:tav tm="100000">
                                          <p:val>
                                            <p:strVal val="#ppt_y"/>
                                          </p:val>
                                        </p:tav>
                                      </p:tavLst>
                                    </p:anim>
                                  </p:childTnLst>
                                </p:cTn>
                              </p:par>
                              <p:par>
                                <p:cTn id="11" presetID="0" presetClass="path" presetSubtype="0" repeatCount="indefinite" accel="5263" decel="5263" fill="hold" nodeType="withEffect">
                                  <p:stCondLst>
                                    <p:cond delay="800"/>
                                  </p:stCondLst>
                                  <p:endCondLst>
                                    <p:cond evt="onNext" delay="0">
                                      <p:tgtEl>
                                        <p:sldTgt/>
                                      </p:tgtEl>
                                    </p:cond>
                                  </p:endCondLst>
                                  <p:childTnLst>
                                    <p:animMotion origin="layout" path="M -0.00018 -3.7037E-6 L 1.35781 0.16783 L 1.37066 1.02361 L 0.00955 1.16111 L -0.12604 0.2838 L 1.48368 -0.01713 L 1.48368 -0.02569 " pathEditMode="relative" ptsTypes="AAAAAAA">
                                      <p:cBhvr>
                                        <p:cTn id="12" dur="19000" fill="hold"/>
                                        <p:tgtEl>
                                          <p:spTgt spid="1036"/>
                                        </p:tgtEl>
                                        <p:attrNameLst>
                                          <p:attrName>ppt_x</p:attrName>
                                          <p:attrName>ppt_y</p:attrName>
                                        </p:attrNameLst>
                                      </p:cBhvr>
                                    </p:animMotion>
                                  </p:childTnLst>
                                </p:cTn>
                              </p:par>
                              <p:par>
                                <p:cTn id="13" presetID="0" presetClass="path" presetSubtype="0" repeatCount="indefinite" accel="5000" decel="5000" fill="hold" nodeType="withEffect">
                                  <p:stCondLst>
                                    <p:cond delay="800"/>
                                  </p:stCondLst>
                                  <p:endCondLst>
                                    <p:cond evt="onNext" delay="0">
                                      <p:tgtEl>
                                        <p:sldTgt/>
                                      </p:tgtEl>
                                    </p:cond>
                                  </p:endCondLst>
                                  <p:childTnLst>
                                    <p:animMotion origin="layout" path="M -0.00035 -0.00069 L -0.66511 0.16343 C -0.84011 0.12686 -1.31945 0.18311 -1.49462 0.14653 C -1.60157 0.02477 -1.50296 -0.42245 -1.46875 -0.57592 C -1.43455 -0.73032 -1.51719 -0.74745 -1.28959 -0.77847 L 0.05729 -0.75254 C 0.0592 -0.64328 0.06093 -0.53449 0.06441 -0.42662 L -1.4658 -0.35764 " pathEditMode="relative" rAng="0" ptsTypes="AAAAAAAA">
                                      <p:cBhvr>
                                        <p:cTn id="14" dur="20000" fill="hold"/>
                                        <p:tgtEl>
                                          <p:spTgt spid="46"/>
                                        </p:tgtEl>
                                        <p:attrNameLst>
                                          <p:attrName>ppt_x</p:attrName>
                                          <p:attrName>ppt_y</p:attrName>
                                        </p:attrNameLst>
                                      </p:cBhvr>
                                      <p:rCtr x="-73906" y="-30694"/>
                                    </p:animMotion>
                                  </p:childTnLst>
                                </p:cTn>
                              </p:par>
                              <p:par>
                                <p:cTn id="15" presetID="0" presetClass="path" presetSubtype="0" repeatCount="indefinite" accel="5000" decel="5000" fill="hold" nodeType="withEffect">
                                  <p:stCondLst>
                                    <p:cond delay="800"/>
                                  </p:stCondLst>
                                  <p:endCondLst>
                                    <p:cond evt="onNext" delay="0">
                                      <p:tgtEl>
                                        <p:sldTgt/>
                                      </p:tgtEl>
                                    </p:cond>
                                  </p:endCondLst>
                                  <p:childTnLst>
                                    <p:animMotion origin="layout" path="M -1.11111E-6 -2.59259E-6 L 1.36128 -0.09444 L 1.31597 0.77871 L -0.03872 0.91644 L -0.03542 0.47755 L 1.32257 -0.06018 " pathEditMode="relative" ptsTypes="AAAAAA">
                                      <p:cBhvr>
                                        <p:cTn id="16" dur="20000" fill="hold"/>
                                        <p:tgtEl>
                                          <p:spTgt spid="55"/>
                                        </p:tgtEl>
                                        <p:attrNameLst>
                                          <p:attrName>ppt_x</p:attrName>
                                          <p:attrName>ppt_y</p:attrName>
                                        </p:attrNameLst>
                                      </p:cBhvr>
                                    </p:animMotion>
                                  </p:childTnLst>
                                </p:cTn>
                              </p:par>
                              <p:par>
                                <p:cTn id="17" presetID="42" presetClass="path" presetSubtype="0" repeatCount="indefinite" accel="33333" decel="33333" autoRev="1" fill="hold" nodeType="withEffect">
                                  <p:stCondLst>
                                    <p:cond delay="800"/>
                                  </p:stCondLst>
                                  <p:endCondLst>
                                    <p:cond evt="onNext" delay="0">
                                      <p:tgtEl>
                                        <p:sldTgt/>
                                      </p:tgtEl>
                                    </p:cond>
                                  </p:endCondLst>
                                  <p:childTnLst>
                                    <p:animMotion origin="layout" path="M -1.11111E-6 -4.07407E-6 L 0.21563 0.00834 " pathEditMode="relative" rAng="0" ptsTypes="AA">
                                      <p:cBhvr>
                                        <p:cTn id="18" dur="3000" fill="hold"/>
                                        <p:tgtEl>
                                          <p:spTgt spid="1044"/>
                                        </p:tgtEl>
                                        <p:attrNameLst>
                                          <p:attrName>ppt_x</p:attrName>
                                          <p:attrName>ppt_y</p:attrName>
                                        </p:attrNameLst>
                                      </p:cBhvr>
                                      <p:rCtr x="10781" y="417"/>
                                    </p:animMotion>
                                  </p:childTnLst>
                                </p:cTn>
                              </p:par>
                              <p:par>
                                <p:cTn id="19" presetID="0" presetClass="path" presetSubtype="0" repeatCount="indefinite" accel="5195" decel="5195" fill="hold" nodeType="withEffect">
                                  <p:stCondLst>
                                    <p:cond delay="800"/>
                                  </p:stCondLst>
                                  <p:endCondLst>
                                    <p:cond evt="onNext" delay="0">
                                      <p:tgtEl>
                                        <p:sldTgt/>
                                      </p:tgtEl>
                                    </p:cond>
                                  </p:endCondLst>
                                  <p:childTnLst>
                                    <p:animMotion origin="layout" path="M 0.025 0.01713 L 1.31579 -0.21366 L 1.33368 -0.74931 L 0.09479 -0.72547 L 1.21927 -0.08519 " pathEditMode="relative" rAng="0" ptsTypes="AAAAA">
                                      <p:cBhvr>
                                        <p:cTn id="20" dur="15000" fill="hold"/>
                                        <p:tgtEl>
                                          <p:spTgt spid="1048"/>
                                        </p:tgtEl>
                                        <p:attrNameLst>
                                          <p:attrName>ppt_x</p:attrName>
                                          <p:attrName>ppt_y</p:attrName>
                                        </p:attrNameLst>
                                      </p:cBhvr>
                                      <p:rCtr x="65434" y="-38333"/>
                                    </p:animMotion>
                                  </p:childTnLst>
                                </p:cTn>
                              </p:par>
                              <p:par>
                                <p:cTn id="21" presetID="0" presetClass="path" presetSubtype="0" repeatCount="indefinite" accel="5195" decel="5195" fill="hold" nodeType="withEffect">
                                  <p:stCondLst>
                                    <p:cond delay="800"/>
                                  </p:stCondLst>
                                  <p:endCondLst>
                                    <p:cond evt="onNext" delay="0">
                                      <p:tgtEl>
                                        <p:sldTgt/>
                                      </p:tgtEl>
                                    </p:cond>
                                  </p:endCondLst>
                                  <p:childTnLst>
                                    <p:animMotion origin="layout" path="M 8.33333E-6 -2.22222E-6 L -1.24288 -0.03819 L -1.15173 -0.20231 L 0.05365 -0.19977 L 0.03212 0.24514 L -1.24097 0.3 L -1.24097 0.29745 " pathEditMode="relative" ptsTypes="AAAAAAA">
                                      <p:cBhvr>
                                        <p:cTn id="22" dur="10500" fill="hold"/>
                                        <p:tgtEl>
                                          <p:spTgt spid="1050"/>
                                        </p:tgtEl>
                                        <p:attrNameLst>
                                          <p:attrName>ppt_x</p:attrName>
                                          <p:attrName>ppt_y</p:attrName>
                                        </p:attrNameLst>
                                      </p:cBhvr>
                                    </p:animMotion>
                                  </p:childTnLst>
                                </p:cTn>
                              </p:par>
                              <p:par>
                                <p:cTn id="23" presetID="42" presetClass="path" presetSubtype="0" repeatCount="indefinite" accel="5195" decel="5195" fill="hold" nodeType="withEffect">
                                  <p:stCondLst>
                                    <p:cond delay="800"/>
                                  </p:stCondLst>
                                  <p:endCondLst>
                                    <p:cond evt="onNext" delay="0">
                                      <p:tgtEl>
                                        <p:sldTgt/>
                                      </p:tgtEl>
                                    </p:cond>
                                  </p:endCondLst>
                                  <p:childTnLst>
                                    <p:animMotion origin="layout" path="M -8.33333E-7 4.81481E-6 L 0.97622 -0.32755 " pathEditMode="relative" rAng="0" ptsTypes="AA">
                                      <p:cBhvr>
                                        <p:cTn id="24" dur="15000" fill="hold"/>
                                        <p:tgtEl>
                                          <p:spTgt spid="1052"/>
                                        </p:tgtEl>
                                        <p:attrNameLst>
                                          <p:attrName>ppt_x</p:attrName>
                                          <p:attrName>ppt_y</p:attrName>
                                        </p:attrNameLst>
                                      </p:cBhvr>
                                      <p:rCtr x="48802" y="-16389"/>
                                    </p:animMotion>
                                  </p:childTnLst>
                                </p:cTn>
                              </p:par>
                              <p:par>
                                <p:cTn id="25" presetID="42" presetClass="path" presetSubtype="0" repeatCount="indefinite" accel="5195" decel="5195" fill="hold" nodeType="withEffect">
                                  <p:stCondLst>
                                    <p:cond delay="800"/>
                                  </p:stCondLst>
                                  <p:endCondLst>
                                    <p:cond evt="onNext" delay="0">
                                      <p:tgtEl>
                                        <p:sldTgt/>
                                      </p:tgtEl>
                                    </p:cond>
                                  </p:endCondLst>
                                  <p:childTnLst>
                                    <p:animMotion origin="layout" path="M -8.33333E-7 -7.40741E-7 L -1.34601 0.36528 " pathEditMode="relative" rAng="0" ptsTypes="AA">
                                      <p:cBhvr>
                                        <p:cTn id="26" dur="5500" fill="hold"/>
                                        <p:tgtEl>
                                          <p:spTgt spid="1054"/>
                                        </p:tgtEl>
                                        <p:attrNameLst>
                                          <p:attrName>ppt_x</p:attrName>
                                          <p:attrName>ppt_y</p:attrName>
                                        </p:attrNameLst>
                                      </p:cBhvr>
                                      <p:rCtr x="-67309" y="18264"/>
                                    </p:animMotion>
                                  </p:childTnLst>
                                </p:cTn>
                              </p:par>
                              <p:par>
                                <p:cTn id="27" presetID="0" presetClass="path" presetSubtype="0" repeatCount="indefinite" accel="5195" decel="5195" fill="hold" nodeType="withEffect">
                                  <p:stCondLst>
                                    <p:cond delay="800"/>
                                  </p:stCondLst>
                                  <p:endCondLst>
                                    <p:cond evt="onNext" delay="0">
                                      <p:tgtEl>
                                        <p:sldTgt/>
                                      </p:tgtEl>
                                    </p:cond>
                                  </p:endCondLst>
                                  <p:childTnLst>
                                    <p:animMotion origin="layout" path="M -0.00573 -3.7037E-6 C 0.43229 -0.00185 0.93524 -0.49652 1.37378 -0.49814 C 1.35503 -0.70902 1.24878 -0.64004 1.2302 -0.85092 L 0.05555 -0.9581 L -0.11858 -0.21412 L 1.5 0.12014 " pathEditMode="relative" rAng="0" ptsTypes="AAAAAA">
                                      <p:cBhvr>
                                        <p:cTn id="28" dur="15000" fill="hold"/>
                                        <p:tgtEl>
                                          <p:spTgt spid="1056"/>
                                        </p:tgtEl>
                                        <p:attrNameLst>
                                          <p:attrName>ppt_x</p:attrName>
                                          <p:attrName>ppt_y</p:attrName>
                                        </p:attrNameLst>
                                      </p:cBhvr>
                                      <p:rCtr x="69635" y="-41898"/>
                                    </p:animMotion>
                                  </p:childTnLst>
                                </p:cTn>
                              </p:par>
                              <p:par>
                                <p:cTn id="29" presetID="42" presetClass="path" presetSubtype="0" repeatCount="indefinite" accel="50000" decel="50000" fill="hold" nodeType="withEffect">
                                  <p:stCondLst>
                                    <p:cond delay="800"/>
                                  </p:stCondLst>
                                  <p:endCondLst>
                                    <p:cond evt="onNext" delay="0">
                                      <p:tgtEl>
                                        <p:sldTgt/>
                                      </p:tgtEl>
                                    </p:cond>
                                  </p:endCondLst>
                                  <p:childTnLst>
                                    <p:animMotion origin="layout" path="M -0.59566 -0.85347 L 0.06059 0.08333 " pathEditMode="relative" rAng="0" ptsTypes="AA">
                                      <p:cBhvr>
                                        <p:cTn id="30" dur="15000" spd="-100000" fill="hold"/>
                                        <p:tgtEl>
                                          <p:spTgt spid="1058"/>
                                        </p:tgtEl>
                                        <p:attrNameLst>
                                          <p:attrName>ppt_x</p:attrName>
                                          <p:attrName>ppt_y</p:attrName>
                                        </p:attrNameLst>
                                      </p:cBhvr>
                                      <p:rCtr x="32813" y="46829"/>
                                    </p:animMotion>
                                  </p:childTnLst>
                                </p:cTn>
                              </p:par>
                              <p:par>
                                <p:cTn id="31" presetID="42" presetClass="path" presetSubtype="0" repeatCount="indefinite" accel="50000" decel="50000" fill="hold" nodeType="withEffect">
                                  <p:stCondLst>
                                    <p:cond delay="800"/>
                                  </p:stCondLst>
                                  <p:endCondLst>
                                    <p:cond evt="onNext" delay="0">
                                      <p:tgtEl>
                                        <p:sldTgt/>
                                      </p:tgtEl>
                                    </p:cond>
                                  </p:endCondLst>
                                  <p:childTnLst>
                                    <p:animMotion origin="layout" path="M 0.00104 -0.00856 L -1.15972 -0.3331 " pathEditMode="relative" rAng="0" ptsTypes="AA">
                                      <p:cBhvr>
                                        <p:cTn id="32" dur="15000" fill="hold"/>
                                        <p:tgtEl>
                                          <p:spTgt spid="1060"/>
                                        </p:tgtEl>
                                        <p:attrNameLst>
                                          <p:attrName>ppt_x</p:attrName>
                                          <p:attrName>ppt_y</p:attrName>
                                        </p:attrNameLst>
                                      </p:cBhvr>
                                      <p:rCtr x="-58038" y="-16227"/>
                                    </p:animMotion>
                                  </p:childTnLst>
                                </p:cTn>
                              </p:par>
                              <p:par>
                                <p:cTn id="33" presetID="0" presetClass="path" presetSubtype="0" repeatCount="indefinite" accel="50000" decel="50000" fill="hold" nodeType="withEffect">
                                  <p:stCondLst>
                                    <p:cond delay="800"/>
                                  </p:stCondLst>
                                  <p:endCondLst>
                                    <p:cond evt="onNext" delay="0">
                                      <p:tgtEl>
                                        <p:sldTgt/>
                                      </p:tgtEl>
                                    </p:cond>
                                  </p:endCondLst>
                                  <p:childTnLst>
                                    <p:animMotion origin="layout" path="M 1.11111E-6 -4.81481E-6 L -1.29288 0.01899 " pathEditMode="relative" rAng="0" ptsTypes="AA">
                                      <p:cBhvr>
                                        <p:cTn id="34" dur="5000" fill="hold"/>
                                        <p:tgtEl>
                                          <p:spTgt spid="1062"/>
                                        </p:tgtEl>
                                        <p:attrNameLst>
                                          <p:attrName>ppt_x</p:attrName>
                                          <p:attrName>ppt_y</p:attrName>
                                        </p:attrNameLst>
                                      </p:cBhvr>
                                      <p:rCtr x="-64653" y="949"/>
                                    </p:animMotion>
                                  </p:childTnLst>
                                </p:cTn>
                              </p:par>
                              <p:par>
                                <p:cTn id="35" presetID="0" presetClass="path" presetSubtype="0" repeatCount="indefinite" accel="50000" decel="50000" fill="hold" nodeType="withEffect">
                                  <p:stCondLst>
                                    <p:cond delay="800"/>
                                  </p:stCondLst>
                                  <p:endCondLst>
                                    <p:cond evt="onNext" delay="0">
                                      <p:tgtEl>
                                        <p:sldTgt/>
                                      </p:tgtEl>
                                    </p:cond>
                                  </p:endCondLst>
                                  <p:childTnLst>
                                    <p:animMotion origin="layout" path="M 0.0099 0.01597 L 1.56702 -0.06736 " pathEditMode="relative" ptsTypes="AA">
                                      <p:cBhvr>
                                        <p:cTn id="36" dur="12500" fill="hold"/>
                                        <p:tgtEl>
                                          <p:spTgt spid="48"/>
                                        </p:tgtEl>
                                        <p:attrNameLst>
                                          <p:attrName>ppt_x</p:attrName>
                                          <p:attrName>ppt_y</p:attrName>
                                        </p:attrNameLst>
                                      </p:cBhvr>
                                    </p:animMotion>
                                  </p:childTnLst>
                                </p:cTn>
                              </p:par>
                              <p:par>
                                <p:cTn id="37" presetID="0" presetClass="path" presetSubtype="0" repeatCount="indefinite" accel="50000" decel="50000" fill="hold" nodeType="withEffect">
                                  <p:stCondLst>
                                    <p:cond delay="800"/>
                                  </p:stCondLst>
                                  <p:endCondLst>
                                    <p:cond evt="onNext" delay="0">
                                      <p:tgtEl>
                                        <p:sldTgt/>
                                      </p:tgtEl>
                                    </p:cond>
                                  </p:endCondLst>
                                  <p:childTnLst>
                                    <p:animMotion origin="layout" path="M 0.0007 -2.59259E-6 L 0.37987 0.0331 C 0.39046 0.03843 0.43698 0.02431 0.42362 0.03588 C 0.41025 0.04815 0.59237 0.05162 0.4816 0.04584 C 0.47987 0.04491 0.4783 0.04908 0.6 0.05324 C 0.72119 0.05741 1.21112 0.08959 1.21112 0.07199 C 1.09827 0.0963 1.28924 0.31736 1.17639 0.3419 C 0.90382 0.32037 0.63143 0.35232 0.35886 0.33102 C 0.20469 0.34653 0.05105 0.28912 -0.10329 0.30486 C -0.10503 0.20232 -0.10607 0.09954 -0.10781 -0.00254 L 0.0007 -2.59259E-6 Z " pathEditMode="relative" rAng="0" ptsTypes="AAAAAAAAAAA">
                                      <p:cBhvr>
                                        <p:cTn id="38" dur="10000" fill="hold"/>
                                        <p:tgtEl>
                                          <p:spTgt spid="49"/>
                                        </p:tgtEl>
                                        <p:attrNameLst>
                                          <p:attrName>ppt_x</p:attrName>
                                          <p:attrName>ppt_y</p:attrName>
                                        </p:attrNameLst>
                                      </p:cBhvr>
                                      <p:rCtr x="55208" y="16968"/>
                                    </p:animMotion>
                                  </p:childTnLst>
                                </p:cTn>
                              </p:par>
                              <p:par>
                                <p:cTn id="39" presetID="42" presetClass="entr" presetSubtype="0" fill="hold" grpId="0" nodeType="withEffect">
                                  <p:stCondLst>
                                    <p:cond delay="2000"/>
                                  </p:stCondLst>
                                  <p:childTnLst>
                                    <p:set>
                                      <p:cBhvr>
                                        <p:cTn id="40" dur="1" fill="hold">
                                          <p:stCondLst>
                                            <p:cond delay="0"/>
                                          </p:stCondLst>
                                        </p:cTn>
                                        <p:tgtEl>
                                          <p:spTgt spid="317"/>
                                        </p:tgtEl>
                                        <p:attrNameLst>
                                          <p:attrName>style.visibility</p:attrName>
                                        </p:attrNameLst>
                                      </p:cBhvr>
                                      <p:to>
                                        <p:strVal val="visible"/>
                                      </p:to>
                                    </p:set>
                                    <p:animEffect transition="in" filter="fade">
                                      <p:cBhvr>
                                        <p:cTn id="41" dur="1000"/>
                                        <p:tgtEl>
                                          <p:spTgt spid="317"/>
                                        </p:tgtEl>
                                      </p:cBhvr>
                                    </p:animEffect>
                                    <p:anim calcmode="lin" valueType="num">
                                      <p:cBhvr>
                                        <p:cTn id="42" dur="1000" fill="hold"/>
                                        <p:tgtEl>
                                          <p:spTgt spid="317"/>
                                        </p:tgtEl>
                                        <p:attrNameLst>
                                          <p:attrName>ppt_x</p:attrName>
                                        </p:attrNameLst>
                                      </p:cBhvr>
                                      <p:tavLst>
                                        <p:tav tm="0">
                                          <p:val>
                                            <p:strVal val="#ppt_x"/>
                                          </p:val>
                                        </p:tav>
                                        <p:tav tm="100000">
                                          <p:val>
                                            <p:strVal val="#ppt_x"/>
                                          </p:val>
                                        </p:tav>
                                      </p:tavLst>
                                    </p:anim>
                                    <p:anim calcmode="lin" valueType="num">
                                      <p:cBhvr>
                                        <p:cTn id="43" dur="1000" fill="hold"/>
                                        <p:tgtEl>
                                          <p:spTgt spid="317"/>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2000"/>
                                  </p:stCondLst>
                                  <p:childTnLst>
                                    <p:set>
                                      <p:cBhvr>
                                        <p:cTn id="45" dur="1" fill="hold">
                                          <p:stCondLst>
                                            <p:cond delay="0"/>
                                          </p:stCondLst>
                                        </p:cTn>
                                        <p:tgtEl>
                                          <p:spTgt spid="316"/>
                                        </p:tgtEl>
                                        <p:attrNameLst>
                                          <p:attrName>style.visibility</p:attrName>
                                        </p:attrNameLst>
                                      </p:cBhvr>
                                      <p:to>
                                        <p:strVal val="visible"/>
                                      </p:to>
                                    </p:set>
                                    <p:animEffect transition="in" filter="fade">
                                      <p:cBhvr>
                                        <p:cTn id="46" dur="1000"/>
                                        <p:tgtEl>
                                          <p:spTgt spid="316"/>
                                        </p:tgtEl>
                                      </p:cBhvr>
                                    </p:animEffect>
                                    <p:anim calcmode="lin" valueType="num">
                                      <p:cBhvr>
                                        <p:cTn id="47" dur="1000" fill="hold"/>
                                        <p:tgtEl>
                                          <p:spTgt spid="316"/>
                                        </p:tgtEl>
                                        <p:attrNameLst>
                                          <p:attrName>ppt_x</p:attrName>
                                        </p:attrNameLst>
                                      </p:cBhvr>
                                      <p:tavLst>
                                        <p:tav tm="0">
                                          <p:val>
                                            <p:strVal val="#ppt_x"/>
                                          </p:val>
                                        </p:tav>
                                        <p:tav tm="100000">
                                          <p:val>
                                            <p:strVal val="#ppt_x"/>
                                          </p:val>
                                        </p:tav>
                                      </p:tavLst>
                                    </p:anim>
                                    <p:anim calcmode="lin" valueType="num">
                                      <p:cBhvr>
                                        <p:cTn id="48" dur="1000" fill="hold"/>
                                        <p:tgtEl>
                                          <p:spTgt spid="316"/>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2000"/>
                                  </p:stCondLst>
                                  <p:childTnLst>
                                    <p:set>
                                      <p:cBhvr>
                                        <p:cTn id="50" dur="1" fill="hold">
                                          <p:stCondLst>
                                            <p:cond delay="0"/>
                                          </p:stCondLst>
                                        </p:cTn>
                                        <p:tgtEl>
                                          <p:spTgt spid="3"/>
                                        </p:tgtEl>
                                        <p:attrNameLst>
                                          <p:attrName>style.visibility</p:attrName>
                                        </p:attrNameLst>
                                      </p:cBhvr>
                                      <p:to>
                                        <p:strVal val="visible"/>
                                      </p:to>
                                    </p:set>
                                    <p:animEffect transition="in" filter="fade">
                                      <p:cBhvr>
                                        <p:cTn id="51" dur="1000"/>
                                        <p:tgtEl>
                                          <p:spTgt spid="3"/>
                                        </p:tgtEl>
                                      </p:cBhvr>
                                    </p:animEffect>
                                    <p:anim calcmode="lin" valueType="num">
                                      <p:cBhvr>
                                        <p:cTn id="52" dur="1000" fill="hold"/>
                                        <p:tgtEl>
                                          <p:spTgt spid="3"/>
                                        </p:tgtEl>
                                        <p:attrNameLst>
                                          <p:attrName>ppt_x</p:attrName>
                                        </p:attrNameLst>
                                      </p:cBhvr>
                                      <p:tavLst>
                                        <p:tav tm="0">
                                          <p:val>
                                            <p:strVal val="#ppt_x"/>
                                          </p:val>
                                        </p:tav>
                                        <p:tav tm="100000">
                                          <p:val>
                                            <p:strVal val="#ppt_x"/>
                                          </p:val>
                                        </p:tav>
                                      </p:tavLst>
                                    </p:anim>
                                    <p:anim calcmode="lin" valueType="num">
                                      <p:cBhvr>
                                        <p:cTn id="5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4" repeatCount="indefinite" fill="hold" display="0">
                  <p:stCondLst>
                    <p:cond delay="indefinite"/>
                  </p:stCondLst>
                  <p:endCondLst>
                    <p:cond evt="onStopAudio" delay="0">
                      <p:tgtEl>
                        <p:sldTgt/>
                      </p:tgtEl>
                    </p:cond>
                  </p:endCondLst>
                </p:cTn>
                <p:tgtEl>
                  <p:spTgt spid="24"/>
                </p:tgtEl>
              </p:cMediaNode>
            </p:audio>
          </p:childTnLst>
        </p:cTn>
      </p:par>
    </p:tnLst>
    <p:bldLst>
      <p:bldP spid="3" grpId="0" animBg="1"/>
      <p:bldP spid="316" grpId="0" animBg="1"/>
      <p:bldP spid="3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6560" y="0"/>
            <a:ext cx="7507429" cy="6858000"/>
          </a:xfrm>
          <a:prstGeom prst="rect">
            <a:avLst/>
          </a:prstGeom>
        </p:spPr>
      </p:pic>
      <p:pic>
        <p:nvPicPr>
          <p:cNvPr id="1026" name="Picture 2" descr="http://www.northviewcavaliers.com/images/chest_of_gold_openin.gif"/>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2590711" y="2624137"/>
            <a:ext cx="1609725" cy="1609726"/>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2064893" y="-1802357"/>
            <a:ext cx="2831899" cy="6575815"/>
            <a:chOff x="2248084" y="-1187386"/>
            <a:chExt cx="2307990" cy="5943407"/>
          </a:xfrm>
        </p:grpSpPr>
        <p:pic>
          <p:nvPicPr>
            <p:cNvPr id="2" name="Picture 2" descr="http://nobacks.com/wp-content/uploads/2014/11/Chain-20.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rot="5400000">
              <a:off x="1244666" y="741427"/>
              <a:ext cx="4314825"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decan.dk/Cage.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248084" y="2448031"/>
              <a:ext cx="2307990" cy="2307990"/>
            </a:xfrm>
            <a:prstGeom prst="rect">
              <a:avLst/>
            </a:prstGeom>
            <a:noFill/>
            <a:extLst>
              <a:ext uri="{909E8E84-426E-40DD-AFC4-6F175D3DCCD1}">
                <a14:hiddenFill xmlns:a14="http://schemas.microsoft.com/office/drawing/2010/main">
                  <a:solidFill>
                    <a:srgbClr val="FFFFFF"/>
                  </a:solidFill>
                </a14:hiddenFill>
              </a:ext>
            </a:extLst>
          </p:spPr>
        </p:pic>
      </p:grpSp>
      <p:pic>
        <p:nvPicPr>
          <p:cNvPr id="1036" name="Picture 12" descr="http://www.animatedimages.org/data/media/516/animated-shark-image-0028.gif"/>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2823063" y="-152853"/>
            <a:ext cx="2823063" cy="1524454"/>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p:cNvPicPr>
            <a:picLocks/>
          </p:cNvPicPr>
          <p:nvPr>
            <p:custDataLst>
              <p:tags r:id="rId1"/>
            </p:custDataLst>
          </p:nvPr>
        </p:nvPicPr>
        <p:blipFill>
          <a:blip r:embed="rId20">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21341690">
            <a:off x="-1947360" y="1738501"/>
            <a:ext cx="1520754" cy="941949"/>
          </a:xfrm>
          <a:prstGeom prst="rect">
            <a:avLst/>
          </a:prstGeom>
        </p:spPr>
      </p:pic>
      <p:pic>
        <p:nvPicPr>
          <p:cNvPr id="1044" name="Picture 20" descr="http://ian.umces.edu/imagelibrary/albums/userpics/12865/normal_ian-symbol-hermit-crab.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93690" y="4089648"/>
            <a:ext cx="988029" cy="98302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img12.deviantart.net/d995/i/2013/295/8/c/rock_formation_by_collect_and_creat-d6reprc.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56909" y="2508596"/>
            <a:ext cx="2219252" cy="275131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www.htooos.com/crab_hide_under_rocks_lc.gif"/>
          <p:cNvPicPr>
            <a:picLocks noChangeAspect="1" noChangeArrowheads="1" noCrop="1"/>
          </p:cNvPicPr>
          <p:nvPr/>
        </p:nvPicPr>
        <p:blipFill>
          <a:blip r:embed="rId23">
            <a:extLst>
              <a:ext uri="{28A0092B-C50C-407E-A947-70E740481C1C}">
                <a14:useLocalDpi xmlns:a14="http://schemas.microsoft.com/office/drawing/2010/main" val="0"/>
              </a:ext>
            </a:extLst>
          </a:blip>
          <a:srcRect/>
          <a:stretch>
            <a:fillRect/>
          </a:stretch>
        </p:blipFill>
        <p:spPr bwMode="auto">
          <a:xfrm>
            <a:off x="5615700" y="3658673"/>
            <a:ext cx="1857375" cy="990601"/>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3.bp.blogspot.com/-vcWXSXYeAcU/Td8aAbW098I/AAAAAAAAARc/lHzDHVlPkdw/s1600/dolphin.gif"/>
          <p:cNvPicPr>
            <a:picLocks noChangeAspect="1" noChangeArrowheads="1" noCrop="1"/>
          </p:cNvPicPr>
          <p:nvPr/>
        </p:nvPicPr>
        <p:blipFill>
          <a:blip r:embed="rId24">
            <a:extLst>
              <a:ext uri="{28A0092B-C50C-407E-A947-70E740481C1C}">
                <a14:useLocalDpi xmlns:a14="http://schemas.microsoft.com/office/drawing/2010/main" val="0"/>
              </a:ext>
            </a:extLst>
          </a:blip>
          <a:srcRect/>
          <a:stretch>
            <a:fillRect/>
          </a:stretch>
        </p:blipFill>
        <p:spPr bwMode="auto">
          <a:xfrm>
            <a:off x="-2026111" y="2843433"/>
            <a:ext cx="1752600" cy="80010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p:cNvPicPr>
            <a:picLocks/>
          </p:cNvPicPr>
          <p:nvPr>
            <p:custDataLst>
              <p:tags r:id="rId2"/>
            </p:custDataLst>
          </p:nvPr>
        </p:nvPicPr>
        <p:blipFill>
          <a:blip r:embed="rId20">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flipH="1">
            <a:off x="9478875" y="2784799"/>
            <a:ext cx="3628132" cy="1747748"/>
          </a:xfrm>
          <a:prstGeom prst="rect">
            <a:avLst/>
          </a:prstGeom>
        </p:spPr>
      </p:pic>
      <p:pic>
        <p:nvPicPr>
          <p:cNvPr id="1050" name="Picture 26" descr="http://www.gifs.net/Animation11/Animals/Other_Reptiles/Sea_turtle.gif"/>
          <p:cNvPicPr>
            <a:picLocks noChangeAspect="1" noChangeArrowheads="1" noCrop="1"/>
          </p:cNvPicPr>
          <p:nvPr/>
        </p:nvPicPr>
        <p:blipFill>
          <a:blip r:embed="rId25">
            <a:extLst>
              <a:ext uri="{28A0092B-C50C-407E-A947-70E740481C1C}">
                <a14:useLocalDpi xmlns:a14="http://schemas.microsoft.com/office/drawing/2010/main" val="0"/>
              </a:ext>
            </a:extLst>
          </a:blip>
          <a:srcRect/>
          <a:stretch>
            <a:fillRect/>
          </a:stretch>
        </p:blipFill>
        <p:spPr bwMode="auto">
          <a:xfrm rot="1610292">
            <a:off x="9531624" y="409824"/>
            <a:ext cx="10668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http://www.sevenoaksart.co.uk/images/clownfish2.gif"/>
          <p:cNvPicPr>
            <a:picLocks noChangeAspect="1" noChangeArrowheads="1" noCrop="1"/>
          </p:cNvPicPr>
          <p:nvPr/>
        </p:nvPicPr>
        <p:blipFill>
          <a:blip r:embed="rId26">
            <a:extLst>
              <a:ext uri="{28A0092B-C50C-407E-A947-70E740481C1C}">
                <a14:useLocalDpi xmlns:a14="http://schemas.microsoft.com/office/drawing/2010/main" val="0"/>
              </a:ext>
            </a:extLst>
          </a:blip>
          <a:srcRect/>
          <a:stretch>
            <a:fillRect/>
          </a:stretch>
        </p:blipFill>
        <p:spPr bwMode="auto">
          <a:xfrm>
            <a:off x="-976509" y="1445576"/>
            <a:ext cx="819037" cy="419387"/>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http://4.bp.blogspot.com/-tLGNDimaT9c/VS9QALSA6hI/AAAAAAABKbE/swDcBhRDAsA/s1600/fish-school-of-tropical-fish-animated-gif-clr.gif"/>
          <p:cNvPicPr>
            <a:picLocks noChangeAspect="1" noChangeArrowheads="1" noCrop="1"/>
          </p:cNvPicPr>
          <p:nvPr/>
        </p:nvPicPr>
        <p:blipFill>
          <a:blip r:embed="rId27">
            <a:extLst>
              <a:ext uri="{28A0092B-C50C-407E-A947-70E740481C1C}">
                <a14:useLocalDpi xmlns:a14="http://schemas.microsoft.com/office/drawing/2010/main" val="0"/>
              </a:ext>
            </a:extLst>
          </a:blip>
          <a:srcRect/>
          <a:stretch>
            <a:fillRect/>
          </a:stretch>
        </p:blipFill>
        <p:spPr bwMode="auto">
          <a:xfrm>
            <a:off x="9886213" y="1336719"/>
            <a:ext cx="1609725" cy="1485900"/>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http://kidsthemebedrooms.com/whales/orca.gif"/>
          <p:cNvPicPr>
            <a:picLocks noChangeAspect="1" noChangeArrowheads="1" noCrop="1"/>
          </p:cNvPicPr>
          <p:nvPr/>
        </p:nvPicPr>
        <p:blipFill>
          <a:blip r:embed="rId28">
            <a:extLst>
              <a:ext uri="{28A0092B-C50C-407E-A947-70E740481C1C}">
                <a14:useLocalDpi xmlns:a14="http://schemas.microsoft.com/office/drawing/2010/main" val="0"/>
              </a:ext>
            </a:extLst>
          </a:blip>
          <a:srcRect/>
          <a:stretch>
            <a:fillRect/>
          </a:stretch>
        </p:blipFill>
        <p:spPr bwMode="auto">
          <a:xfrm>
            <a:off x="-4256574" y="2822619"/>
            <a:ext cx="3322246" cy="3322246"/>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http://4.bp.blogspot.com/--gnheJgxwKY/T32twmaW2kI/AAAAAAAAHSE/tKDoiGf5_LU/s1600/fish73.gif"/>
          <p:cNvPicPr>
            <a:picLocks noChangeAspect="1" noChangeArrowheads="1" noCrop="1"/>
          </p:cNvPicPr>
          <p:nvPr/>
        </p:nvPicPr>
        <p:blipFill>
          <a:blip r:embed="rId29">
            <a:extLst>
              <a:ext uri="{28A0092B-C50C-407E-A947-70E740481C1C}">
                <a14:useLocalDpi xmlns:a14="http://schemas.microsoft.com/office/drawing/2010/main" val="0"/>
              </a:ext>
            </a:extLst>
          </a:blip>
          <a:srcRect/>
          <a:stretch>
            <a:fillRect/>
          </a:stretch>
        </p:blipFill>
        <p:spPr bwMode="auto">
          <a:xfrm>
            <a:off x="9301472" y="4465875"/>
            <a:ext cx="1047750" cy="1143001"/>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http://img2.wikia.nocookie.net/__cb20130725162107/degrassi/images/3/30/Seahorse.gif"/>
          <p:cNvPicPr>
            <a:picLocks noChangeAspect="1" noChangeArrowheads="1" noCrop="1"/>
          </p:cNvPicPr>
          <p:nvPr/>
        </p:nvPicPr>
        <p:blipFill>
          <a:blip r:embed="rId30">
            <a:extLst>
              <a:ext uri="{28A0092B-C50C-407E-A947-70E740481C1C}">
                <a14:useLocalDpi xmlns:a14="http://schemas.microsoft.com/office/drawing/2010/main" val="0"/>
              </a:ext>
            </a:extLst>
          </a:blip>
          <a:srcRect/>
          <a:stretch>
            <a:fillRect/>
          </a:stretch>
        </p:blipFill>
        <p:spPr bwMode="auto">
          <a:xfrm>
            <a:off x="8831990" y="4756021"/>
            <a:ext cx="1293770" cy="1725027"/>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http://whozoo.org/Anlife2001/anthesto/bigfish_swimming_md_clr.jpg"/>
          <p:cNvPicPr>
            <a:picLocks noChangeAspect="1" noChangeArrowheads="1" noCrop="1"/>
          </p:cNvPicPr>
          <p:nvPr/>
        </p:nvPicPr>
        <p:blipFill>
          <a:blip r:embed="rId31">
            <a:extLst>
              <a:ext uri="{28A0092B-C50C-407E-A947-70E740481C1C}">
                <a14:useLocalDpi xmlns:a14="http://schemas.microsoft.com/office/drawing/2010/main" val="0"/>
              </a:ext>
            </a:extLst>
          </a:blip>
          <a:srcRect/>
          <a:stretch>
            <a:fillRect/>
          </a:stretch>
        </p:blipFill>
        <p:spPr bwMode="auto">
          <a:xfrm>
            <a:off x="10379754" y="4336921"/>
            <a:ext cx="895350" cy="838201"/>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3410027" y="846828"/>
            <a:ext cx="1511820" cy="1778612"/>
          </a:xfrm>
          <a:prstGeom prst="rect">
            <a:avLst/>
          </a:prstGeom>
        </p:spPr>
      </p:pic>
      <p:pic>
        <p:nvPicPr>
          <p:cNvPr id="49" name="Picture 48"/>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rot="21372128">
            <a:off x="-2569209" y="5245021"/>
            <a:ext cx="2143125" cy="981075"/>
          </a:xfrm>
          <a:prstGeom prst="rect">
            <a:avLst/>
          </a:prstGeom>
        </p:spPr>
      </p:pic>
      <p:sp>
        <p:nvSpPr>
          <p:cNvPr id="5" name="Rectangle 4"/>
          <p:cNvSpPr/>
          <p:nvPr/>
        </p:nvSpPr>
        <p:spPr>
          <a:xfrm>
            <a:off x="7490869" y="0"/>
            <a:ext cx="1653131" cy="6858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hlinkClick r:id="rId34" action="ppaction://hlinksldjump"/>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7437680" y="36918"/>
            <a:ext cx="723749" cy="753906"/>
          </a:xfrm>
          <a:prstGeom prst="rect">
            <a:avLst/>
          </a:prstGeom>
        </p:spPr>
      </p:pic>
      <p:sp>
        <p:nvSpPr>
          <p:cNvPr id="7" name="TextBox 6"/>
          <p:cNvSpPr txBox="1"/>
          <p:nvPr/>
        </p:nvSpPr>
        <p:spPr>
          <a:xfrm>
            <a:off x="7991132" y="317207"/>
            <a:ext cx="1123553" cy="307777"/>
          </a:xfrm>
          <a:prstGeom prst="rect">
            <a:avLst/>
          </a:prstGeom>
          <a:noFill/>
        </p:spPr>
        <p:txBody>
          <a:bodyPr wrap="square" rtlCol="0">
            <a:spAutoFit/>
          </a:bodyPr>
          <a:lstStyle/>
          <a:p>
            <a:r>
              <a:rPr lang="en-US" sz="1400" b="1" dirty="0" smtClean="0"/>
              <a:t>My Progress</a:t>
            </a:r>
            <a:endParaRPr lang="en-US" sz="1400" b="1" dirty="0"/>
          </a:p>
        </p:txBody>
      </p:sp>
      <p:pic>
        <p:nvPicPr>
          <p:cNvPr id="1032" name="Picture 8" descr="http://cliparts.co/cliparts/pio/dBR/piodBRjiE.png"/>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7562088" y="797722"/>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mages.sodahead.com/polls/003879831/485086176_x_mark_red_circle_answer_2_xlarge.png"/>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8823960" y="797722"/>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1709928" y="210312"/>
            <a:ext cx="4485959" cy="7048953"/>
            <a:chOff x="1712441" y="207823"/>
            <a:chExt cx="4485959" cy="7048953"/>
          </a:xfrm>
        </p:grpSpPr>
        <p:pic>
          <p:nvPicPr>
            <p:cNvPr id="10" name="Picture 18" descr="http://www.zeldainformer.com/05-ocarina-of-time/walkthrough/images/Biri.png"/>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p:cNvPicPr/>
            <p:nvPr/>
          </p:nvPicPr>
          <p:blipFill>
            <a:blip r:embed="rId39"/>
            <a:stretch>
              <a:fillRect/>
            </a:stretch>
          </p:blipFill>
          <p:spPr>
            <a:xfrm>
              <a:off x="3544097" y="3516572"/>
              <a:ext cx="1189380" cy="1239449"/>
            </a:xfrm>
            <a:prstGeom prst="rect">
              <a:avLst/>
            </a:prstGeom>
          </p:spPr>
        </p:pic>
        <p:sp>
          <p:nvSpPr>
            <p:cNvPr id="13" name="TextBox 12"/>
            <p:cNvSpPr txBox="1"/>
            <p:nvPr/>
          </p:nvSpPr>
          <p:spPr>
            <a:xfrm>
              <a:off x="2715396" y="581776"/>
              <a:ext cx="2649256" cy="2031325"/>
            </a:xfrm>
            <a:prstGeom prst="rect">
              <a:avLst/>
            </a:prstGeom>
            <a:noFill/>
          </p:spPr>
          <p:txBody>
            <a:bodyPr wrap="square" rtlCol="0">
              <a:spAutoFit/>
            </a:bodyPr>
            <a:lstStyle/>
            <a:p>
              <a:r>
                <a:rPr lang="en-US" b="1" dirty="0">
                  <a:latin typeface="Arial Narrow" panose="020B0606020202030204" pitchFamily="34" charset="0"/>
                </a:rPr>
                <a:t>When something makes something else (effect) happen.  (Example: The boy was not watching where he was going </a:t>
              </a:r>
              <a:r>
                <a:rPr lang="en-US" b="1" dirty="0" smtClean="0">
                  <a:latin typeface="Arial Narrow" panose="020B0606020202030204" pitchFamily="34" charset="0"/>
                </a:rPr>
                <a:t>which could </a:t>
              </a:r>
              <a:r>
                <a:rPr lang="en-US" b="1" dirty="0">
                  <a:latin typeface="Arial Narrow" panose="020B0606020202030204" pitchFamily="34" charset="0"/>
                </a:rPr>
                <a:t>________ him to trip down the stairs.)</a:t>
              </a:r>
            </a:p>
          </p:txBody>
        </p:sp>
      </p:grpSp>
      <p:grpSp>
        <p:nvGrpSpPr>
          <p:cNvPr id="17" name="Group 16"/>
          <p:cNvGrpSpPr/>
          <p:nvPr/>
        </p:nvGrpSpPr>
        <p:grpSpPr>
          <a:xfrm>
            <a:off x="1552131" y="1030031"/>
            <a:ext cx="1188209" cy="1399242"/>
            <a:chOff x="1703160" y="1053846"/>
            <a:chExt cx="1188209" cy="1399242"/>
          </a:xfrm>
        </p:grpSpPr>
        <p:sp>
          <p:nvSpPr>
            <p:cNvPr id="40"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rot="18704414">
              <a:off x="1684760" y="1508159"/>
              <a:ext cx="1055274" cy="369332"/>
            </a:xfrm>
            <a:prstGeom prst="rect">
              <a:avLst/>
            </a:prstGeom>
            <a:noFill/>
          </p:spPr>
          <p:txBody>
            <a:bodyPr wrap="square" rtlCol="0">
              <a:spAutoFit/>
            </a:bodyPr>
            <a:lstStyle/>
            <a:p>
              <a:r>
                <a:rPr lang="en-US" b="1" dirty="0" smtClean="0">
                  <a:solidFill>
                    <a:schemeClr val="bg1"/>
                  </a:solidFill>
                </a:rPr>
                <a:t>CAUSE</a:t>
              </a:r>
              <a:endParaRPr lang="en-US" b="1" dirty="0">
                <a:solidFill>
                  <a:schemeClr val="bg1"/>
                </a:solidFill>
              </a:endParaRPr>
            </a:p>
          </p:txBody>
        </p:sp>
      </p:grpSp>
      <p:grpSp>
        <p:nvGrpSpPr>
          <p:cNvPr id="16" name="Group 15"/>
          <p:cNvGrpSpPr/>
          <p:nvPr/>
        </p:nvGrpSpPr>
        <p:grpSpPr>
          <a:xfrm>
            <a:off x="5122161" y="876060"/>
            <a:ext cx="1113527" cy="1399242"/>
            <a:chOff x="5102948" y="913896"/>
            <a:chExt cx="1113527" cy="1399242"/>
          </a:xfrm>
        </p:grpSpPr>
        <p:sp>
          <p:nvSpPr>
            <p:cNvPr id="14"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rot="18704414">
              <a:off x="5247557" y="1359583"/>
              <a:ext cx="1055274" cy="646331"/>
            </a:xfrm>
            <a:prstGeom prst="rect">
              <a:avLst/>
            </a:prstGeom>
            <a:noFill/>
          </p:spPr>
          <p:txBody>
            <a:bodyPr wrap="square" rtlCol="0">
              <a:spAutoFit/>
            </a:bodyPr>
            <a:lstStyle/>
            <a:p>
              <a:r>
                <a:rPr lang="en-US" b="1" dirty="0" smtClean="0">
                  <a:solidFill>
                    <a:schemeClr val="bg1"/>
                  </a:solidFill>
                </a:rPr>
                <a:t>FALLING</a:t>
              </a:r>
            </a:p>
            <a:p>
              <a:r>
                <a:rPr lang="en-US" b="1" dirty="0" smtClean="0">
                  <a:solidFill>
                    <a:schemeClr val="bg1"/>
                  </a:solidFill>
                </a:rPr>
                <a:t>ACTION</a:t>
              </a:r>
              <a:endParaRPr lang="en-US" b="1" dirty="0">
                <a:solidFill>
                  <a:schemeClr val="bg1"/>
                </a:solidFill>
              </a:endParaRPr>
            </a:p>
          </p:txBody>
        </p:sp>
      </p:grpSp>
      <p:sp>
        <p:nvSpPr>
          <p:cNvPr id="20" name="TextBox 19"/>
          <p:cNvSpPr txBox="1"/>
          <p:nvPr/>
        </p:nvSpPr>
        <p:spPr>
          <a:xfrm>
            <a:off x="7854110" y="696767"/>
            <a:ext cx="959585" cy="400110"/>
          </a:xfrm>
          <a:prstGeom prst="rect">
            <a:avLst/>
          </a:prstGeom>
          <a:noFill/>
        </p:spPr>
        <p:txBody>
          <a:bodyPr wrap="square" rtlCol="0">
            <a:spAutoFit/>
          </a:bodyPr>
          <a:lstStyle/>
          <a:p>
            <a:r>
              <a:rPr lang="en-US" sz="2000" b="1" dirty="0" smtClean="0">
                <a:solidFill>
                  <a:schemeClr val="bg1"/>
                </a:solidFill>
                <a:latin typeface="Arial Narrow" panose="020B0606020202030204" pitchFamily="34" charset="0"/>
              </a:rPr>
              <a:t>CAUSE</a:t>
            </a:r>
            <a:endParaRPr lang="en-US" sz="2000" b="1" dirty="0">
              <a:solidFill>
                <a:schemeClr val="bg1"/>
              </a:solidFill>
              <a:latin typeface="Arial Narrow" panose="020B0606020202030204" pitchFamily="34" charset="0"/>
            </a:endParaRPr>
          </a:p>
        </p:txBody>
      </p:sp>
      <p:pic>
        <p:nvPicPr>
          <p:cNvPr id="21"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40"/>
          <a:stretch>
            <a:fillRect/>
          </a:stretch>
        </p:blipFill>
        <p:spPr>
          <a:xfrm>
            <a:off x="7943308" y="7104611"/>
            <a:ext cx="609600" cy="609600"/>
          </a:xfrm>
          <a:prstGeom prst="rect">
            <a:avLst/>
          </a:prstGeom>
        </p:spPr>
      </p:pic>
      <p:pic>
        <p:nvPicPr>
          <p:cNvPr id="22"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40"/>
          <a:stretch>
            <a:fillRect/>
          </a:stretch>
        </p:blipFill>
        <p:spPr>
          <a:xfrm>
            <a:off x="770092" y="7043870"/>
            <a:ext cx="609600" cy="609600"/>
          </a:xfrm>
          <a:prstGeom prst="rect">
            <a:avLst/>
          </a:prstGeom>
        </p:spPr>
      </p:pic>
      <p:sp>
        <p:nvSpPr>
          <p:cNvPr id="23" name="TextBox 22"/>
          <p:cNvSpPr txBox="1"/>
          <p:nvPr/>
        </p:nvSpPr>
        <p:spPr>
          <a:xfrm>
            <a:off x="64114" y="-980693"/>
            <a:ext cx="2220480" cy="923330"/>
          </a:xfrm>
          <a:prstGeom prst="rect">
            <a:avLst/>
          </a:prstGeom>
          <a:noFill/>
        </p:spPr>
        <p:txBody>
          <a:bodyPr wrap="none" rtlCol="0">
            <a:spAutoFit/>
          </a:bodyPr>
          <a:lstStyle/>
          <a:p>
            <a:r>
              <a:rPr lang="en-US" dirty="0" smtClean="0"/>
              <a:t>Jelly Fish 1.87 and .23</a:t>
            </a:r>
          </a:p>
          <a:p>
            <a:r>
              <a:rPr lang="en-US" dirty="0" smtClean="0"/>
              <a:t>Green 1.86 and 1.15 </a:t>
            </a:r>
          </a:p>
          <a:p>
            <a:r>
              <a:rPr lang="en-US" dirty="0" smtClean="0"/>
              <a:t>Red 5.58 and 1</a:t>
            </a:r>
            <a:endParaRPr lang="en-US" dirty="0"/>
          </a:p>
        </p:txBody>
      </p:sp>
      <p:grpSp>
        <p:nvGrpSpPr>
          <p:cNvPr id="51" name="Group 50"/>
          <p:cNvGrpSpPr/>
          <p:nvPr/>
        </p:nvGrpSpPr>
        <p:grpSpPr>
          <a:xfrm>
            <a:off x="1709928" y="210312"/>
            <a:ext cx="4485959" cy="7048953"/>
            <a:chOff x="1712441" y="207823"/>
            <a:chExt cx="4485959" cy="7048953"/>
          </a:xfrm>
        </p:grpSpPr>
        <p:pic>
          <p:nvPicPr>
            <p:cNvPr id="52" name="Picture 18" descr="http://www.zeldainformer.com/05-ocarina-of-time/walkthrough/images/Biri.png"/>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2"/>
            <p:cNvPicPr/>
            <p:nvPr/>
          </p:nvPicPr>
          <p:blipFill>
            <a:blip r:embed="rId41">
              <a:extLst>
                <a:ext uri="{28A0092B-C50C-407E-A947-70E740481C1C}">
                  <a14:useLocalDpi xmlns:a14="http://schemas.microsoft.com/office/drawing/2010/main" val="0"/>
                </a:ext>
              </a:extLst>
            </a:blip>
            <a:stretch>
              <a:fillRect/>
            </a:stretch>
          </p:blipFill>
          <p:spPr>
            <a:xfrm>
              <a:off x="3118766" y="3795064"/>
              <a:ext cx="1926671" cy="813268"/>
            </a:xfrm>
            <a:prstGeom prst="rect">
              <a:avLst/>
            </a:prstGeom>
          </p:spPr>
        </p:pic>
        <p:sp>
          <p:nvSpPr>
            <p:cNvPr id="54" name="TextBox 53"/>
            <p:cNvSpPr txBox="1"/>
            <p:nvPr/>
          </p:nvSpPr>
          <p:spPr>
            <a:xfrm>
              <a:off x="2714572" y="636813"/>
              <a:ext cx="2649256" cy="2062103"/>
            </a:xfrm>
            <a:prstGeom prst="rect">
              <a:avLst/>
            </a:prstGeom>
            <a:noFill/>
          </p:spPr>
          <p:txBody>
            <a:bodyPr wrap="square" rtlCol="0">
              <a:spAutoFit/>
            </a:bodyPr>
            <a:lstStyle/>
            <a:p>
              <a:r>
                <a:rPr lang="en-US" sz="1600" b="1" dirty="0">
                  <a:latin typeface="Arial Narrow" panose="020B0606020202030204" pitchFamily="34" charset="0"/>
                </a:rPr>
                <a:t>When you don't specifically say what you are thinking, but instead try to get people to guess what you are thinking using obvious hints and clues. (Example: "Your nose is growing" would hint that someone thinks you are lying.)</a:t>
              </a:r>
            </a:p>
          </p:txBody>
        </p:sp>
      </p:grpSp>
      <p:grpSp>
        <p:nvGrpSpPr>
          <p:cNvPr id="56" name="Group 55"/>
          <p:cNvGrpSpPr/>
          <p:nvPr/>
        </p:nvGrpSpPr>
        <p:grpSpPr>
          <a:xfrm>
            <a:off x="1586388" y="1025625"/>
            <a:ext cx="1188209" cy="1399242"/>
            <a:chOff x="1703160" y="1053846"/>
            <a:chExt cx="1188209" cy="1399242"/>
          </a:xfrm>
        </p:grpSpPr>
        <p:sp>
          <p:nvSpPr>
            <p:cNvPr id="57"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rot="18704414">
              <a:off x="1684760" y="1508159"/>
              <a:ext cx="1055274" cy="369332"/>
            </a:xfrm>
            <a:prstGeom prst="rect">
              <a:avLst/>
            </a:prstGeom>
            <a:noFill/>
          </p:spPr>
          <p:txBody>
            <a:bodyPr wrap="square" rtlCol="0">
              <a:spAutoFit/>
            </a:bodyPr>
            <a:lstStyle/>
            <a:p>
              <a:r>
                <a:rPr lang="en-US" b="1" dirty="0" smtClean="0">
                  <a:solidFill>
                    <a:schemeClr val="bg1"/>
                  </a:solidFill>
                </a:rPr>
                <a:t>DEBATE</a:t>
              </a:r>
              <a:endParaRPr lang="en-US" b="1" dirty="0">
                <a:solidFill>
                  <a:schemeClr val="bg1"/>
                </a:solidFill>
              </a:endParaRPr>
            </a:p>
          </p:txBody>
        </p:sp>
      </p:grpSp>
      <p:grpSp>
        <p:nvGrpSpPr>
          <p:cNvPr id="59" name="Group 58"/>
          <p:cNvGrpSpPr/>
          <p:nvPr/>
        </p:nvGrpSpPr>
        <p:grpSpPr>
          <a:xfrm>
            <a:off x="5069979" y="921582"/>
            <a:ext cx="1113527" cy="1416688"/>
            <a:chOff x="5102948" y="913896"/>
            <a:chExt cx="1113527" cy="1416688"/>
          </a:xfrm>
        </p:grpSpPr>
        <p:sp>
          <p:nvSpPr>
            <p:cNvPr id="60"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rot="18704414">
              <a:off x="5183287" y="1618281"/>
              <a:ext cx="1055274" cy="369332"/>
            </a:xfrm>
            <a:prstGeom prst="rect">
              <a:avLst/>
            </a:prstGeom>
            <a:noFill/>
          </p:spPr>
          <p:txBody>
            <a:bodyPr wrap="square" rtlCol="0">
              <a:spAutoFit/>
            </a:bodyPr>
            <a:lstStyle/>
            <a:p>
              <a:r>
                <a:rPr lang="en-US" b="1" dirty="0" smtClean="0">
                  <a:solidFill>
                    <a:schemeClr val="bg1"/>
                  </a:solidFill>
                </a:rPr>
                <a:t>ALLUDES</a:t>
              </a:r>
              <a:endParaRPr lang="en-US" b="1" dirty="0">
                <a:solidFill>
                  <a:schemeClr val="bg1"/>
                </a:solidFill>
              </a:endParaRPr>
            </a:p>
          </p:txBody>
        </p:sp>
      </p:grpSp>
      <p:pic>
        <p:nvPicPr>
          <p:cNvPr id="62" name="Picture 8" descr="http://cliparts.co/cliparts/pio/dBR/piodBRjiE.png"/>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7562088" y="1192971"/>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10" descr="http://images.sodahead.com/polls/003879831/485086176_x_mark_red_circle_answer_2_xlarge.png"/>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8823960" y="1192971"/>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p:cNvSpPr txBox="1"/>
          <p:nvPr/>
        </p:nvSpPr>
        <p:spPr>
          <a:xfrm>
            <a:off x="7811485" y="1123377"/>
            <a:ext cx="1008734" cy="338554"/>
          </a:xfrm>
          <a:prstGeom prst="rect">
            <a:avLst/>
          </a:prstGeom>
          <a:noFill/>
        </p:spPr>
        <p:txBody>
          <a:bodyPr wrap="square" rtlCol="0">
            <a:spAutoFit/>
          </a:bodyPr>
          <a:lstStyle/>
          <a:p>
            <a:r>
              <a:rPr lang="en-US" sz="1600" b="1" dirty="0" smtClean="0">
                <a:solidFill>
                  <a:schemeClr val="bg1"/>
                </a:solidFill>
                <a:latin typeface="Arial Narrow" panose="020B0606020202030204" pitchFamily="34" charset="0"/>
              </a:rPr>
              <a:t>ALLUDES</a:t>
            </a:r>
            <a:endParaRPr lang="en-US" sz="1600" b="1" dirty="0">
              <a:solidFill>
                <a:schemeClr val="bg1"/>
              </a:solidFill>
              <a:latin typeface="Arial Narrow" panose="020B0606020202030204" pitchFamily="34" charset="0"/>
            </a:endParaRPr>
          </a:p>
        </p:txBody>
      </p:sp>
      <p:pic>
        <p:nvPicPr>
          <p:cNvPr id="24" name="Underwater sound effect">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40"/>
          <a:stretch>
            <a:fillRect/>
          </a:stretch>
        </p:blipFill>
        <p:spPr>
          <a:xfrm>
            <a:off x="5099563" y="6989386"/>
            <a:ext cx="609600" cy="609600"/>
          </a:xfrm>
          <a:prstGeom prst="rect">
            <a:avLst/>
          </a:prstGeom>
        </p:spPr>
      </p:pic>
      <p:grpSp>
        <p:nvGrpSpPr>
          <p:cNvPr id="65" name="Group 64"/>
          <p:cNvGrpSpPr/>
          <p:nvPr/>
        </p:nvGrpSpPr>
        <p:grpSpPr>
          <a:xfrm>
            <a:off x="1709928" y="210312"/>
            <a:ext cx="4485959" cy="7048953"/>
            <a:chOff x="1712441" y="207823"/>
            <a:chExt cx="4485959" cy="7048953"/>
          </a:xfrm>
        </p:grpSpPr>
        <p:pic>
          <p:nvPicPr>
            <p:cNvPr id="66" name="Picture 18" descr="http://www.zeldainformer.com/05-ocarina-of-time/walkthrough/images/Biri.png"/>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66"/>
            <p:cNvPicPr/>
            <p:nvPr/>
          </p:nvPicPr>
          <p:blipFill>
            <a:blip r:embed="rId42">
              <a:extLst>
                <a:ext uri="{28A0092B-C50C-407E-A947-70E740481C1C}">
                  <a14:useLocalDpi xmlns:a14="http://schemas.microsoft.com/office/drawing/2010/main" val="0"/>
                </a:ext>
              </a:extLst>
            </a:blip>
            <a:stretch>
              <a:fillRect/>
            </a:stretch>
          </p:blipFill>
          <p:spPr>
            <a:xfrm>
              <a:off x="3399005" y="3414403"/>
              <a:ext cx="1272624" cy="1732329"/>
            </a:xfrm>
            <a:prstGeom prst="rect">
              <a:avLst/>
            </a:prstGeom>
          </p:spPr>
        </p:pic>
        <p:sp>
          <p:nvSpPr>
            <p:cNvPr id="68" name="TextBox 67"/>
            <p:cNvSpPr txBox="1"/>
            <p:nvPr/>
          </p:nvSpPr>
          <p:spPr>
            <a:xfrm>
              <a:off x="2715396" y="454776"/>
              <a:ext cx="2649256" cy="2031325"/>
            </a:xfrm>
            <a:prstGeom prst="rect">
              <a:avLst/>
            </a:prstGeom>
            <a:noFill/>
          </p:spPr>
          <p:txBody>
            <a:bodyPr wrap="square" rtlCol="0">
              <a:spAutoFit/>
            </a:bodyPr>
            <a:lstStyle/>
            <a:p>
              <a:r>
                <a:rPr lang="en-US" b="1" dirty="0">
                  <a:latin typeface="Arial Narrow" panose="020B0606020202030204" pitchFamily="34" charset="0"/>
                </a:rPr>
                <a:t>Materials like charts, organizers and graphs at the end of </a:t>
              </a:r>
              <a:r>
                <a:rPr lang="en-US" b="1" dirty="0" smtClean="0">
                  <a:latin typeface="Arial Narrow" panose="020B0606020202030204" pitchFamily="34" charset="0"/>
                </a:rPr>
                <a:t>books. </a:t>
              </a:r>
              <a:r>
                <a:rPr lang="en-US" b="1" dirty="0">
                  <a:latin typeface="Arial Narrow" panose="020B0606020202030204" pitchFamily="34" charset="0"/>
                </a:rPr>
                <a:t>(Example: I saw a graphic organizer in the _________ located in the back of the book.)</a:t>
              </a:r>
            </a:p>
          </p:txBody>
        </p:sp>
      </p:grpSp>
      <p:grpSp>
        <p:nvGrpSpPr>
          <p:cNvPr id="69" name="Group 68"/>
          <p:cNvGrpSpPr/>
          <p:nvPr/>
        </p:nvGrpSpPr>
        <p:grpSpPr>
          <a:xfrm>
            <a:off x="1592270" y="1011286"/>
            <a:ext cx="1188209" cy="1399242"/>
            <a:chOff x="1703160" y="1053846"/>
            <a:chExt cx="1188209" cy="1399242"/>
          </a:xfrm>
        </p:grpSpPr>
        <p:sp>
          <p:nvSpPr>
            <p:cNvPr id="70"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Box 70"/>
            <p:cNvSpPr txBox="1"/>
            <p:nvPr/>
          </p:nvSpPr>
          <p:spPr>
            <a:xfrm rot="17266779">
              <a:off x="1605560" y="1584189"/>
              <a:ext cx="1345514" cy="338554"/>
            </a:xfrm>
            <a:prstGeom prst="rect">
              <a:avLst/>
            </a:prstGeom>
            <a:noFill/>
          </p:spPr>
          <p:txBody>
            <a:bodyPr wrap="square" rtlCol="0">
              <a:spAutoFit/>
            </a:bodyPr>
            <a:lstStyle/>
            <a:p>
              <a:r>
                <a:rPr lang="en-US" sz="1600" b="1" dirty="0" smtClean="0">
                  <a:solidFill>
                    <a:schemeClr val="bg1"/>
                  </a:solidFill>
                </a:rPr>
                <a:t>Chronological</a:t>
              </a:r>
              <a:endParaRPr lang="en-US" sz="1600" b="1" dirty="0">
                <a:solidFill>
                  <a:schemeClr val="bg1"/>
                </a:solidFill>
              </a:endParaRPr>
            </a:p>
          </p:txBody>
        </p:sp>
      </p:grpSp>
      <p:grpSp>
        <p:nvGrpSpPr>
          <p:cNvPr id="72" name="Group 71"/>
          <p:cNvGrpSpPr/>
          <p:nvPr/>
        </p:nvGrpSpPr>
        <p:grpSpPr>
          <a:xfrm>
            <a:off x="5109589" y="872165"/>
            <a:ext cx="1113527" cy="1443595"/>
            <a:chOff x="5102948" y="913896"/>
            <a:chExt cx="1113527" cy="1443595"/>
          </a:xfrm>
        </p:grpSpPr>
        <p:sp>
          <p:nvSpPr>
            <p:cNvPr id="73"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p:cNvSpPr txBox="1"/>
            <p:nvPr/>
          </p:nvSpPr>
          <p:spPr>
            <a:xfrm rot="18704414">
              <a:off x="5182555" y="1660577"/>
              <a:ext cx="1055274" cy="338554"/>
            </a:xfrm>
            <a:prstGeom prst="rect">
              <a:avLst/>
            </a:prstGeom>
            <a:noFill/>
          </p:spPr>
          <p:txBody>
            <a:bodyPr wrap="square" rtlCol="0">
              <a:spAutoFit/>
            </a:bodyPr>
            <a:lstStyle/>
            <a:p>
              <a:r>
                <a:rPr lang="en-US" sz="1600" b="1" dirty="0" smtClean="0">
                  <a:solidFill>
                    <a:schemeClr val="bg1"/>
                  </a:solidFill>
                </a:rPr>
                <a:t>APPENDIX</a:t>
              </a:r>
              <a:endParaRPr lang="en-US" sz="1600" b="1" dirty="0">
                <a:solidFill>
                  <a:schemeClr val="bg1"/>
                </a:solidFill>
              </a:endParaRPr>
            </a:p>
          </p:txBody>
        </p:sp>
      </p:grpSp>
      <p:pic>
        <p:nvPicPr>
          <p:cNvPr id="75" name="Picture 8" descr="http://cliparts.co/cliparts/pio/dBR/piodBRjiE.png"/>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7562088" y="1567069"/>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10" descr="http://images.sodahead.com/polls/003879831/485086176_x_mark_red_circle_answer_2_xlarge.png"/>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8823960" y="1567069"/>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77" name="TextBox 76"/>
          <p:cNvSpPr txBox="1"/>
          <p:nvPr/>
        </p:nvSpPr>
        <p:spPr>
          <a:xfrm>
            <a:off x="7819422" y="1497475"/>
            <a:ext cx="1080791" cy="338554"/>
          </a:xfrm>
          <a:prstGeom prst="rect">
            <a:avLst/>
          </a:prstGeom>
          <a:noFill/>
        </p:spPr>
        <p:txBody>
          <a:bodyPr wrap="square" rtlCol="0">
            <a:spAutoFit/>
          </a:bodyPr>
          <a:lstStyle/>
          <a:p>
            <a:r>
              <a:rPr lang="en-US" sz="1600" b="1" dirty="0" smtClean="0">
                <a:solidFill>
                  <a:schemeClr val="bg1"/>
                </a:solidFill>
                <a:latin typeface="Arial Narrow" panose="020B0606020202030204" pitchFamily="34" charset="0"/>
              </a:rPr>
              <a:t>APPENDIX</a:t>
            </a:r>
            <a:endParaRPr lang="en-US" sz="1600" b="1" dirty="0">
              <a:solidFill>
                <a:schemeClr val="bg1"/>
              </a:solidFill>
              <a:latin typeface="Arial Narrow" panose="020B0606020202030204" pitchFamily="34" charset="0"/>
            </a:endParaRPr>
          </a:p>
        </p:txBody>
      </p:sp>
      <p:pic>
        <p:nvPicPr>
          <p:cNvPr id="78"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40"/>
          <a:stretch>
            <a:fillRect/>
          </a:stretch>
        </p:blipFill>
        <p:spPr>
          <a:xfrm>
            <a:off x="8095708" y="7257011"/>
            <a:ext cx="609600" cy="609600"/>
          </a:xfrm>
          <a:prstGeom prst="rect">
            <a:avLst/>
          </a:prstGeom>
        </p:spPr>
      </p:pic>
      <p:pic>
        <p:nvPicPr>
          <p:cNvPr id="79"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40"/>
          <a:stretch>
            <a:fillRect/>
          </a:stretch>
        </p:blipFill>
        <p:spPr>
          <a:xfrm>
            <a:off x="922492" y="7196270"/>
            <a:ext cx="609600" cy="609600"/>
          </a:xfrm>
          <a:prstGeom prst="rect">
            <a:avLst/>
          </a:prstGeom>
        </p:spPr>
      </p:pic>
      <p:grpSp>
        <p:nvGrpSpPr>
          <p:cNvPr id="80" name="Group 79"/>
          <p:cNvGrpSpPr/>
          <p:nvPr/>
        </p:nvGrpSpPr>
        <p:grpSpPr>
          <a:xfrm>
            <a:off x="1709928" y="210312"/>
            <a:ext cx="4485959" cy="7048953"/>
            <a:chOff x="1712441" y="207823"/>
            <a:chExt cx="4485959" cy="7048953"/>
          </a:xfrm>
        </p:grpSpPr>
        <p:pic>
          <p:nvPicPr>
            <p:cNvPr id="81" name="Picture 18" descr="http://www.zeldainformer.com/05-ocarina-of-time/walkthrough/images/Biri.png"/>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81"/>
            <p:cNvPicPr/>
            <p:nvPr/>
          </p:nvPicPr>
          <p:blipFill>
            <a:blip r:embed="rId43" cstate="print">
              <a:extLst>
                <a:ext uri="{28A0092B-C50C-407E-A947-70E740481C1C}">
                  <a14:useLocalDpi xmlns:a14="http://schemas.microsoft.com/office/drawing/2010/main" val="0"/>
                </a:ext>
              </a:extLst>
            </a:blip>
            <a:stretch>
              <a:fillRect/>
            </a:stretch>
          </p:blipFill>
          <p:spPr>
            <a:xfrm>
              <a:off x="3215049" y="3533118"/>
              <a:ext cx="1719450" cy="1365804"/>
            </a:xfrm>
            <a:prstGeom prst="rect">
              <a:avLst/>
            </a:prstGeom>
          </p:spPr>
        </p:pic>
        <p:sp>
          <p:nvSpPr>
            <p:cNvPr id="83" name="TextBox 82"/>
            <p:cNvSpPr txBox="1"/>
            <p:nvPr/>
          </p:nvSpPr>
          <p:spPr>
            <a:xfrm>
              <a:off x="2715396" y="708776"/>
              <a:ext cx="2649256" cy="1754326"/>
            </a:xfrm>
            <a:prstGeom prst="rect">
              <a:avLst/>
            </a:prstGeom>
            <a:noFill/>
          </p:spPr>
          <p:txBody>
            <a:bodyPr wrap="square" rtlCol="0">
              <a:spAutoFit/>
            </a:bodyPr>
            <a:lstStyle/>
            <a:p>
              <a:r>
                <a:rPr lang="en-US" b="1" dirty="0">
                  <a:latin typeface="Arial Narrow" panose="020B0606020202030204" pitchFamily="34" charset="0"/>
                </a:rPr>
                <a:t>To understand how the character acts and feels.  (The two artists drew two different pictures that _____________ how they feel about the king.)</a:t>
              </a:r>
            </a:p>
          </p:txBody>
        </p:sp>
      </p:grpSp>
      <p:grpSp>
        <p:nvGrpSpPr>
          <p:cNvPr id="84" name="Group 83"/>
          <p:cNvGrpSpPr/>
          <p:nvPr/>
        </p:nvGrpSpPr>
        <p:grpSpPr>
          <a:xfrm>
            <a:off x="1561526" y="986719"/>
            <a:ext cx="1188209" cy="1472400"/>
            <a:chOff x="1703160" y="980688"/>
            <a:chExt cx="1188209" cy="1472400"/>
          </a:xfrm>
        </p:grpSpPr>
        <p:sp>
          <p:nvSpPr>
            <p:cNvPr id="85"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rot="17266779">
              <a:off x="1636783" y="1484168"/>
              <a:ext cx="1345514" cy="338554"/>
            </a:xfrm>
            <a:prstGeom prst="rect">
              <a:avLst/>
            </a:prstGeom>
            <a:noFill/>
          </p:spPr>
          <p:txBody>
            <a:bodyPr wrap="square" rtlCol="0">
              <a:spAutoFit/>
            </a:bodyPr>
            <a:lstStyle/>
            <a:p>
              <a:r>
                <a:rPr lang="en-US" sz="1600" b="1" dirty="0" smtClean="0">
                  <a:solidFill>
                    <a:schemeClr val="bg1"/>
                  </a:solidFill>
                </a:rPr>
                <a:t>Exposition</a:t>
              </a:r>
              <a:endParaRPr lang="en-US" sz="1600" b="1" dirty="0">
                <a:solidFill>
                  <a:schemeClr val="bg1"/>
                </a:solidFill>
              </a:endParaRPr>
            </a:p>
          </p:txBody>
        </p:sp>
      </p:grpSp>
      <p:grpSp>
        <p:nvGrpSpPr>
          <p:cNvPr id="87" name="Group 86"/>
          <p:cNvGrpSpPr/>
          <p:nvPr/>
        </p:nvGrpSpPr>
        <p:grpSpPr>
          <a:xfrm>
            <a:off x="5103574" y="738166"/>
            <a:ext cx="1113527" cy="1580605"/>
            <a:chOff x="5102948" y="770813"/>
            <a:chExt cx="1113527" cy="1580605"/>
          </a:xfrm>
        </p:grpSpPr>
        <p:sp>
          <p:nvSpPr>
            <p:cNvPr id="88"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Box 88"/>
            <p:cNvSpPr txBox="1"/>
            <p:nvPr/>
          </p:nvSpPr>
          <p:spPr>
            <a:xfrm rot="17733287">
              <a:off x="4947253" y="1407227"/>
              <a:ext cx="1580605" cy="307777"/>
            </a:xfrm>
            <a:prstGeom prst="rect">
              <a:avLst/>
            </a:prstGeom>
            <a:noFill/>
          </p:spPr>
          <p:txBody>
            <a:bodyPr wrap="square" rtlCol="0">
              <a:spAutoFit/>
            </a:bodyPr>
            <a:lstStyle/>
            <a:p>
              <a:r>
                <a:rPr lang="en-US" sz="1400" b="1" dirty="0" smtClean="0">
                  <a:solidFill>
                    <a:schemeClr val="bg1"/>
                  </a:solidFill>
                </a:rPr>
                <a:t>Characterize</a:t>
              </a:r>
              <a:endParaRPr lang="en-US" sz="1400" b="1" dirty="0">
                <a:solidFill>
                  <a:schemeClr val="bg1"/>
                </a:solidFill>
              </a:endParaRPr>
            </a:p>
          </p:txBody>
        </p:sp>
      </p:grpSp>
      <p:pic>
        <p:nvPicPr>
          <p:cNvPr id="90" name="Picture 8" descr="http://cliparts.co/cliparts/pio/dBR/piodBRjiE.png"/>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7562088" y="1949342"/>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10" descr="http://images.sodahead.com/polls/003879831/485086176_x_mark_red_circle_answer_2_xlarge.png"/>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8823960" y="1949342"/>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92" name="TextBox 91"/>
          <p:cNvSpPr txBox="1"/>
          <p:nvPr/>
        </p:nvSpPr>
        <p:spPr>
          <a:xfrm>
            <a:off x="7701187" y="1913630"/>
            <a:ext cx="1188524" cy="276999"/>
          </a:xfrm>
          <a:prstGeom prst="rect">
            <a:avLst/>
          </a:prstGeom>
          <a:noFill/>
        </p:spPr>
        <p:txBody>
          <a:bodyPr wrap="square" rtlCol="0">
            <a:spAutoFit/>
          </a:bodyPr>
          <a:lstStyle/>
          <a:p>
            <a:r>
              <a:rPr lang="en-US" sz="1200" b="1" dirty="0" smtClean="0">
                <a:solidFill>
                  <a:schemeClr val="bg1"/>
                </a:solidFill>
                <a:latin typeface="Arial Narrow" panose="020B0606020202030204" pitchFamily="34" charset="0"/>
              </a:rPr>
              <a:t>CHARACTERIZE</a:t>
            </a:r>
            <a:endParaRPr lang="en-US" sz="1200" b="1" dirty="0">
              <a:solidFill>
                <a:schemeClr val="bg1"/>
              </a:solidFill>
              <a:latin typeface="Arial Narrow" panose="020B0606020202030204" pitchFamily="34" charset="0"/>
            </a:endParaRPr>
          </a:p>
        </p:txBody>
      </p:sp>
      <p:pic>
        <p:nvPicPr>
          <p:cNvPr id="93"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40"/>
          <a:stretch>
            <a:fillRect/>
          </a:stretch>
        </p:blipFill>
        <p:spPr>
          <a:xfrm>
            <a:off x="8248108" y="7409411"/>
            <a:ext cx="609600" cy="609600"/>
          </a:xfrm>
          <a:prstGeom prst="rect">
            <a:avLst/>
          </a:prstGeom>
        </p:spPr>
      </p:pic>
      <p:pic>
        <p:nvPicPr>
          <p:cNvPr id="94"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40"/>
          <a:stretch>
            <a:fillRect/>
          </a:stretch>
        </p:blipFill>
        <p:spPr>
          <a:xfrm>
            <a:off x="1074892" y="7348670"/>
            <a:ext cx="609600" cy="609600"/>
          </a:xfrm>
          <a:prstGeom prst="rect">
            <a:avLst/>
          </a:prstGeom>
        </p:spPr>
      </p:pic>
      <p:grpSp>
        <p:nvGrpSpPr>
          <p:cNvPr id="95" name="Group 94"/>
          <p:cNvGrpSpPr/>
          <p:nvPr/>
        </p:nvGrpSpPr>
        <p:grpSpPr>
          <a:xfrm>
            <a:off x="1709928" y="210312"/>
            <a:ext cx="4485959" cy="7048953"/>
            <a:chOff x="1712441" y="207823"/>
            <a:chExt cx="4485959" cy="7048953"/>
          </a:xfrm>
        </p:grpSpPr>
        <p:pic>
          <p:nvPicPr>
            <p:cNvPr id="96" name="Picture 18" descr="http://www.zeldainformer.com/05-ocarina-of-time/walkthrough/images/Biri.png"/>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96"/>
            <p:cNvPicPr/>
            <p:nvPr/>
          </p:nvPicPr>
          <p:blipFill>
            <a:blip r:embed="rId44" cstate="print">
              <a:extLst>
                <a:ext uri="{28A0092B-C50C-407E-A947-70E740481C1C}">
                  <a14:useLocalDpi xmlns:a14="http://schemas.microsoft.com/office/drawing/2010/main" val="0"/>
                </a:ext>
              </a:extLst>
            </a:blip>
            <a:stretch>
              <a:fillRect/>
            </a:stretch>
          </p:blipFill>
          <p:spPr>
            <a:xfrm>
              <a:off x="3159182" y="3619749"/>
              <a:ext cx="1816197" cy="1282314"/>
            </a:xfrm>
            <a:prstGeom prst="rect">
              <a:avLst/>
            </a:prstGeom>
          </p:spPr>
        </p:pic>
        <p:sp>
          <p:nvSpPr>
            <p:cNvPr id="98" name="TextBox 97"/>
            <p:cNvSpPr txBox="1"/>
            <p:nvPr/>
          </p:nvSpPr>
          <p:spPr>
            <a:xfrm>
              <a:off x="2650529" y="551383"/>
              <a:ext cx="2649256" cy="2308324"/>
            </a:xfrm>
            <a:prstGeom prst="rect">
              <a:avLst/>
            </a:prstGeom>
            <a:noFill/>
          </p:spPr>
          <p:txBody>
            <a:bodyPr wrap="square" rtlCol="0">
              <a:spAutoFit/>
            </a:bodyPr>
            <a:lstStyle/>
            <a:p>
              <a:r>
                <a:rPr lang="en-US" b="1" dirty="0">
                  <a:latin typeface="Arial Narrow" panose="020B0606020202030204" pitchFamily="34" charset="0"/>
                </a:rPr>
                <a:t>The arrangement of things put in order </a:t>
              </a:r>
              <a:r>
                <a:rPr lang="en-US" b="1" dirty="0" smtClean="0">
                  <a:latin typeface="Arial Narrow" panose="020B0606020202030204" pitchFamily="34" charset="0"/>
                </a:rPr>
                <a:t>of when </a:t>
              </a:r>
              <a:r>
                <a:rPr lang="en-US" b="1" dirty="0">
                  <a:latin typeface="Arial Narrow" panose="020B0606020202030204" pitchFamily="34" charset="0"/>
                </a:rPr>
                <a:t>they happened.  (The timeline is arranged in _______________ order because it goes from the earliest date, to the latest time.)</a:t>
              </a:r>
            </a:p>
          </p:txBody>
        </p:sp>
      </p:grpSp>
      <p:grpSp>
        <p:nvGrpSpPr>
          <p:cNvPr id="99" name="Group 98"/>
          <p:cNvGrpSpPr/>
          <p:nvPr/>
        </p:nvGrpSpPr>
        <p:grpSpPr>
          <a:xfrm>
            <a:off x="1596526" y="1070618"/>
            <a:ext cx="1188209" cy="1399242"/>
            <a:chOff x="1703160" y="1053846"/>
            <a:chExt cx="1188209" cy="1399242"/>
          </a:xfrm>
        </p:grpSpPr>
        <p:sp>
          <p:nvSpPr>
            <p:cNvPr id="100"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rot="17266779">
              <a:off x="1636526" y="1581567"/>
              <a:ext cx="1345514" cy="338554"/>
            </a:xfrm>
            <a:prstGeom prst="rect">
              <a:avLst/>
            </a:prstGeom>
            <a:noFill/>
          </p:spPr>
          <p:txBody>
            <a:bodyPr wrap="square" rtlCol="0">
              <a:spAutoFit/>
            </a:bodyPr>
            <a:lstStyle/>
            <a:p>
              <a:r>
                <a:rPr lang="en-US" sz="1600" b="1" dirty="0" smtClean="0">
                  <a:solidFill>
                    <a:schemeClr val="bg1"/>
                  </a:solidFill>
                </a:rPr>
                <a:t>Classified Ad</a:t>
              </a:r>
              <a:endParaRPr lang="en-US" sz="1600" b="1" dirty="0">
                <a:solidFill>
                  <a:schemeClr val="bg1"/>
                </a:solidFill>
              </a:endParaRPr>
            </a:p>
          </p:txBody>
        </p:sp>
      </p:grpSp>
      <p:grpSp>
        <p:nvGrpSpPr>
          <p:cNvPr id="102" name="Group 101"/>
          <p:cNvGrpSpPr/>
          <p:nvPr/>
        </p:nvGrpSpPr>
        <p:grpSpPr>
          <a:xfrm>
            <a:off x="5097170" y="895759"/>
            <a:ext cx="1113527" cy="1580605"/>
            <a:chOff x="5102948" y="887769"/>
            <a:chExt cx="1113527" cy="1580605"/>
          </a:xfrm>
        </p:grpSpPr>
        <p:sp>
          <p:nvSpPr>
            <p:cNvPr id="103"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TextBox 103"/>
            <p:cNvSpPr txBox="1"/>
            <p:nvPr/>
          </p:nvSpPr>
          <p:spPr>
            <a:xfrm rot="17733287">
              <a:off x="4945340" y="1524183"/>
              <a:ext cx="1580605" cy="307777"/>
            </a:xfrm>
            <a:prstGeom prst="rect">
              <a:avLst/>
            </a:prstGeom>
            <a:noFill/>
          </p:spPr>
          <p:txBody>
            <a:bodyPr wrap="square" rtlCol="0">
              <a:spAutoFit/>
            </a:bodyPr>
            <a:lstStyle/>
            <a:p>
              <a:r>
                <a:rPr lang="en-US" sz="1400" b="1" dirty="0" smtClean="0">
                  <a:solidFill>
                    <a:schemeClr val="bg1"/>
                  </a:solidFill>
                </a:rPr>
                <a:t>Chronological</a:t>
              </a:r>
              <a:endParaRPr lang="en-US" sz="1400" b="1" dirty="0">
                <a:solidFill>
                  <a:schemeClr val="bg1"/>
                </a:solidFill>
              </a:endParaRPr>
            </a:p>
          </p:txBody>
        </p:sp>
      </p:grpSp>
      <p:pic>
        <p:nvPicPr>
          <p:cNvPr id="105" name="Picture 8" descr="http://cliparts.co/cliparts/pio/dBR/piodBRjiE.png"/>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7562088" y="2296325"/>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10" descr="http://images.sodahead.com/polls/003879831/485086176_x_mark_red_circle_answer_2_xlarge.png"/>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8823960" y="2296325"/>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107" name="TextBox 106"/>
          <p:cNvSpPr txBox="1"/>
          <p:nvPr/>
        </p:nvSpPr>
        <p:spPr>
          <a:xfrm>
            <a:off x="7711167" y="2260613"/>
            <a:ext cx="1217067" cy="276999"/>
          </a:xfrm>
          <a:prstGeom prst="rect">
            <a:avLst/>
          </a:prstGeom>
          <a:noFill/>
        </p:spPr>
        <p:txBody>
          <a:bodyPr wrap="square" rtlCol="0">
            <a:spAutoFit/>
          </a:bodyPr>
          <a:lstStyle/>
          <a:p>
            <a:r>
              <a:rPr lang="en-US" sz="1200" b="1" dirty="0" smtClean="0">
                <a:solidFill>
                  <a:schemeClr val="bg1"/>
                </a:solidFill>
                <a:latin typeface="Arial Narrow" panose="020B0606020202030204" pitchFamily="34" charset="0"/>
              </a:rPr>
              <a:t>CHRONOLGICAL</a:t>
            </a:r>
            <a:endParaRPr lang="en-US" sz="1200" b="1" dirty="0">
              <a:solidFill>
                <a:schemeClr val="bg1"/>
              </a:solidFill>
              <a:latin typeface="Arial Narrow" panose="020B0606020202030204" pitchFamily="34" charset="0"/>
            </a:endParaRPr>
          </a:p>
        </p:txBody>
      </p:sp>
      <p:pic>
        <p:nvPicPr>
          <p:cNvPr id="137" name="Picture 8" descr="http://cliparts.co/cliparts/pio/dBR/piodBRjiE.png"/>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7562088" y="2665659"/>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10" descr="http://images.sodahead.com/polls/003879831/485086176_x_mark_red_circle_answer_2_xlarge.png"/>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8823960" y="2665659"/>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39" name="Group 138"/>
          <p:cNvGrpSpPr/>
          <p:nvPr/>
        </p:nvGrpSpPr>
        <p:grpSpPr>
          <a:xfrm>
            <a:off x="1709928" y="210312"/>
            <a:ext cx="4485959" cy="7048953"/>
            <a:chOff x="1712441" y="207823"/>
            <a:chExt cx="4485959" cy="7048953"/>
          </a:xfrm>
        </p:grpSpPr>
        <p:pic>
          <p:nvPicPr>
            <p:cNvPr id="140" name="Picture 18" descr="http://www.zeldainformer.com/05-ocarina-of-time/walkthrough/images/Biri.png"/>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140"/>
            <p:cNvPicPr/>
            <p:nvPr/>
          </p:nvPicPr>
          <p:blipFill>
            <a:blip r:embed="rId45" cstate="print">
              <a:extLst>
                <a:ext uri="{28A0092B-C50C-407E-A947-70E740481C1C}">
                  <a14:useLocalDpi xmlns:a14="http://schemas.microsoft.com/office/drawing/2010/main" val="0"/>
                </a:ext>
              </a:extLst>
            </a:blip>
            <a:stretch>
              <a:fillRect/>
            </a:stretch>
          </p:blipFill>
          <p:spPr>
            <a:xfrm>
              <a:off x="3272048" y="3526225"/>
              <a:ext cx="1624113" cy="1370808"/>
            </a:xfrm>
            <a:prstGeom prst="rect">
              <a:avLst/>
            </a:prstGeom>
          </p:spPr>
        </p:pic>
        <p:sp>
          <p:nvSpPr>
            <p:cNvPr id="142" name="TextBox 141"/>
            <p:cNvSpPr txBox="1"/>
            <p:nvPr/>
          </p:nvSpPr>
          <p:spPr>
            <a:xfrm>
              <a:off x="2748932" y="462560"/>
              <a:ext cx="2649256" cy="2446824"/>
            </a:xfrm>
            <a:prstGeom prst="rect">
              <a:avLst/>
            </a:prstGeom>
            <a:noFill/>
          </p:spPr>
          <p:txBody>
            <a:bodyPr wrap="square" rtlCol="0">
              <a:spAutoFit/>
            </a:bodyPr>
            <a:lstStyle/>
            <a:p>
              <a:r>
                <a:rPr lang="en-US" sz="1700" b="1" dirty="0">
                  <a:latin typeface="Arial Narrow" panose="020B0606020202030204" pitchFamily="34" charset="0"/>
                </a:rPr>
                <a:t>A section in a newspaper, magazine</a:t>
              </a:r>
              <a:r>
                <a:rPr lang="en-US" sz="1700" b="1" dirty="0" smtClean="0">
                  <a:latin typeface="Arial Narrow" panose="020B0606020202030204" pitchFamily="34" charset="0"/>
                </a:rPr>
                <a:t>, or website </a:t>
              </a:r>
              <a:r>
                <a:rPr lang="en-US" sz="1700" b="1" dirty="0">
                  <a:latin typeface="Arial Narrow" panose="020B0606020202030204" pitchFamily="34" charset="0"/>
                </a:rPr>
                <a:t>that sells things like houses, apartments, used cars, and lists jobs. (Example: I looked in the newspaper in the __________________ to see if there were any job postings.)</a:t>
              </a:r>
            </a:p>
          </p:txBody>
        </p:sp>
      </p:grpSp>
      <p:grpSp>
        <p:nvGrpSpPr>
          <p:cNvPr id="143" name="Group 142"/>
          <p:cNvGrpSpPr/>
          <p:nvPr/>
        </p:nvGrpSpPr>
        <p:grpSpPr>
          <a:xfrm>
            <a:off x="1579896" y="1032920"/>
            <a:ext cx="1188209" cy="1399242"/>
            <a:chOff x="1703160" y="1053846"/>
            <a:chExt cx="1188209" cy="1399242"/>
          </a:xfrm>
        </p:grpSpPr>
        <p:sp>
          <p:nvSpPr>
            <p:cNvPr id="144"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TextBox 144"/>
            <p:cNvSpPr txBox="1"/>
            <p:nvPr/>
          </p:nvSpPr>
          <p:spPr>
            <a:xfrm rot="18046997">
              <a:off x="1769356" y="1490931"/>
              <a:ext cx="1165851" cy="646331"/>
            </a:xfrm>
            <a:prstGeom prst="rect">
              <a:avLst/>
            </a:prstGeom>
            <a:noFill/>
          </p:spPr>
          <p:txBody>
            <a:bodyPr wrap="square" rtlCol="0">
              <a:spAutoFit/>
            </a:bodyPr>
            <a:lstStyle/>
            <a:p>
              <a:r>
                <a:rPr lang="en-US" b="1" dirty="0" smtClean="0">
                  <a:solidFill>
                    <a:schemeClr val="bg1"/>
                  </a:solidFill>
                </a:rPr>
                <a:t>Classified Ad</a:t>
              </a:r>
              <a:endParaRPr lang="en-US" b="1" dirty="0">
                <a:solidFill>
                  <a:schemeClr val="bg1"/>
                </a:solidFill>
              </a:endParaRPr>
            </a:p>
          </p:txBody>
        </p:sp>
      </p:grpSp>
      <p:grpSp>
        <p:nvGrpSpPr>
          <p:cNvPr id="146" name="Group 145"/>
          <p:cNvGrpSpPr/>
          <p:nvPr/>
        </p:nvGrpSpPr>
        <p:grpSpPr>
          <a:xfrm>
            <a:off x="5111415" y="881901"/>
            <a:ext cx="1113527" cy="1399242"/>
            <a:chOff x="5102948" y="913896"/>
            <a:chExt cx="1113527" cy="1399242"/>
          </a:xfrm>
        </p:grpSpPr>
        <p:sp>
          <p:nvSpPr>
            <p:cNvPr id="147"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TextBox 147"/>
            <p:cNvSpPr txBox="1"/>
            <p:nvPr/>
          </p:nvSpPr>
          <p:spPr>
            <a:xfrm rot="18704414">
              <a:off x="5247557" y="1498082"/>
              <a:ext cx="1055274" cy="369332"/>
            </a:xfrm>
            <a:prstGeom prst="rect">
              <a:avLst/>
            </a:prstGeom>
            <a:noFill/>
          </p:spPr>
          <p:txBody>
            <a:bodyPr wrap="square" rtlCol="0">
              <a:spAutoFit/>
            </a:bodyPr>
            <a:lstStyle/>
            <a:p>
              <a:r>
                <a:rPr lang="en-US" b="1" dirty="0" smtClean="0">
                  <a:solidFill>
                    <a:schemeClr val="bg1"/>
                  </a:solidFill>
                </a:rPr>
                <a:t>Coupon</a:t>
              </a:r>
              <a:endParaRPr lang="en-US" b="1" dirty="0">
                <a:solidFill>
                  <a:schemeClr val="bg1"/>
                </a:solidFill>
              </a:endParaRPr>
            </a:p>
          </p:txBody>
        </p:sp>
      </p:grpSp>
      <p:sp>
        <p:nvSpPr>
          <p:cNvPr id="149" name="TextBox 148"/>
          <p:cNvSpPr txBox="1"/>
          <p:nvPr/>
        </p:nvSpPr>
        <p:spPr>
          <a:xfrm>
            <a:off x="7748434" y="2616343"/>
            <a:ext cx="1198504" cy="307777"/>
          </a:xfrm>
          <a:prstGeom prst="rect">
            <a:avLst/>
          </a:prstGeom>
          <a:noFill/>
        </p:spPr>
        <p:txBody>
          <a:bodyPr wrap="square" rtlCol="0">
            <a:spAutoFit/>
          </a:bodyPr>
          <a:lstStyle/>
          <a:p>
            <a:r>
              <a:rPr lang="en-US" sz="1400" b="1" dirty="0" smtClean="0">
                <a:solidFill>
                  <a:schemeClr val="bg1"/>
                </a:solidFill>
                <a:latin typeface="Arial Narrow" panose="020B0606020202030204" pitchFamily="34" charset="0"/>
              </a:rPr>
              <a:t>Classified Ad</a:t>
            </a:r>
            <a:endParaRPr lang="en-US" sz="1400" b="1" dirty="0">
              <a:solidFill>
                <a:schemeClr val="bg1"/>
              </a:solidFill>
              <a:latin typeface="Arial Narrow" panose="020B0606020202030204" pitchFamily="34" charset="0"/>
            </a:endParaRPr>
          </a:p>
        </p:txBody>
      </p:sp>
      <p:pic>
        <p:nvPicPr>
          <p:cNvPr id="150"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40"/>
          <a:stretch>
            <a:fillRect/>
          </a:stretch>
        </p:blipFill>
        <p:spPr>
          <a:xfrm>
            <a:off x="8400508" y="7561811"/>
            <a:ext cx="609600" cy="609600"/>
          </a:xfrm>
          <a:prstGeom prst="rect">
            <a:avLst/>
          </a:prstGeom>
        </p:spPr>
      </p:pic>
      <p:pic>
        <p:nvPicPr>
          <p:cNvPr id="151"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40"/>
          <a:stretch>
            <a:fillRect/>
          </a:stretch>
        </p:blipFill>
        <p:spPr>
          <a:xfrm>
            <a:off x="1227292" y="7501070"/>
            <a:ext cx="609600" cy="609600"/>
          </a:xfrm>
          <a:prstGeom prst="rect">
            <a:avLst/>
          </a:prstGeom>
        </p:spPr>
      </p:pic>
      <p:pic>
        <p:nvPicPr>
          <p:cNvPr id="152" name="Picture 8" descr="http://cliparts.co/cliparts/pio/dBR/piodBRjiE.png"/>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7562088" y="2984450"/>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10" descr="http://images.sodahead.com/polls/003879831/485086176_x_mark_red_circle_answer_2_xlarge.png"/>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8823960" y="2984450"/>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54" name="Group 153"/>
          <p:cNvGrpSpPr/>
          <p:nvPr/>
        </p:nvGrpSpPr>
        <p:grpSpPr>
          <a:xfrm>
            <a:off x="1709928" y="210312"/>
            <a:ext cx="4485959" cy="7048953"/>
            <a:chOff x="1712441" y="207823"/>
            <a:chExt cx="4485959" cy="7048953"/>
          </a:xfrm>
        </p:grpSpPr>
        <p:pic>
          <p:nvPicPr>
            <p:cNvPr id="155" name="Picture 18" descr="http://www.zeldainformer.com/05-ocarina-of-time/walkthrough/images/Biri.png"/>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156" name="Picture 155"/>
            <p:cNvPicPr/>
            <p:nvPr/>
          </p:nvPicPr>
          <p:blipFill>
            <a:blip r:embed="rId46">
              <a:extLst>
                <a:ext uri="{28A0092B-C50C-407E-A947-70E740481C1C}">
                  <a14:useLocalDpi xmlns:a14="http://schemas.microsoft.com/office/drawing/2010/main" val="0"/>
                </a:ext>
              </a:extLst>
            </a:blip>
            <a:stretch>
              <a:fillRect/>
            </a:stretch>
          </p:blipFill>
          <p:spPr>
            <a:xfrm>
              <a:off x="3272048" y="3618933"/>
              <a:ext cx="1624113" cy="1185391"/>
            </a:xfrm>
            <a:prstGeom prst="rect">
              <a:avLst/>
            </a:prstGeom>
          </p:spPr>
        </p:pic>
        <p:sp>
          <p:nvSpPr>
            <p:cNvPr id="157" name="TextBox 156"/>
            <p:cNvSpPr txBox="1"/>
            <p:nvPr/>
          </p:nvSpPr>
          <p:spPr>
            <a:xfrm>
              <a:off x="2725560" y="519856"/>
              <a:ext cx="2649256" cy="1923604"/>
            </a:xfrm>
            <a:prstGeom prst="rect">
              <a:avLst/>
            </a:prstGeom>
            <a:noFill/>
          </p:spPr>
          <p:txBody>
            <a:bodyPr wrap="square" rtlCol="0">
              <a:spAutoFit/>
            </a:bodyPr>
            <a:lstStyle/>
            <a:p>
              <a:r>
                <a:rPr lang="en-US" sz="1700" b="1" dirty="0">
                  <a:latin typeface="Arial Narrow" panose="020B0606020202030204" pitchFamily="34" charset="0"/>
                </a:rPr>
                <a:t>A usually small piece of printed paper that </a:t>
              </a:r>
              <a:r>
                <a:rPr lang="en-US" sz="1700" b="1" dirty="0" smtClean="0">
                  <a:latin typeface="Arial Narrow" panose="020B0606020202030204" pitchFamily="34" charset="0"/>
                </a:rPr>
                <a:t>saves </a:t>
              </a:r>
              <a:r>
                <a:rPr lang="en-US" sz="1700" b="1" dirty="0">
                  <a:latin typeface="Arial Narrow" panose="020B0606020202030204" pitchFamily="34" charset="0"/>
                </a:rPr>
                <a:t>you money for something you want to buy. (Example: My family was able to get $5 off because we had a _______________.)</a:t>
              </a:r>
            </a:p>
          </p:txBody>
        </p:sp>
      </p:grpSp>
      <p:grpSp>
        <p:nvGrpSpPr>
          <p:cNvPr id="158" name="Group 157"/>
          <p:cNvGrpSpPr/>
          <p:nvPr/>
        </p:nvGrpSpPr>
        <p:grpSpPr>
          <a:xfrm>
            <a:off x="1591746" y="1052440"/>
            <a:ext cx="1188209" cy="1399242"/>
            <a:chOff x="1703160" y="1053846"/>
            <a:chExt cx="1188209" cy="1399242"/>
          </a:xfrm>
        </p:grpSpPr>
        <p:sp>
          <p:nvSpPr>
            <p:cNvPr id="159"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TextBox 159"/>
            <p:cNvSpPr txBox="1"/>
            <p:nvPr/>
          </p:nvSpPr>
          <p:spPr>
            <a:xfrm rot="18046997">
              <a:off x="1769356" y="1629430"/>
              <a:ext cx="1165851" cy="369332"/>
            </a:xfrm>
            <a:prstGeom prst="rect">
              <a:avLst/>
            </a:prstGeom>
            <a:noFill/>
          </p:spPr>
          <p:txBody>
            <a:bodyPr wrap="square" rtlCol="0">
              <a:spAutoFit/>
            </a:bodyPr>
            <a:lstStyle/>
            <a:p>
              <a:r>
                <a:rPr lang="en-US" b="1" dirty="0" smtClean="0">
                  <a:solidFill>
                    <a:schemeClr val="bg1"/>
                  </a:solidFill>
                </a:rPr>
                <a:t>Coupon</a:t>
              </a:r>
              <a:endParaRPr lang="en-US" b="1" dirty="0">
                <a:solidFill>
                  <a:schemeClr val="bg1"/>
                </a:solidFill>
              </a:endParaRPr>
            </a:p>
          </p:txBody>
        </p:sp>
      </p:grpSp>
      <p:grpSp>
        <p:nvGrpSpPr>
          <p:cNvPr id="161" name="Group 160"/>
          <p:cNvGrpSpPr/>
          <p:nvPr/>
        </p:nvGrpSpPr>
        <p:grpSpPr>
          <a:xfrm>
            <a:off x="5135227" y="923077"/>
            <a:ext cx="1113527" cy="1399242"/>
            <a:chOff x="5102948" y="913896"/>
            <a:chExt cx="1113527" cy="1399242"/>
          </a:xfrm>
        </p:grpSpPr>
        <p:sp>
          <p:nvSpPr>
            <p:cNvPr id="162"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Box 162"/>
            <p:cNvSpPr txBox="1"/>
            <p:nvPr/>
          </p:nvSpPr>
          <p:spPr>
            <a:xfrm rot="18704414">
              <a:off x="5181519" y="1580117"/>
              <a:ext cx="1055274" cy="369332"/>
            </a:xfrm>
            <a:prstGeom prst="rect">
              <a:avLst/>
            </a:prstGeom>
            <a:noFill/>
          </p:spPr>
          <p:txBody>
            <a:bodyPr wrap="square" rtlCol="0">
              <a:spAutoFit/>
            </a:bodyPr>
            <a:lstStyle/>
            <a:p>
              <a:r>
                <a:rPr lang="en-US" b="1" dirty="0" smtClean="0">
                  <a:solidFill>
                    <a:schemeClr val="bg1"/>
                  </a:solidFill>
                </a:rPr>
                <a:t>Diagram</a:t>
              </a:r>
              <a:endParaRPr lang="en-US" b="1" dirty="0">
                <a:solidFill>
                  <a:schemeClr val="bg1"/>
                </a:solidFill>
              </a:endParaRPr>
            </a:p>
          </p:txBody>
        </p:sp>
      </p:grpSp>
      <p:sp>
        <p:nvSpPr>
          <p:cNvPr id="164" name="TextBox 163"/>
          <p:cNvSpPr txBox="1"/>
          <p:nvPr/>
        </p:nvSpPr>
        <p:spPr>
          <a:xfrm>
            <a:off x="7801256" y="2915993"/>
            <a:ext cx="1198504" cy="369332"/>
          </a:xfrm>
          <a:prstGeom prst="rect">
            <a:avLst/>
          </a:prstGeom>
          <a:noFill/>
        </p:spPr>
        <p:txBody>
          <a:bodyPr wrap="square" rtlCol="0">
            <a:spAutoFit/>
          </a:bodyPr>
          <a:lstStyle/>
          <a:p>
            <a:r>
              <a:rPr lang="en-US" b="1" dirty="0" smtClean="0">
                <a:solidFill>
                  <a:schemeClr val="bg1"/>
                </a:solidFill>
                <a:latin typeface="Arial Narrow" panose="020B0606020202030204" pitchFamily="34" charset="0"/>
              </a:rPr>
              <a:t>COUPON</a:t>
            </a:r>
            <a:endParaRPr lang="en-US" b="1" dirty="0">
              <a:solidFill>
                <a:schemeClr val="bg1"/>
              </a:solidFill>
              <a:latin typeface="Arial Narrow" panose="020B0606020202030204" pitchFamily="34" charset="0"/>
            </a:endParaRPr>
          </a:p>
        </p:txBody>
      </p:sp>
      <p:pic>
        <p:nvPicPr>
          <p:cNvPr id="165"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40"/>
          <a:stretch>
            <a:fillRect/>
          </a:stretch>
        </p:blipFill>
        <p:spPr>
          <a:xfrm>
            <a:off x="8552908" y="7714211"/>
            <a:ext cx="609600" cy="609600"/>
          </a:xfrm>
          <a:prstGeom prst="rect">
            <a:avLst/>
          </a:prstGeom>
        </p:spPr>
      </p:pic>
      <p:pic>
        <p:nvPicPr>
          <p:cNvPr id="166"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40"/>
          <a:stretch>
            <a:fillRect/>
          </a:stretch>
        </p:blipFill>
        <p:spPr>
          <a:xfrm>
            <a:off x="1379692" y="7653470"/>
            <a:ext cx="609600" cy="609600"/>
          </a:xfrm>
          <a:prstGeom prst="rect">
            <a:avLst/>
          </a:prstGeom>
        </p:spPr>
      </p:pic>
      <p:pic>
        <p:nvPicPr>
          <p:cNvPr id="167" name="Picture 8" descr="http://cliparts.co/cliparts/pio/dBR/piodBRjiE.png"/>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7562088" y="3318493"/>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68" name="Picture 10" descr="http://images.sodahead.com/polls/003879831/485086176_x_mark_red_circle_answer_2_xlarge.png"/>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8823960" y="3318493"/>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69" name="Group 168"/>
          <p:cNvGrpSpPr/>
          <p:nvPr/>
        </p:nvGrpSpPr>
        <p:grpSpPr>
          <a:xfrm>
            <a:off x="1709928" y="210312"/>
            <a:ext cx="4485959" cy="7048953"/>
            <a:chOff x="1712441" y="207823"/>
            <a:chExt cx="4485959" cy="7048953"/>
          </a:xfrm>
        </p:grpSpPr>
        <p:pic>
          <p:nvPicPr>
            <p:cNvPr id="170" name="Picture 18" descr="http://www.zeldainformer.com/05-ocarina-of-time/walkthrough/images/Biri.png"/>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171" name="Picture 170"/>
            <p:cNvPicPr/>
            <p:nvPr/>
          </p:nvPicPr>
          <p:blipFill>
            <a:blip r:embed="rId47" cstate="print">
              <a:extLst>
                <a:ext uri="{28A0092B-C50C-407E-A947-70E740481C1C}">
                  <a14:useLocalDpi xmlns:a14="http://schemas.microsoft.com/office/drawing/2010/main" val="0"/>
                </a:ext>
              </a:extLst>
            </a:blip>
            <a:stretch>
              <a:fillRect/>
            </a:stretch>
          </p:blipFill>
          <p:spPr>
            <a:xfrm>
              <a:off x="3184912" y="3585150"/>
              <a:ext cx="1761063" cy="1129012"/>
            </a:xfrm>
            <a:prstGeom prst="rect">
              <a:avLst/>
            </a:prstGeom>
          </p:spPr>
        </p:pic>
        <p:sp>
          <p:nvSpPr>
            <p:cNvPr id="172" name="TextBox 171"/>
            <p:cNvSpPr txBox="1"/>
            <p:nvPr/>
          </p:nvSpPr>
          <p:spPr>
            <a:xfrm>
              <a:off x="2908145" y="460162"/>
              <a:ext cx="2311767" cy="2185214"/>
            </a:xfrm>
            <a:prstGeom prst="rect">
              <a:avLst/>
            </a:prstGeom>
            <a:noFill/>
          </p:spPr>
          <p:txBody>
            <a:bodyPr wrap="square" rtlCol="0">
              <a:spAutoFit/>
            </a:bodyPr>
            <a:lstStyle/>
            <a:p>
              <a:r>
                <a:rPr lang="en-US" sz="1700" b="1" dirty="0">
                  <a:latin typeface="Arial Narrow" panose="020B0606020202030204" pitchFamily="34" charset="0"/>
                </a:rPr>
                <a:t>A respectful and professional discussion between two sides with different points of view.  (My friends and I had a _______________ over which </a:t>
              </a:r>
              <a:r>
                <a:rPr lang="en-US" sz="1700" b="1" dirty="0" smtClean="0">
                  <a:latin typeface="Arial Narrow" panose="020B0606020202030204" pitchFamily="34" charset="0"/>
                </a:rPr>
                <a:t>is </a:t>
              </a:r>
              <a:r>
                <a:rPr lang="en-US" sz="1700" b="1" dirty="0">
                  <a:latin typeface="Arial Narrow" panose="020B0606020202030204" pitchFamily="34" charset="0"/>
                </a:rPr>
                <a:t>better vanilla ice cream, or chocolate.)</a:t>
              </a:r>
            </a:p>
          </p:txBody>
        </p:sp>
      </p:grpSp>
      <p:grpSp>
        <p:nvGrpSpPr>
          <p:cNvPr id="173" name="Group 172"/>
          <p:cNvGrpSpPr/>
          <p:nvPr/>
        </p:nvGrpSpPr>
        <p:grpSpPr>
          <a:xfrm>
            <a:off x="1580889" y="1057233"/>
            <a:ext cx="1188209" cy="1399242"/>
            <a:chOff x="1703160" y="1053846"/>
            <a:chExt cx="1188209" cy="1399242"/>
          </a:xfrm>
        </p:grpSpPr>
        <p:sp>
          <p:nvSpPr>
            <p:cNvPr id="174"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TextBox 174"/>
            <p:cNvSpPr txBox="1"/>
            <p:nvPr/>
          </p:nvSpPr>
          <p:spPr>
            <a:xfrm rot="18046997">
              <a:off x="1769356" y="1629430"/>
              <a:ext cx="1165851" cy="369332"/>
            </a:xfrm>
            <a:prstGeom prst="rect">
              <a:avLst/>
            </a:prstGeom>
            <a:noFill/>
          </p:spPr>
          <p:txBody>
            <a:bodyPr wrap="square" rtlCol="0">
              <a:spAutoFit/>
            </a:bodyPr>
            <a:lstStyle/>
            <a:p>
              <a:r>
                <a:rPr lang="en-US" b="1" dirty="0" smtClean="0">
                  <a:solidFill>
                    <a:schemeClr val="bg1"/>
                  </a:solidFill>
                </a:rPr>
                <a:t>Debate</a:t>
              </a:r>
              <a:endParaRPr lang="en-US" b="1" dirty="0">
                <a:solidFill>
                  <a:schemeClr val="bg1"/>
                </a:solidFill>
              </a:endParaRPr>
            </a:p>
          </p:txBody>
        </p:sp>
      </p:grpSp>
      <p:grpSp>
        <p:nvGrpSpPr>
          <p:cNvPr id="176" name="Group 175"/>
          <p:cNvGrpSpPr/>
          <p:nvPr/>
        </p:nvGrpSpPr>
        <p:grpSpPr>
          <a:xfrm>
            <a:off x="5137368" y="929326"/>
            <a:ext cx="1113527" cy="1399242"/>
            <a:chOff x="5102948" y="913896"/>
            <a:chExt cx="1113527" cy="1399242"/>
          </a:xfrm>
        </p:grpSpPr>
        <p:sp>
          <p:nvSpPr>
            <p:cNvPr id="177"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TextBox 177"/>
            <p:cNvSpPr txBox="1"/>
            <p:nvPr/>
          </p:nvSpPr>
          <p:spPr>
            <a:xfrm rot="18704414">
              <a:off x="5181519" y="1580117"/>
              <a:ext cx="1055274" cy="369332"/>
            </a:xfrm>
            <a:prstGeom prst="rect">
              <a:avLst/>
            </a:prstGeom>
            <a:noFill/>
          </p:spPr>
          <p:txBody>
            <a:bodyPr wrap="square" rtlCol="0">
              <a:spAutoFit/>
            </a:bodyPr>
            <a:lstStyle/>
            <a:p>
              <a:r>
                <a:rPr lang="en-US" b="1" dirty="0" smtClean="0">
                  <a:solidFill>
                    <a:schemeClr val="bg1"/>
                  </a:solidFill>
                </a:rPr>
                <a:t>Cause</a:t>
              </a:r>
              <a:endParaRPr lang="en-US" b="1" dirty="0">
                <a:solidFill>
                  <a:schemeClr val="bg1"/>
                </a:solidFill>
              </a:endParaRPr>
            </a:p>
          </p:txBody>
        </p:sp>
      </p:grpSp>
      <p:sp>
        <p:nvSpPr>
          <p:cNvPr id="179" name="TextBox 178"/>
          <p:cNvSpPr txBox="1"/>
          <p:nvPr/>
        </p:nvSpPr>
        <p:spPr>
          <a:xfrm>
            <a:off x="7851886" y="3252760"/>
            <a:ext cx="947347" cy="369332"/>
          </a:xfrm>
          <a:prstGeom prst="rect">
            <a:avLst/>
          </a:prstGeom>
          <a:noFill/>
        </p:spPr>
        <p:txBody>
          <a:bodyPr wrap="square" rtlCol="0">
            <a:spAutoFit/>
          </a:bodyPr>
          <a:lstStyle/>
          <a:p>
            <a:r>
              <a:rPr lang="en-US" b="1" dirty="0" smtClean="0">
                <a:solidFill>
                  <a:schemeClr val="bg1"/>
                </a:solidFill>
                <a:latin typeface="Arial Narrow" panose="020B0606020202030204" pitchFamily="34" charset="0"/>
              </a:rPr>
              <a:t>DEBATE</a:t>
            </a:r>
            <a:endParaRPr lang="en-US" b="1" dirty="0">
              <a:solidFill>
                <a:schemeClr val="bg1"/>
              </a:solidFill>
              <a:latin typeface="Arial Narrow" panose="020B0606020202030204" pitchFamily="34" charset="0"/>
            </a:endParaRPr>
          </a:p>
        </p:txBody>
      </p:sp>
      <p:pic>
        <p:nvPicPr>
          <p:cNvPr id="180"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40"/>
          <a:stretch>
            <a:fillRect/>
          </a:stretch>
        </p:blipFill>
        <p:spPr>
          <a:xfrm>
            <a:off x="8552908" y="7714211"/>
            <a:ext cx="609600" cy="609600"/>
          </a:xfrm>
          <a:prstGeom prst="rect">
            <a:avLst/>
          </a:prstGeom>
        </p:spPr>
      </p:pic>
      <p:pic>
        <p:nvPicPr>
          <p:cNvPr id="181"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40"/>
          <a:stretch>
            <a:fillRect/>
          </a:stretch>
        </p:blipFill>
        <p:spPr>
          <a:xfrm>
            <a:off x="1532092" y="7805870"/>
            <a:ext cx="609600" cy="609600"/>
          </a:xfrm>
          <a:prstGeom prst="rect">
            <a:avLst/>
          </a:prstGeom>
        </p:spPr>
      </p:pic>
      <p:pic>
        <p:nvPicPr>
          <p:cNvPr id="182" name="Picture 8" descr="http://cliparts.co/cliparts/pio/dBR/piodBRjiE.png"/>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7562088" y="3706125"/>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83" name="Picture 10" descr="http://images.sodahead.com/polls/003879831/485086176_x_mark_red_circle_answer_2_xlarge.png"/>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8823960" y="3706125"/>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84" name="Group 183"/>
          <p:cNvGrpSpPr/>
          <p:nvPr/>
        </p:nvGrpSpPr>
        <p:grpSpPr>
          <a:xfrm>
            <a:off x="1709928" y="210312"/>
            <a:ext cx="4485959" cy="7048953"/>
            <a:chOff x="1712441" y="207823"/>
            <a:chExt cx="4485959" cy="7048953"/>
          </a:xfrm>
        </p:grpSpPr>
        <p:pic>
          <p:nvPicPr>
            <p:cNvPr id="185" name="Picture 18" descr="http://www.zeldainformer.com/05-ocarina-of-time/walkthrough/images/Biri.png"/>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186" name="Picture 185"/>
            <p:cNvPicPr/>
            <p:nvPr/>
          </p:nvPicPr>
          <p:blipFill>
            <a:blip r:embed="rId48" cstate="print">
              <a:extLst>
                <a:ext uri="{28A0092B-C50C-407E-A947-70E740481C1C}">
                  <a14:useLocalDpi xmlns:a14="http://schemas.microsoft.com/office/drawing/2010/main" val="0"/>
                </a:ext>
              </a:extLst>
            </a:blip>
            <a:stretch>
              <a:fillRect/>
            </a:stretch>
          </p:blipFill>
          <p:spPr>
            <a:xfrm>
              <a:off x="3184912" y="3659268"/>
              <a:ext cx="1761063" cy="980776"/>
            </a:xfrm>
            <a:prstGeom prst="rect">
              <a:avLst/>
            </a:prstGeom>
          </p:spPr>
        </p:pic>
        <p:sp>
          <p:nvSpPr>
            <p:cNvPr id="187" name="TextBox 186"/>
            <p:cNvSpPr txBox="1"/>
            <p:nvPr/>
          </p:nvSpPr>
          <p:spPr>
            <a:xfrm>
              <a:off x="2879490" y="885784"/>
              <a:ext cx="2311767" cy="1400383"/>
            </a:xfrm>
            <a:prstGeom prst="rect">
              <a:avLst/>
            </a:prstGeom>
            <a:noFill/>
          </p:spPr>
          <p:txBody>
            <a:bodyPr wrap="square" rtlCol="0">
              <a:spAutoFit/>
            </a:bodyPr>
            <a:lstStyle/>
            <a:p>
              <a:r>
                <a:rPr lang="en-US" sz="1700" b="1" dirty="0">
                  <a:latin typeface="Arial Narrow" panose="020B0606020202030204" pitchFamily="34" charset="0"/>
                </a:rPr>
                <a:t>Drawing that explains or shows the parts of something.  (I really enjoyed looking at the ___________ of the </a:t>
              </a:r>
              <a:r>
                <a:rPr lang="en-US" sz="1700" b="1" dirty="0" smtClean="0">
                  <a:latin typeface="Arial Narrow" panose="020B0606020202030204" pitchFamily="34" charset="0"/>
                </a:rPr>
                <a:t>bike</a:t>
              </a:r>
              <a:r>
                <a:rPr lang="en-US" sz="1700" b="1" dirty="0">
                  <a:latin typeface="Arial Narrow" panose="020B0606020202030204" pitchFamily="34" charset="0"/>
                </a:rPr>
                <a:t>.)</a:t>
              </a:r>
            </a:p>
          </p:txBody>
        </p:sp>
      </p:grpSp>
      <p:grpSp>
        <p:nvGrpSpPr>
          <p:cNvPr id="188" name="Group 187"/>
          <p:cNvGrpSpPr/>
          <p:nvPr/>
        </p:nvGrpSpPr>
        <p:grpSpPr>
          <a:xfrm>
            <a:off x="1579674" y="1097132"/>
            <a:ext cx="1188209" cy="1399242"/>
            <a:chOff x="1703160" y="1053846"/>
            <a:chExt cx="1188209" cy="1399242"/>
          </a:xfrm>
        </p:grpSpPr>
        <p:sp>
          <p:nvSpPr>
            <p:cNvPr id="189"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TextBox 189"/>
            <p:cNvSpPr txBox="1"/>
            <p:nvPr/>
          </p:nvSpPr>
          <p:spPr>
            <a:xfrm rot="18046997">
              <a:off x="1769356" y="1629430"/>
              <a:ext cx="1165851" cy="369332"/>
            </a:xfrm>
            <a:prstGeom prst="rect">
              <a:avLst/>
            </a:prstGeom>
            <a:noFill/>
          </p:spPr>
          <p:txBody>
            <a:bodyPr wrap="square" rtlCol="0">
              <a:spAutoFit/>
            </a:bodyPr>
            <a:lstStyle/>
            <a:p>
              <a:r>
                <a:rPr lang="en-US" b="1" dirty="0" smtClean="0">
                  <a:solidFill>
                    <a:schemeClr val="bg1"/>
                  </a:solidFill>
                </a:rPr>
                <a:t>Diagram</a:t>
              </a:r>
              <a:endParaRPr lang="en-US" b="1" dirty="0">
                <a:solidFill>
                  <a:schemeClr val="bg1"/>
                </a:solidFill>
              </a:endParaRPr>
            </a:p>
          </p:txBody>
        </p:sp>
      </p:grpSp>
      <p:grpSp>
        <p:nvGrpSpPr>
          <p:cNvPr id="191" name="Group 190"/>
          <p:cNvGrpSpPr/>
          <p:nvPr/>
        </p:nvGrpSpPr>
        <p:grpSpPr>
          <a:xfrm>
            <a:off x="5123063" y="912695"/>
            <a:ext cx="1113527" cy="1399242"/>
            <a:chOff x="5102948" y="913896"/>
            <a:chExt cx="1113527" cy="1399242"/>
          </a:xfrm>
        </p:grpSpPr>
        <p:sp>
          <p:nvSpPr>
            <p:cNvPr id="192"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TextBox 192"/>
            <p:cNvSpPr txBox="1"/>
            <p:nvPr/>
          </p:nvSpPr>
          <p:spPr>
            <a:xfrm rot="18704414">
              <a:off x="5181519" y="1580117"/>
              <a:ext cx="1055274" cy="369332"/>
            </a:xfrm>
            <a:prstGeom prst="rect">
              <a:avLst/>
            </a:prstGeom>
            <a:noFill/>
          </p:spPr>
          <p:txBody>
            <a:bodyPr wrap="square" rtlCol="0">
              <a:spAutoFit/>
            </a:bodyPr>
            <a:lstStyle/>
            <a:p>
              <a:r>
                <a:rPr lang="en-US" b="1" dirty="0" smtClean="0">
                  <a:solidFill>
                    <a:schemeClr val="bg1"/>
                  </a:solidFill>
                </a:rPr>
                <a:t>Headline</a:t>
              </a:r>
              <a:endParaRPr lang="en-US" b="1" dirty="0">
                <a:solidFill>
                  <a:schemeClr val="bg1"/>
                </a:solidFill>
              </a:endParaRPr>
            </a:p>
          </p:txBody>
        </p:sp>
      </p:grpSp>
      <p:sp>
        <p:nvSpPr>
          <p:cNvPr id="194" name="TextBox 193"/>
          <p:cNvSpPr txBox="1"/>
          <p:nvPr/>
        </p:nvSpPr>
        <p:spPr>
          <a:xfrm>
            <a:off x="7766512" y="3641347"/>
            <a:ext cx="1083694" cy="369332"/>
          </a:xfrm>
          <a:prstGeom prst="rect">
            <a:avLst/>
          </a:prstGeom>
          <a:noFill/>
        </p:spPr>
        <p:txBody>
          <a:bodyPr wrap="square" rtlCol="0">
            <a:spAutoFit/>
          </a:bodyPr>
          <a:lstStyle/>
          <a:p>
            <a:r>
              <a:rPr lang="en-US" b="1" dirty="0" smtClean="0">
                <a:solidFill>
                  <a:schemeClr val="bg1"/>
                </a:solidFill>
                <a:latin typeface="Arial Narrow" panose="020B0606020202030204" pitchFamily="34" charset="0"/>
              </a:rPr>
              <a:t>DIAGRAM</a:t>
            </a:r>
            <a:endParaRPr lang="en-US" b="1" dirty="0">
              <a:solidFill>
                <a:schemeClr val="bg1"/>
              </a:solidFill>
              <a:latin typeface="Arial Narrow" panose="020B0606020202030204" pitchFamily="34" charset="0"/>
            </a:endParaRPr>
          </a:p>
        </p:txBody>
      </p:sp>
      <p:pic>
        <p:nvPicPr>
          <p:cNvPr id="195"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40"/>
          <a:stretch>
            <a:fillRect/>
          </a:stretch>
        </p:blipFill>
        <p:spPr>
          <a:xfrm>
            <a:off x="8705308" y="7866611"/>
            <a:ext cx="609600" cy="609600"/>
          </a:xfrm>
          <a:prstGeom prst="rect">
            <a:avLst/>
          </a:prstGeom>
        </p:spPr>
      </p:pic>
      <p:pic>
        <p:nvPicPr>
          <p:cNvPr id="196"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40"/>
          <a:stretch>
            <a:fillRect/>
          </a:stretch>
        </p:blipFill>
        <p:spPr>
          <a:xfrm>
            <a:off x="1684492" y="7958270"/>
            <a:ext cx="609600" cy="609600"/>
          </a:xfrm>
          <a:prstGeom prst="rect">
            <a:avLst/>
          </a:prstGeom>
        </p:spPr>
      </p:pic>
      <p:pic>
        <p:nvPicPr>
          <p:cNvPr id="197" name="Picture 8" descr="http://cliparts.co/cliparts/pio/dBR/piodBRjiE.png"/>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7562088" y="4091543"/>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98" name="Picture 10" descr="http://images.sodahead.com/polls/003879831/485086176_x_mark_red_circle_answer_2_xlarge.png"/>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8823960" y="4091543"/>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99" name="Group 198"/>
          <p:cNvGrpSpPr/>
          <p:nvPr/>
        </p:nvGrpSpPr>
        <p:grpSpPr>
          <a:xfrm>
            <a:off x="1709928" y="210312"/>
            <a:ext cx="4485959" cy="7048953"/>
            <a:chOff x="1712441" y="207823"/>
            <a:chExt cx="4485959" cy="7048953"/>
          </a:xfrm>
        </p:grpSpPr>
        <p:pic>
          <p:nvPicPr>
            <p:cNvPr id="200" name="Picture 18" descr="http://www.zeldainformer.com/05-ocarina-of-time/walkthrough/images/Biri.png"/>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01" name="Picture 200"/>
            <p:cNvPicPr/>
            <p:nvPr/>
          </p:nvPicPr>
          <p:blipFill>
            <a:blip r:embed="rId49" cstate="print">
              <a:extLst>
                <a:ext uri="{28A0092B-C50C-407E-A947-70E740481C1C}">
                  <a14:useLocalDpi xmlns:a14="http://schemas.microsoft.com/office/drawing/2010/main" val="0"/>
                </a:ext>
              </a:extLst>
            </a:blip>
            <a:stretch>
              <a:fillRect/>
            </a:stretch>
          </p:blipFill>
          <p:spPr>
            <a:xfrm>
              <a:off x="3188260" y="3658430"/>
              <a:ext cx="1726668" cy="1113559"/>
            </a:xfrm>
            <a:prstGeom prst="rect">
              <a:avLst/>
            </a:prstGeom>
          </p:spPr>
        </p:pic>
        <p:sp>
          <p:nvSpPr>
            <p:cNvPr id="202" name="TextBox 201"/>
            <p:cNvSpPr txBox="1"/>
            <p:nvPr/>
          </p:nvSpPr>
          <p:spPr>
            <a:xfrm>
              <a:off x="2879961" y="428716"/>
              <a:ext cx="2311767" cy="2308324"/>
            </a:xfrm>
            <a:prstGeom prst="rect">
              <a:avLst/>
            </a:prstGeom>
            <a:noFill/>
          </p:spPr>
          <p:txBody>
            <a:bodyPr wrap="square" rtlCol="0">
              <a:spAutoFit/>
            </a:bodyPr>
            <a:lstStyle/>
            <a:p>
              <a:r>
                <a:rPr lang="en-US" sz="1600" b="1" dirty="0">
                  <a:latin typeface="Arial Narrow" panose="020B0606020202030204" pitchFamily="34" charset="0"/>
                </a:rPr>
                <a:t>The introduction of a fictional </a:t>
              </a:r>
              <a:r>
                <a:rPr lang="en-US" sz="1600" b="1" dirty="0" smtClean="0">
                  <a:latin typeface="Arial Narrow" panose="020B0606020202030204" pitchFamily="34" charset="0"/>
                </a:rPr>
                <a:t>story </a:t>
              </a:r>
              <a:r>
                <a:rPr lang="en-US" sz="1600" b="1" dirty="0">
                  <a:latin typeface="Arial Narrow" panose="020B0606020202030204" pitchFamily="34" charset="0"/>
                </a:rPr>
                <a:t>where you learn about the characters and the setting.  (Example: The year was 1932, a young boy waits silently by a fire.  His clothes torn and sweat falling from his forehead.)</a:t>
              </a:r>
            </a:p>
          </p:txBody>
        </p:sp>
      </p:grpSp>
      <p:grpSp>
        <p:nvGrpSpPr>
          <p:cNvPr id="203" name="Group 202"/>
          <p:cNvGrpSpPr/>
          <p:nvPr/>
        </p:nvGrpSpPr>
        <p:grpSpPr>
          <a:xfrm>
            <a:off x="1622354" y="1010908"/>
            <a:ext cx="1188209" cy="1465704"/>
            <a:chOff x="1703160" y="987384"/>
            <a:chExt cx="1188209" cy="1465704"/>
          </a:xfrm>
        </p:grpSpPr>
        <p:sp>
          <p:nvSpPr>
            <p:cNvPr id="204"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 name="TextBox 204"/>
            <p:cNvSpPr txBox="1"/>
            <p:nvPr/>
          </p:nvSpPr>
          <p:spPr>
            <a:xfrm rot="18046997">
              <a:off x="1588560" y="1481804"/>
              <a:ext cx="1358172" cy="369332"/>
            </a:xfrm>
            <a:prstGeom prst="rect">
              <a:avLst/>
            </a:prstGeom>
            <a:noFill/>
          </p:spPr>
          <p:txBody>
            <a:bodyPr wrap="square" rtlCol="0">
              <a:spAutoFit/>
            </a:bodyPr>
            <a:lstStyle/>
            <a:p>
              <a:r>
                <a:rPr lang="en-US" b="1" dirty="0" smtClean="0">
                  <a:solidFill>
                    <a:schemeClr val="bg1"/>
                  </a:solidFill>
                </a:rPr>
                <a:t>Exposition</a:t>
              </a:r>
              <a:endParaRPr lang="en-US" b="1" dirty="0">
                <a:solidFill>
                  <a:schemeClr val="bg1"/>
                </a:solidFill>
              </a:endParaRPr>
            </a:p>
          </p:txBody>
        </p:sp>
      </p:grpSp>
      <p:grpSp>
        <p:nvGrpSpPr>
          <p:cNvPr id="206" name="Group 205"/>
          <p:cNvGrpSpPr/>
          <p:nvPr/>
        </p:nvGrpSpPr>
        <p:grpSpPr>
          <a:xfrm>
            <a:off x="5131451" y="912695"/>
            <a:ext cx="1113527" cy="1399242"/>
            <a:chOff x="5102948" y="913896"/>
            <a:chExt cx="1113527" cy="1399242"/>
          </a:xfrm>
        </p:grpSpPr>
        <p:sp>
          <p:nvSpPr>
            <p:cNvPr id="207"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 name="TextBox 207"/>
            <p:cNvSpPr txBox="1"/>
            <p:nvPr/>
          </p:nvSpPr>
          <p:spPr>
            <a:xfrm rot="18704414">
              <a:off x="5279511" y="1308085"/>
              <a:ext cx="1055274" cy="646331"/>
            </a:xfrm>
            <a:prstGeom prst="rect">
              <a:avLst/>
            </a:prstGeom>
            <a:noFill/>
          </p:spPr>
          <p:txBody>
            <a:bodyPr wrap="square" rtlCol="0">
              <a:spAutoFit/>
            </a:bodyPr>
            <a:lstStyle/>
            <a:p>
              <a:r>
                <a:rPr lang="en-US" b="1" dirty="0" smtClean="0">
                  <a:solidFill>
                    <a:schemeClr val="bg1"/>
                  </a:solidFill>
                </a:rPr>
                <a:t>Falling Action</a:t>
              </a:r>
              <a:endParaRPr lang="en-US" b="1" dirty="0">
                <a:solidFill>
                  <a:schemeClr val="bg1"/>
                </a:solidFill>
              </a:endParaRPr>
            </a:p>
          </p:txBody>
        </p:sp>
      </p:grpSp>
      <p:sp>
        <p:nvSpPr>
          <p:cNvPr id="209" name="TextBox 208"/>
          <p:cNvSpPr txBox="1"/>
          <p:nvPr/>
        </p:nvSpPr>
        <p:spPr>
          <a:xfrm>
            <a:off x="7787303" y="4043789"/>
            <a:ext cx="1083694" cy="307777"/>
          </a:xfrm>
          <a:prstGeom prst="rect">
            <a:avLst/>
          </a:prstGeom>
          <a:noFill/>
        </p:spPr>
        <p:txBody>
          <a:bodyPr wrap="square" rtlCol="0">
            <a:spAutoFit/>
          </a:bodyPr>
          <a:lstStyle/>
          <a:p>
            <a:r>
              <a:rPr lang="en-US" sz="1400" b="1" dirty="0" smtClean="0">
                <a:solidFill>
                  <a:schemeClr val="bg1"/>
                </a:solidFill>
                <a:latin typeface="Arial Narrow" panose="020B0606020202030204" pitchFamily="34" charset="0"/>
              </a:rPr>
              <a:t>EXPOSITION</a:t>
            </a:r>
            <a:endParaRPr lang="en-US" sz="1400" b="1" dirty="0">
              <a:solidFill>
                <a:schemeClr val="bg1"/>
              </a:solidFill>
              <a:latin typeface="Arial Narrow" panose="020B0606020202030204" pitchFamily="34" charset="0"/>
            </a:endParaRPr>
          </a:p>
        </p:txBody>
      </p:sp>
      <p:grpSp>
        <p:nvGrpSpPr>
          <p:cNvPr id="230" name="Group 229"/>
          <p:cNvGrpSpPr/>
          <p:nvPr/>
        </p:nvGrpSpPr>
        <p:grpSpPr>
          <a:xfrm>
            <a:off x="1709928" y="210312"/>
            <a:ext cx="4485959" cy="7048953"/>
            <a:chOff x="1712441" y="207823"/>
            <a:chExt cx="4485959" cy="7048953"/>
          </a:xfrm>
        </p:grpSpPr>
        <p:pic>
          <p:nvPicPr>
            <p:cNvPr id="231" name="Picture 18" descr="http://www.zeldainformer.com/05-ocarina-of-time/walkthrough/images/Biri.png"/>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32" name="Picture 231"/>
            <p:cNvPicPr/>
            <p:nvPr/>
          </p:nvPicPr>
          <p:blipFill>
            <a:blip r:embed="rId50" cstate="print">
              <a:extLst>
                <a:ext uri="{28A0092B-C50C-407E-A947-70E740481C1C}">
                  <a14:useLocalDpi xmlns:a14="http://schemas.microsoft.com/office/drawing/2010/main" val="0"/>
                </a:ext>
              </a:extLst>
            </a:blip>
            <a:stretch>
              <a:fillRect/>
            </a:stretch>
          </p:blipFill>
          <p:spPr>
            <a:xfrm>
              <a:off x="3159182" y="3683025"/>
              <a:ext cx="1816197" cy="1155761"/>
            </a:xfrm>
            <a:prstGeom prst="rect">
              <a:avLst/>
            </a:prstGeom>
          </p:spPr>
        </p:pic>
        <p:sp>
          <p:nvSpPr>
            <p:cNvPr id="233" name="TextBox 232"/>
            <p:cNvSpPr txBox="1"/>
            <p:nvPr/>
          </p:nvSpPr>
          <p:spPr>
            <a:xfrm>
              <a:off x="2746982" y="724917"/>
              <a:ext cx="2649256" cy="1569660"/>
            </a:xfrm>
            <a:prstGeom prst="rect">
              <a:avLst/>
            </a:prstGeom>
            <a:noFill/>
          </p:spPr>
          <p:txBody>
            <a:bodyPr wrap="square" rtlCol="0">
              <a:spAutoFit/>
            </a:bodyPr>
            <a:lstStyle/>
            <a:p>
              <a:r>
                <a:rPr lang="en-US" sz="1600" b="1" dirty="0">
                  <a:latin typeface="Arial Narrow" panose="020B0606020202030204" pitchFamily="34" charset="0"/>
                </a:rPr>
                <a:t>Events that happen after the </a:t>
              </a:r>
              <a:r>
                <a:rPr lang="en-US" sz="1600" b="1" dirty="0" smtClean="0">
                  <a:latin typeface="Arial Narrow" panose="020B0606020202030204" pitchFamily="34" charset="0"/>
                </a:rPr>
                <a:t>climax.  </a:t>
              </a:r>
              <a:r>
                <a:rPr lang="en-US" sz="1600" b="1" dirty="0">
                  <a:latin typeface="Arial Narrow" panose="020B0606020202030204" pitchFamily="34" charset="0"/>
                </a:rPr>
                <a:t>(The victory was amazing, but the effects of the win would soon be discovered when he saw his </a:t>
              </a:r>
              <a:r>
                <a:rPr lang="en-US" sz="1600" b="1" dirty="0" smtClean="0">
                  <a:latin typeface="Arial Narrow" panose="020B0606020202030204" pitchFamily="34" charset="0"/>
                </a:rPr>
                <a:t>hand swollen from the game.)</a:t>
              </a:r>
              <a:endParaRPr lang="en-US" sz="1600" b="1" dirty="0">
                <a:latin typeface="Arial Narrow" panose="020B0606020202030204" pitchFamily="34" charset="0"/>
              </a:endParaRPr>
            </a:p>
          </p:txBody>
        </p:sp>
      </p:grpSp>
      <p:grpSp>
        <p:nvGrpSpPr>
          <p:cNvPr id="234" name="Group 233"/>
          <p:cNvGrpSpPr/>
          <p:nvPr/>
        </p:nvGrpSpPr>
        <p:grpSpPr>
          <a:xfrm>
            <a:off x="1579896" y="1064628"/>
            <a:ext cx="1188209" cy="1399242"/>
            <a:chOff x="1703160" y="1053846"/>
            <a:chExt cx="1188209" cy="1399242"/>
          </a:xfrm>
        </p:grpSpPr>
        <p:sp>
          <p:nvSpPr>
            <p:cNvPr id="235"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6" name="TextBox 235"/>
            <p:cNvSpPr txBox="1"/>
            <p:nvPr/>
          </p:nvSpPr>
          <p:spPr>
            <a:xfrm rot="17266779">
              <a:off x="1636526" y="1581567"/>
              <a:ext cx="1345514" cy="338554"/>
            </a:xfrm>
            <a:prstGeom prst="rect">
              <a:avLst/>
            </a:prstGeom>
            <a:noFill/>
          </p:spPr>
          <p:txBody>
            <a:bodyPr wrap="square" rtlCol="0">
              <a:spAutoFit/>
            </a:bodyPr>
            <a:lstStyle/>
            <a:p>
              <a:r>
                <a:rPr lang="en-US" sz="1600" b="1" dirty="0" smtClean="0">
                  <a:solidFill>
                    <a:schemeClr val="bg1"/>
                  </a:solidFill>
                </a:rPr>
                <a:t>Exposition</a:t>
              </a:r>
              <a:endParaRPr lang="en-US" sz="1600" b="1" dirty="0">
                <a:solidFill>
                  <a:schemeClr val="bg1"/>
                </a:solidFill>
              </a:endParaRPr>
            </a:p>
          </p:txBody>
        </p:sp>
      </p:grpSp>
      <p:grpSp>
        <p:nvGrpSpPr>
          <p:cNvPr id="237" name="Group 236"/>
          <p:cNvGrpSpPr/>
          <p:nvPr/>
        </p:nvGrpSpPr>
        <p:grpSpPr>
          <a:xfrm>
            <a:off x="5109436" y="594216"/>
            <a:ext cx="1113527" cy="1757421"/>
            <a:chOff x="5102948" y="555717"/>
            <a:chExt cx="1113527" cy="1757421"/>
          </a:xfrm>
        </p:grpSpPr>
        <p:sp>
          <p:nvSpPr>
            <p:cNvPr id="238"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9" name="TextBox 238"/>
            <p:cNvSpPr txBox="1"/>
            <p:nvPr/>
          </p:nvSpPr>
          <p:spPr>
            <a:xfrm rot="17733287">
              <a:off x="5046236" y="1053632"/>
              <a:ext cx="1580605" cy="584775"/>
            </a:xfrm>
            <a:prstGeom prst="rect">
              <a:avLst/>
            </a:prstGeom>
            <a:noFill/>
          </p:spPr>
          <p:txBody>
            <a:bodyPr wrap="square" rtlCol="0">
              <a:spAutoFit/>
            </a:bodyPr>
            <a:lstStyle/>
            <a:p>
              <a:r>
                <a:rPr lang="en-US" sz="1600" b="1" dirty="0" smtClean="0">
                  <a:solidFill>
                    <a:schemeClr val="bg1"/>
                  </a:solidFill>
                </a:rPr>
                <a:t>Falling </a:t>
              </a:r>
            </a:p>
            <a:p>
              <a:r>
                <a:rPr lang="en-US" sz="1600" b="1" dirty="0" smtClean="0">
                  <a:solidFill>
                    <a:schemeClr val="bg1"/>
                  </a:solidFill>
                </a:rPr>
                <a:t>Action</a:t>
              </a:r>
              <a:endParaRPr lang="en-US" sz="1600" b="1" dirty="0">
                <a:solidFill>
                  <a:schemeClr val="bg1"/>
                </a:solidFill>
              </a:endParaRPr>
            </a:p>
          </p:txBody>
        </p:sp>
      </p:grpSp>
      <p:pic>
        <p:nvPicPr>
          <p:cNvPr id="240" name="Picture 8" descr="http://cliparts.co/cliparts/pio/dBR/piodBRjiE.png"/>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7562088" y="4625905"/>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241" name="Picture 10" descr="http://images.sodahead.com/polls/003879831/485086176_x_mark_red_circle_answer_2_xlarge.png"/>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8823960" y="4625479"/>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242" name="TextBox 241"/>
          <p:cNvSpPr txBox="1"/>
          <p:nvPr/>
        </p:nvSpPr>
        <p:spPr>
          <a:xfrm>
            <a:off x="7727512" y="4492135"/>
            <a:ext cx="1217067" cy="523220"/>
          </a:xfrm>
          <a:prstGeom prst="rect">
            <a:avLst/>
          </a:prstGeom>
          <a:noFill/>
        </p:spPr>
        <p:txBody>
          <a:bodyPr wrap="square" rtlCol="0">
            <a:spAutoFit/>
          </a:bodyPr>
          <a:lstStyle/>
          <a:p>
            <a:pPr algn="ctr"/>
            <a:r>
              <a:rPr lang="en-US" sz="1400" b="1" dirty="0" smtClean="0">
                <a:solidFill>
                  <a:schemeClr val="bg1"/>
                </a:solidFill>
                <a:latin typeface="Arial Narrow" panose="020B0606020202030204" pitchFamily="34" charset="0"/>
              </a:rPr>
              <a:t>FALLING ACTION</a:t>
            </a:r>
            <a:endParaRPr lang="en-US" sz="1400" b="1" dirty="0">
              <a:solidFill>
                <a:schemeClr val="bg1"/>
              </a:solidFill>
              <a:latin typeface="Arial Narrow" panose="020B0606020202030204" pitchFamily="34" charset="0"/>
            </a:endParaRPr>
          </a:p>
        </p:txBody>
      </p:sp>
      <p:pic>
        <p:nvPicPr>
          <p:cNvPr id="243"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40"/>
          <a:stretch>
            <a:fillRect/>
          </a:stretch>
        </p:blipFill>
        <p:spPr>
          <a:xfrm>
            <a:off x="8857708" y="8069002"/>
            <a:ext cx="609600" cy="609600"/>
          </a:xfrm>
          <a:prstGeom prst="rect">
            <a:avLst/>
          </a:prstGeom>
        </p:spPr>
      </p:pic>
      <p:pic>
        <p:nvPicPr>
          <p:cNvPr id="244"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40"/>
          <a:stretch>
            <a:fillRect/>
          </a:stretch>
        </p:blipFill>
        <p:spPr>
          <a:xfrm>
            <a:off x="1836892" y="8160661"/>
            <a:ext cx="609600" cy="609600"/>
          </a:xfrm>
          <a:prstGeom prst="rect">
            <a:avLst/>
          </a:prstGeom>
        </p:spPr>
      </p:pic>
      <p:grpSp>
        <p:nvGrpSpPr>
          <p:cNvPr id="245" name="Group 244"/>
          <p:cNvGrpSpPr/>
          <p:nvPr/>
        </p:nvGrpSpPr>
        <p:grpSpPr>
          <a:xfrm>
            <a:off x="1709928" y="210312"/>
            <a:ext cx="4485959" cy="7048953"/>
            <a:chOff x="1712441" y="207823"/>
            <a:chExt cx="4485959" cy="7048953"/>
          </a:xfrm>
        </p:grpSpPr>
        <p:pic>
          <p:nvPicPr>
            <p:cNvPr id="246" name="Picture 18" descr="http://www.zeldainformer.com/05-ocarina-of-time/walkthrough/images/Biri.png"/>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47" name="Picture 246"/>
            <p:cNvPicPr/>
            <p:nvPr/>
          </p:nvPicPr>
          <p:blipFill>
            <a:blip r:embed="rId51" cstate="print">
              <a:extLst>
                <a:ext uri="{28A0092B-C50C-407E-A947-70E740481C1C}">
                  <a14:useLocalDpi xmlns:a14="http://schemas.microsoft.com/office/drawing/2010/main" val="0"/>
                </a:ext>
              </a:extLst>
            </a:blip>
            <a:stretch>
              <a:fillRect/>
            </a:stretch>
          </p:blipFill>
          <p:spPr>
            <a:xfrm>
              <a:off x="3159182" y="3648687"/>
              <a:ext cx="1816197" cy="1224437"/>
            </a:xfrm>
            <a:prstGeom prst="rect">
              <a:avLst/>
            </a:prstGeom>
          </p:spPr>
        </p:pic>
        <p:sp>
          <p:nvSpPr>
            <p:cNvPr id="248" name="TextBox 247"/>
            <p:cNvSpPr txBox="1"/>
            <p:nvPr/>
          </p:nvSpPr>
          <p:spPr>
            <a:xfrm>
              <a:off x="2731520" y="701656"/>
              <a:ext cx="2649256" cy="1754326"/>
            </a:xfrm>
            <a:prstGeom prst="rect">
              <a:avLst/>
            </a:prstGeom>
            <a:noFill/>
          </p:spPr>
          <p:txBody>
            <a:bodyPr wrap="square" rtlCol="0">
              <a:spAutoFit/>
            </a:bodyPr>
            <a:lstStyle/>
            <a:p>
              <a:r>
                <a:rPr lang="en-US" b="1" dirty="0">
                  <a:latin typeface="Arial Narrow" panose="020B0606020202030204" pitchFamily="34" charset="0"/>
                </a:rPr>
                <a:t>Going back to an earlier time in someone's life. (Example: The boy had a _____________ about the first time he had met the monster in his closet.)</a:t>
              </a:r>
            </a:p>
          </p:txBody>
        </p:sp>
      </p:grpSp>
      <p:grpSp>
        <p:nvGrpSpPr>
          <p:cNvPr id="249" name="Group 248"/>
          <p:cNvGrpSpPr/>
          <p:nvPr/>
        </p:nvGrpSpPr>
        <p:grpSpPr>
          <a:xfrm>
            <a:off x="1604766" y="1022420"/>
            <a:ext cx="1188209" cy="1602208"/>
            <a:chOff x="1703160" y="977377"/>
            <a:chExt cx="1188209" cy="1602208"/>
          </a:xfrm>
        </p:grpSpPr>
        <p:sp>
          <p:nvSpPr>
            <p:cNvPr id="250"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1" name="TextBox 250"/>
            <p:cNvSpPr txBox="1"/>
            <p:nvPr/>
          </p:nvSpPr>
          <p:spPr>
            <a:xfrm rot="16473890">
              <a:off x="1565284" y="1609204"/>
              <a:ext cx="1602208" cy="338554"/>
            </a:xfrm>
            <a:prstGeom prst="rect">
              <a:avLst/>
            </a:prstGeom>
            <a:noFill/>
          </p:spPr>
          <p:txBody>
            <a:bodyPr wrap="square" rtlCol="0">
              <a:spAutoFit/>
            </a:bodyPr>
            <a:lstStyle/>
            <a:p>
              <a:r>
                <a:rPr lang="en-US" sz="1600" b="1" dirty="0" smtClean="0">
                  <a:solidFill>
                    <a:schemeClr val="bg1"/>
                  </a:solidFill>
                </a:rPr>
                <a:t>Foreshadowing</a:t>
              </a:r>
              <a:endParaRPr lang="en-US" sz="1600" b="1" dirty="0">
                <a:solidFill>
                  <a:schemeClr val="bg1"/>
                </a:solidFill>
              </a:endParaRPr>
            </a:p>
          </p:txBody>
        </p:sp>
      </p:grpSp>
      <p:grpSp>
        <p:nvGrpSpPr>
          <p:cNvPr id="252" name="Group 251"/>
          <p:cNvGrpSpPr/>
          <p:nvPr/>
        </p:nvGrpSpPr>
        <p:grpSpPr>
          <a:xfrm>
            <a:off x="5119893" y="745060"/>
            <a:ext cx="1113527" cy="1592472"/>
            <a:chOff x="5102948" y="720666"/>
            <a:chExt cx="1113527" cy="1592472"/>
          </a:xfrm>
        </p:grpSpPr>
        <p:sp>
          <p:nvSpPr>
            <p:cNvPr id="253"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4" name="TextBox 253"/>
            <p:cNvSpPr txBox="1"/>
            <p:nvPr/>
          </p:nvSpPr>
          <p:spPr>
            <a:xfrm rot="17733287">
              <a:off x="4978680" y="1357080"/>
              <a:ext cx="1580605" cy="307777"/>
            </a:xfrm>
            <a:prstGeom prst="rect">
              <a:avLst/>
            </a:prstGeom>
            <a:noFill/>
          </p:spPr>
          <p:txBody>
            <a:bodyPr wrap="square" rtlCol="0">
              <a:spAutoFit/>
            </a:bodyPr>
            <a:lstStyle/>
            <a:p>
              <a:r>
                <a:rPr lang="en-US" sz="1400" b="1" dirty="0" smtClean="0">
                  <a:solidFill>
                    <a:schemeClr val="bg1"/>
                  </a:solidFill>
                </a:rPr>
                <a:t>Flashback</a:t>
              </a:r>
              <a:endParaRPr lang="en-US" sz="1400" b="1" dirty="0">
                <a:solidFill>
                  <a:schemeClr val="bg1"/>
                </a:solidFill>
              </a:endParaRPr>
            </a:p>
          </p:txBody>
        </p:sp>
      </p:grpSp>
      <p:pic>
        <p:nvPicPr>
          <p:cNvPr id="255" name="Picture 8" descr="http://cliparts.co/cliparts/pio/dBR/piodBRjiE.png"/>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7562088" y="5076020"/>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256" name="Picture 10" descr="http://images.sodahead.com/polls/003879831/485086176_x_mark_red_circle_answer_2_xlarge.png"/>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8823960" y="5095189"/>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257" name="TextBox 256"/>
          <p:cNvSpPr txBox="1"/>
          <p:nvPr/>
        </p:nvSpPr>
        <p:spPr>
          <a:xfrm>
            <a:off x="7714620" y="5045135"/>
            <a:ext cx="1143088" cy="307777"/>
          </a:xfrm>
          <a:prstGeom prst="rect">
            <a:avLst/>
          </a:prstGeom>
          <a:noFill/>
        </p:spPr>
        <p:txBody>
          <a:bodyPr wrap="square" rtlCol="0">
            <a:spAutoFit/>
          </a:bodyPr>
          <a:lstStyle/>
          <a:p>
            <a:pPr algn="ctr"/>
            <a:r>
              <a:rPr lang="en-US" sz="1400" b="1" dirty="0" smtClean="0">
                <a:solidFill>
                  <a:schemeClr val="bg1"/>
                </a:solidFill>
                <a:latin typeface="Arial Narrow" panose="020B0606020202030204" pitchFamily="34" charset="0"/>
              </a:rPr>
              <a:t>FLASHBACK</a:t>
            </a:r>
            <a:endParaRPr lang="en-US" sz="1400" b="1" dirty="0">
              <a:solidFill>
                <a:schemeClr val="bg1"/>
              </a:solidFill>
              <a:latin typeface="Arial Narrow" panose="020B0606020202030204" pitchFamily="34" charset="0"/>
            </a:endParaRPr>
          </a:p>
        </p:txBody>
      </p:sp>
      <p:pic>
        <p:nvPicPr>
          <p:cNvPr id="258"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40"/>
          <a:stretch>
            <a:fillRect/>
          </a:stretch>
        </p:blipFill>
        <p:spPr>
          <a:xfrm>
            <a:off x="9010108" y="8221402"/>
            <a:ext cx="609600" cy="609600"/>
          </a:xfrm>
          <a:prstGeom prst="rect">
            <a:avLst/>
          </a:prstGeom>
        </p:spPr>
      </p:pic>
      <p:pic>
        <p:nvPicPr>
          <p:cNvPr id="259"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40"/>
          <a:stretch>
            <a:fillRect/>
          </a:stretch>
        </p:blipFill>
        <p:spPr>
          <a:xfrm>
            <a:off x="1989292" y="8313061"/>
            <a:ext cx="609600" cy="609600"/>
          </a:xfrm>
          <a:prstGeom prst="rect">
            <a:avLst/>
          </a:prstGeom>
        </p:spPr>
      </p:pic>
      <p:pic>
        <p:nvPicPr>
          <p:cNvPr id="260" name="Picture 8" descr="http://cliparts.co/cliparts/pio/dBR/piodBRjiE.png"/>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7563822" y="5491470"/>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261" name="Picture 10" descr="http://images.sodahead.com/polls/003879831/485086176_x_mark_red_circle_answer_2_xlarge.png"/>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8927926" y="5490925"/>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262" name="Group 261"/>
          <p:cNvGrpSpPr/>
          <p:nvPr/>
        </p:nvGrpSpPr>
        <p:grpSpPr>
          <a:xfrm>
            <a:off x="1709928" y="210312"/>
            <a:ext cx="4485959" cy="7048953"/>
            <a:chOff x="1710091" y="191669"/>
            <a:chExt cx="4485959" cy="7048953"/>
          </a:xfrm>
        </p:grpSpPr>
        <p:pic>
          <p:nvPicPr>
            <p:cNvPr id="263" name="Picture 18" descr="http://www.zeldainformer.com/05-ocarina-of-time/walkthrough/images/Biri.png"/>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710091" y="191669"/>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64" name="Picture 263"/>
            <p:cNvPicPr/>
            <p:nvPr/>
          </p:nvPicPr>
          <p:blipFill>
            <a:blip r:embed="rId52">
              <a:extLst>
                <a:ext uri="{28A0092B-C50C-407E-A947-70E740481C1C}">
                  <a14:useLocalDpi xmlns:a14="http://schemas.microsoft.com/office/drawing/2010/main" val="0"/>
                </a:ext>
              </a:extLst>
            </a:blip>
            <a:stretch>
              <a:fillRect/>
            </a:stretch>
          </p:blipFill>
          <p:spPr>
            <a:xfrm>
              <a:off x="3159720" y="3562864"/>
              <a:ext cx="1808294" cy="1444499"/>
            </a:xfrm>
            <a:prstGeom prst="rect">
              <a:avLst/>
            </a:prstGeom>
          </p:spPr>
        </p:pic>
        <p:sp>
          <p:nvSpPr>
            <p:cNvPr id="265" name="TextBox 264"/>
            <p:cNvSpPr txBox="1"/>
            <p:nvPr/>
          </p:nvSpPr>
          <p:spPr>
            <a:xfrm>
              <a:off x="2862092" y="704560"/>
              <a:ext cx="2311767" cy="1815882"/>
            </a:xfrm>
            <a:prstGeom prst="rect">
              <a:avLst/>
            </a:prstGeom>
            <a:noFill/>
          </p:spPr>
          <p:txBody>
            <a:bodyPr wrap="square" rtlCol="0">
              <a:spAutoFit/>
            </a:bodyPr>
            <a:lstStyle/>
            <a:p>
              <a:r>
                <a:rPr lang="en-US" sz="1400" b="1" dirty="0">
                  <a:latin typeface="Arial Narrow" panose="020B0606020202030204" pitchFamily="34" charset="0"/>
                </a:rPr>
                <a:t>When a person gives hints to what will happen later in the story.  You can predict what will happen </a:t>
              </a:r>
              <a:r>
                <a:rPr lang="en-US" sz="1400" b="1" dirty="0" smtClean="0">
                  <a:latin typeface="Arial Narrow" panose="020B0606020202030204" pitchFamily="34" charset="0"/>
                </a:rPr>
                <a:t>from the events </a:t>
              </a:r>
              <a:r>
                <a:rPr lang="en-US" sz="1400" b="1" dirty="0">
                  <a:latin typeface="Arial Narrow" panose="020B0606020202030204" pitchFamily="34" charset="0"/>
                </a:rPr>
                <a:t>that have happened.  (The fact that Jim did not study for the test will _______________ a bad day off school tomorrow.)</a:t>
              </a:r>
            </a:p>
          </p:txBody>
        </p:sp>
      </p:grpSp>
      <p:grpSp>
        <p:nvGrpSpPr>
          <p:cNvPr id="266" name="Group 265"/>
          <p:cNvGrpSpPr/>
          <p:nvPr/>
        </p:nvGrpSpPr>
        <p:grpSpPr>
          <a:xfrm>
            <a:off x="1620725" y="712974"/>
            <a:ext cx="1188209" cy="1891255"/>
            <a:chOff x="1703160" y="674187"/>
            <a:chExt cx="1188209" cy="1891255"/>
          </a:xfrm>
        </p:grpSpPr>
        <p:sp>
          <p:nvSpPr>
            <p:cNvPr id="267"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8" name="TextBox 267"/>
            <p:cNvSpPr txBox="1"/>
            <p:nvPr/>
          </p:nvSpPr>
          <p:spPr>
            <a:xfrm rot="16200000">
              <a:off x="1475179" y="1450538"/>
              <a:ext cx="1891255" cy="338554"/>
            </a:xfrm>
            <a:prstGeom prst="rect">
              <a:avLst/>
            </a:prstGeom>
            <a:noFill/>
          </p:spPr>
          <p:txBody>
            <a:bodyPr wrap="square" rtlCol="0">
              <a:spAutoFit/>
            </a:bodyPr>
            <a:lstStyle/>
            <a:p>
              <a:r>
                <a:rPr lang="en-US" sz="1600" b="1" dirty="0" smtClean="0">
                  <a:solidFill>
                    <a:schemeClr val="bg1"/>
                  </a:solidFill>
                </a:rPr>
                <a:t>Foreshadowing</a:t>
              </a:r>
              <a:endParaRPr lang="en-US" sz="1600" b="1" dirty="0">
                <a:solidFill>
                  <a:schemeClr val="bg1"/>
                </a:solidFill>
              </a:endParaRPr>
            </a:p>
          </p:txBody>
        </p:sp>
      </p:grpSp>
      <p:grpSp>
        <p:nvGrpSpPr>
          <p:cNvPr id="269" name="Group 268"/>
          <p:cNvGrpSpPr/>
          <p:nvPr/>
        </p:nvGrpSpPr>
        <p:grpSpPr>
          <a:xfrm>
            <a:off x="5068584" y="963024"/>
            <a:ext cx="1113527" cy="1504706"/>
            <a:chOff x="5102948" y="913896"/>
            <a:chExt cx="1113527" cy="1504706"/>
          </a:xfrm>
        </p:grpSpPr>
        <p:sp>
          <p:nvSpPr>
            <p:cNvPr id="270"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1" name="TextBox 270"/>
            <p:cNvSpPr txBox="1"/>
            <p:nvPr/>
          </p:nvSpPr>
          <p:spPr>
            <a:xfrm rot="18704414">
              <a:off x="5164105" y="1609001"/>
              <a:ext cx="1249870" cy="369332"/>
            </a:xfrm>
            <a:prstGeom prst="rect">
              <a:avLst/>
            </a:prstGeom>
            <a:noFill/>
          </p:spPr>
          <p:txBody>
            <a:bodyPr wrap="square" rtlCol="0">
              <a:spAutoFit/>
            </a:bodyPr>
            <a:lstStyle/>
            <a:p>
              <a:r>
                <a:rPr lang="en-US" b="1" dirty="0" smtClean="0">
                  <a:solidFill>
                    <a:schemeClr val="bg1"/>
                  </a:solidFill>
                </a:rPr>
                <a:t>Flashback</a:t>
              </a:r>
              <a:endParaRPr lang="en-US" b="1" dirty="0">
                <a:solidFill>
                  <a:schemeClr val="bg1"/>
                </a:solidFill>
              </a:endParaRPr>
            </a:p>
          </p:txBody>
        </p:sp>
      </p:grpSp>
      <p:sp>
        <p:nvSpPr>
          <p:cNvPr id="272" name="TextBox 271"/>
          <p:cNvSpPr txBox="1"/>
          <p:nvPr/>
        </p:nvSpPr>
        <p:spPr>
          <a:xfrm>
            <a:off x="7720802" y="5444146"/>
            <a:ext cx="1288973" cy="307777"/>
          </a:xfrm>
          <a:prstGeom prst="rect">
            <a:avLst/>
          </a:prstGeom>
          <a:noFill/>
        </p:spPr>
        <p:txBody>
          <a:bodyPr wrap="square" rtlCol="0">
            <a:spAutoFit/>
          </a:bodyPr>
          <a:lstStyle/>
          <a:p>
            <a:r>
              <a:rPr lang="en-US" sz="1400" b="1" dirty="0" smtClean="0">
                <a:solidFill>
                  <a:schemeClr val="bg1"/>
                </a:solidFill>
                <a:latin typeface="Arial Narrow" panose="020B0606020202030204" pitchFamily="34" charset="0"/>
              </a:rPr>
              <a:t>Foreshadowing</a:t>
            </a:r>
            <a:endParaRPr lang="en-US" sz="1400" b="1" dirty="0">
              <a:solidFill>
                <a:schemeClr val="bg1"/>
              </a:solidFill>
              <a:latin typeface="Arial Narrow" panose="020B0606020202030204" pitchFamily="34" charset="0"/>
            </a:endParaRPr>
          </a:p>
        </p:txBody>
      </p:sp>
      <p:pic>
        <p:nvPicPr>
          <p:cNvPr id="273"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40"/>
          <a:stretch>
            <a:fillRect/>
          </a:stretch>
        </p:blipFill>
        <p:spPr>
          <a:xfrm>
            <a:off x="9162508" y="8373802"/>
            <a:ext cx="609600" cy="609600"/>
          </a:xfrm>
          <a:prstGeom prst="rect">
            <a:avLst/>
          </a:prstGeom>
        </p:spPr>
      </p:pic>
      <p:pic>
        <p:nvPicPr>
          <p:cNvPr id="274"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40"/>
          <a:stretch>
            <a:fillRect/>
          </a:stretch>
        </p:blipFill>
        <p:spPr>
          <a:xfrm>
            <a:off x="2141692" y="8465461"/>
            <a:ext cx="609600" cy="609600"/>
          </a:xfrm>
          <a:prstGeom prst="rect">
            <a:avLst/>
          </a:prstGeom>
        </p:spPr>
      </p:pic>
      <p:pic>
        <p:nvPicPr>
          <p:cNvPr id="275" name="Picture 8" descr="http://cliparts.co/cliparts/pio/dBR/piodBRjiE.png"/>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7546788" y="6042777"/>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276" name="Picture 10" descr="http://images.sodahead.com/polls/003879831/485086176_x_mark_red_circle_answer_2_xlarge.png"/>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8847268" y="6043106"/>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277" name="Group 276"/>
          <p:cNvGrpSpPr/>
          <p:nvPr/>
        </p:nvGrpSpPr>
        <p:grpSpPr>
          <a:xfrm>
            <a:off x="1709928" y="210312"/>
            <a:ext cx="4485959" cy="7048953"/>
            <a:chOff x="1710091" y="191669"/>
            <a:chExt cx="4485959" cy="7048953"/>
          </a:xfrm>
        </p:grpSpPr>
        <p:pic>
          <p:nvPicPr>
            <p:cNvPr id="278" name="Picture 18" descr="http://www.zeldainformer.com/05-ocarina-of-time/walkthrough/images/Biri.png"/>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710091" y="191669"/>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79" name="Picture 278"/>
            <p:cNvPicPr/>
            <p:nvPr/>
          </p:nvPicPr>
          <p:blipFill>
            <a:blip r:embed="rId53">
              <a:extLst>
                <a:ext uri="{28A0092B-C50C-407E-A947-70E740481C1C}">
                  <a14:useLocalDpi xmlns:a14="http://schemas.microsoft.com/office/drawing/2010/main" val="0"/>
                </a:ext>
              </a:extLst>
            </a:blip>
            <a:stretch>
              <a:fillRect/>
            </a:stretch>
          </p:blipFill>
          <p:spPr>
            <a:xfrm>
              <a:off x="3445440" y="3379858"/>
              <a:ext cx="1218184" cy="2234243"/>
            </a:xfrm>
            <a:prstGeom prst="rect">
              <a:avLst/>
            </a:prstGeom>
          </p:spPr>
        </p:pic>
        <p:sp>
          <p:nvSpPr>
            <p:cNvPr id="280" name="TextBox 279"/>
            <p:cNvSpPr txBox="1"/>
            <p:nvPr/>
          </p:nvSpPr>
          <p:spPr>
            <a:xfrm>
              <a:off x="2791477" y="652241"/>
              <a:ext cx="2456191" cy="1569660"/>
            </a:xfrm>
            <a:prstGeom prst="rect">
              <a:avLst/>
            </a:prstGeom>
            <a:noFill/>
          </p:spPr>
          <p:txBody>
            <a:bodyPr wrap="square" rtlCol="0">
              <a:spAutoFit/>
            </a:bodyPr>
            <a:lstStyle/>
            <a:p>
              <a:r>
                <a:rPr lang="en-US" sz="1200" b="1" dirty="0">
                  <a:latin typeface="Arial Narrow" panose="020B0606020202030204" pitchFamily="34" charset="0"/>
                </a:rPr>
                <a:t>One or more words printed on the top of the page of a reference </a:t>
              </a:r>
              <a:r>
                <a:rPr lang="en-US" sz="1200" b="1" dirty="0" smtClean="0">
                  <a:latin typeface="Arial Narrow" panose="020B0606020202030204" pitchFamily="34" charset="0"/>
                </a:rPr>
                <a:t>book to </a:t>
              </a:r>
              <a:r>
                <a:rPr lang="en-US" sz="1200" b="1" dirty="0">
                  <a:latin typeface="Arial Narrow" panose="020B0606020202030204" pitchFamily="34" charset="0"/>
                </a:rPr>
                <a:t>help the </a:t>
              </a:r>
              <a:r>
                <a:rPr lang="en-US" sz="1200" b="1" dirty="0" smtClean="0">
                  <a:latin typeface="Arial Narrow" panose="020B0606020202030204" pitchFamily="34" charset="0"/>
                </a:rPr>
                <a:t>reader locate the word </a:t>
              </a:r>
              <a:r>
                <a:rPr lang="en-US" sz="1200" b="1" dirty="0">
                  <a:latin typeface="Arial Narrow" panose="020B0606020202030204" pitchFamily="34" charset="0"/>
                </a:rPr>
                <a:t>he or she is looking </a:t>
              </a:r>
              <a:r>
                <a:rPr lang="en-US" sz="1200" b="1" dirty="0" smtClean="0">
                  <a:latin typeface="Arial Narrow" panose="020B0606020202030204" pitchFamily="34" charset="0"/>
                </a:rPr>
                <a:t>for</a:t>
              </a:r>
              <a:r>
                <a:rPr lang="en-US" sz="1200" b="1" dirty="0">
                  <a:latin typeface="Arial Narrow" panose="020B0606020202030204" pitchFamily="34" charset="0"/>
                </a:rPr>
                <a:t>. (I used the _______________ “about” and “actually” at the top of the dictionary page to help me locate the word “acrostic”)</a:t>
              </a:r>
            </a:p>
          </p:txBody>
        </p:sp>
      </p:grpSp>
      <p:grpSp>
        <p:nvGrpSpPr>
          <p:cNvPr id="281" name="Group 280"/>
          <p:cNvGrpSpPr/>
          <p:nvPr/>
        </p:nvGrpSpPr>
        <p:grpSpPr>
          <a:xfrm>
            <a:off x="1585222" y="514746"/>
            <a:ext cx="1226725" cy="1946256"/>
            <a:chOff x="1703160" y="506832"/>
            <a:chExt cx="1226725" cy="1946256"/>
          </a:xfrm>
        </p:grpSpPr>
        <p:sp>
          <p:nvSpPr>
            <p:cNvPr id="282"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3" name="TextBox 282"/>
            <p:cNvSpPr txBox="1"/>
            <p:nvPr/>
          </p:nvSpPr>
          <p:spPr>
            <a:xfrm rot="18781809">
              <a:off x="1691870" y="1160072"/>
              <a:ext cx="1891255" cy="584775"/>
            </a:xfrm>
            <a:prstGeom prst="rect">
              <a:avLst/>
            </a:prstGeom>
            <a:noFill/>
          </p:spPr>
          <p:txBody>
            <a:bodyPr wrap="square" rtlCol="0">
              <a:spAutoFit/>
            </a:bodyPr>
            <a:lstStyle/>
            <a:p>
              <a:r>
                <a:rPr lang="en-US" sz="1600" b="1" dirty="0" smtClean="0">
                  <a:solidFill>
                    <a:schemeClr val="bg1"/>
                  </a:solidFill>
                </a:rPr>
                <a:t>Guide</a:t>
              </a:r>
            </a:p>
            <a:p>
              <a:r>
                <a:rPr lang="en-US" sz="1600" b="1" dirty="0" smtClean="0">
                  <a:solidFill>
                    <a:schemeClr val="bg1"/>
                  </a:solidFill>
                </a:rPr>
                <a:t> Letters</a:t>
              </a:r>
              <a:endParaRPr lang="en-US" sz="1600" b="1" dirty="0">
                <a:solidFill>
                  <a:schemeClr val="bg1"/>
                </a:solidFill>
              </a:endParaRPr>
            </a:p>
          </p:txBody>
        </p:sp>
      </p:grpSp>
      <p:grpSp>
        <p:nvGrpSpPr>
          <p:cNvPr id="284" name="Group 283"/>
          <p:cNvGrpSpPr/>
          <p:nvPr/>
        </p:nvGrpSpPr>
        <p:grpSpPr>
          <a:xfrm>
            <a:off x="5094412" y="933760"/>
            <a:ext cx="1113527" cy="1489611"/>
            <a:chOff x="5102948" y="913896"/>
            <a:chExt cx="1113527" cy="1489611"/>
          </a:xfrm>
        </p:grpSpPr>
        <p:sp>
          <p:nvSpPr>
            <p:cNvPr id="285"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6" name="TextBox 285"/>
            <p:cNvSpPr txBox="1"/>
            <p:nvPr/>
          </p:nvSpPr>
          <p:spPr>
            <a:xfrm rot="18704414">
              <a:off x="5164274" y="1593906"/>
              <a:ext cx="1249870" cy="369332"/>
            </a:xfrm>
            <a:prstGeom prst="rect">
              <a:avLst/>
            </a:prstGeom>
            <a:noFill/>
          </p:spPr>
          <p:txBody>
            <a:bodyPr wrap="square" rtlCol="0">
              <a:spAutoFit/>
            </a:bodyPr>
            <a:lstStyle/>
            <a:p>
              <a:r>
                <a:rPr lang="en-US" b="1" dirty="0" smtClean="0">
                  <a:solidFill>
                    <a:schemeClr val="bg1"/>
                  </a:solidFill>
                </a:rPr>
                <a:t>Headline</a:t>
              </a:r>
              <a:endParaRPr lang="en-US" b="1" dirty="0">
                <a:solidFill>
                  <a:schemeClr val="bg1"/>
                </a:solidFill>
              </a:endParaRPr>
            </a:p>
          </p:txBody>
        </p:sp>
      </p:grpSp>
      <p:sp>
        <p:nvSpPr>
          <p:cNvPr id="287" name="TextBox 286"/>
          <p:cNvSpPr txBox="1"/>
          <p:nvPr/>
        </p:nvSpPr>
        <p:spPr>
          <a:xfrm>
            <a:off x="7703199" y="5880268"/>
            <a:ext cx="1288973" cy="523220"/>
          </a:xfrm>
          <a:prstGeom prst="rect">
            <a:avLst/>
          </a:prstGeom>
          <a:noFill/>
        </p:spPr>
        <p:txBody>
          <a:bodyPr wrap="square" rtlCol="0">
            <a:spAutoFit/>
          </a:bodyPr>
          <a:lstStyle/>
          <a:p>
            <a:pPr algn="ctr"/>
            <a:r>
              <a:rPr lang="en-US" sz="1400" b="1" dirty="0" smtClean="0">
                <a:solidFill>
                  <a:schemeClr val="bg1"/>
                </a:solidFill>
                <a:latin typeface="Arial Narrow" panose="020B0606020202030204" pitchFamily="34" charset="0"/>
              </a:rPr>
              <a:t>GUIDE LETTERS</a:t>
            </a:r>
            <a:endParaRPr lang="en-US" sz="1400" b="1" dirty="0">
              <a:solidFill>
                <a:schemeClr val="bg1"/>
              </a:solidFill>
              <a:latin typeface="Arial Narrow" panose="020B0606020202030204" pitchFamily="34" charset="0"/>
            </a:endParaRPr>
          </a:p>
        </p:txBody>
      </p:sp>
      <p:pic>
        <p:nvPicPr>
          <p:cNvPr id="288"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40"/>
          <a:stretch>
            <a:fillRect/>
          </a:stretch>
        </p:blipFill>
        <p:spPr>
          <a:xfrm>
            <a:off x="9314908" y="8526202"/>
            <a:ext cx="609600" cy="609600"/>
          </a:xfrm>
          <a:prstGeom prst="rect">
            <a:avLst/>
          </a:prstGeom>
        </p:spPr>
      </p:pic>
      <p:pic>
        <p:nvPicPr>
          <p:cNvPr id="289"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40"/>
          <a:stretch>
            <a:fillRect/>
          </a:stretch>
        </p:blipFill>
        <p:spPr>
          <a:xfrm>
            <a:off x="2294092" y="8617861"/>
            <a:ext cx="609600" cy="609600"/>
          </a:xfrm>
          <a:prstGeom prst="rect">
            <a:avLst/>
          </a:prstGeom>
        </p:spPr>
      </p:pic>
      <p:grpSp>
        <p:nvGrpSpPr>
          <p:cNvPr id="300" name="Group 299"/>
          <p:cNvGrpSpPr/>
          <p:nvPr/>
        </p:nvGrpSpPr>
        <p:grpSpPr>
          <a:xfrm>
            <a:off x="1709928" y="210312"/>
            <a:ext cx="4485959" cy="7048953"/>
            <a:chOff x="1712441" y="207823"/>
            <a:chExt cx="4485959" cy="7048953"/>
          </a:xfrm>
        </p:grpSpPr>
        <p:pic>
          <p:nvPicPr>
            <p:cNvPr id="301" name="Picture 18" descr="http://www.zeldainformer.com/05-ocarina-of-time/walkthrough/images/Biri.png"/>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302" name="Picture 301"/>
            <p:cNvPicPr/>
            <p:nvPr/>
          </p:nvPicPr>
          <p:blipFill>
            <a:blip r:embed="rId54">
              <a:extLst>
                <a:ext uri="{28A0092B-C50C-407E-A947-70E740481C1C}">
                  <a14:useLocalDpi xmlns:a14="http://schemas.microsoft.com/office/drawing/2010/main" val="0"/>
                </a:ext>
              </a:extLst>
            </a:blip>
            <a:stretch>
              <a:fillRect/>
            </a:stretch>
          </p:blipFill>
          <p:spPr>
            <a:xfrm>
              <a:off x="3259608" y="3430670"/>
              <a:ext cx="1602897" cy="1735245"/>
            </a:xfrm>
            <a:prstGeom prst="rect">
              <a:avLst/>
            </a:prstGeom>
          </p:spPr>
        </p:pic>
        <p:sp>
          <p:nvSpPr>
            <p:cNvPr id="303" name="TextBox 302"/>
            <p:cNvSpPr txBox="1"/>
            <p:nvPr/>
          </p:nvSpPr>
          <p:spPr>
            <a:xfrm>
              <a:off x="2731520" y="574656"/>
              <a:ext cx="2649256" cy="2031325"/>
            </a:xfrm>
            <a:prstGeom prst="rect">
              <a:avLst/>
            </a:prstGeom>
            <a:noFill/>
          </p:spPr>
          <p:txBody>
            <a:bodyPr wrap="square" rtlCol="0">
              <a:spAutoFit/>
            </a:bodyPr>
            <a:lstStyle/>
            <a:p>
              <a:r>
                <a:rPr lang="en-US" b="1" dirty="0">
                  <a:latin typeface="Arial Narrow" panose="020B0606020202030204" pitchFamily="34" charset="0"/>
                </a:rPr>
                <a:t>The major news stories reported in newspapers, magazines, </a:t>
              </a:r>
              <a:r>
                <a:rPr lang="en-US" b="1" dirty="0" smtClean="0">
                  <a:latin typeface="Arial Narrow" panose="020B0606020202030204" pitchFamily="34" charset="0"/>
                </a:rPr>
                <a:t>websites, or </a:t>
              </a:r>
              <a:r>
                <a:rPr lang="en-US" b="1" dirty="0">
                  <a:latin typeface="Arial Narrow" panose="020B0606020202030204" pitchFamily="34" charset="0"/>
                </a:rPr>
                <a:t>television news programs.  (The _________ of the newspaper read “UFO Lands In Suffolk!”)</a:t>
              </a:r>
            </a:p>
          </p:txBody>
        </p:sp>
      </p:grpSp>
      <p:grpSp>
        <p:nvGrpSpPr>
          <p:cNvPr id="304" name="Group 303"/>
          <p:cNvGrpSpPr/>
          <p:nvPr/>
        </p:nvGrpSpPr>
        <p:grpSpPr>
          <a:xfrm>
            <a:off x="1601497" y="1076475"/>
            <a:ext cx="1632315" cy="1399242"/>
            <a:chOff x="1703160" y="1053846"/>
            <a:chExt cx="1632315" cy="1399242"/>
          </a:xfrm>
        </p:grpSpPr>
        <p:sp>
          <p:nvSpPr>
            <p:cNvPr id="305"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6" name="TextBox 305"/>
            <p:cNvSpPr txBox="1"/>
            <p:nvPr/>
          </p:nvSpPr>
          <p:spPr>
            <a:xfrm rot="19887282">
              <a:off x="1733267" y="1510745"/>
              <a:ext cx="1602208" cy="338554"/>
            </a:xfrm>
            <a:prstGeom prst="rect">
              <a:avLst/>
            </a:prstGeom>
            <a:noFill/>
          </p:spPr>
          <p:txBody>
            <a:bodyPr wrap="square" rtlCol="0">
              <a:spAutoFit/>
            </a:bodyPr>
            <a:lstStyle/>
            <a:p>
              <a:r>
                <a:rPr lang="en-US" sz="1600" b="1" dirty="0" smtClean="0">
                  <a:solidFill>
                    <a:schemeClr val="bg1"/>
                  </a:solidFill>
                </a:rPr>
                <a:t>Diagram</a:t>
              </a:r>
              <a:endParaRPr lang="en-US" sz="1600" b="1" dirty="0">
                <a:solidFill>
                  <a:schemeClr val="bg1"/>
                </a:solidFill>
              </a:endParaRPr>
            </a:p>
          </p:txBody>
        </p:sp>
      </p:grpSp>
      <p:grpSp>
        <p:nvGrpSpPr>
          <p:cNvPr id="307" name="Group 306"/>
          <p:cNvGrpSpPr/>
          <p:nvPr/>
        </p:nvGrpSpPr>
        <p:grpSpPr>
          <a:xfrm>
            <a:off x="5080638" y="658365"/>
            <a:ext cx="1113527" cy="1657325"/>
            <a:chOff x="5102948" y="655813"/>
            <a:chExt cx="1113527" cy="1657325"/>
          </a:xfrm>
        </p:grpSpPr>
        <p:sp>
          <p:nvSpPr>
            <p:cNvPr id="308"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9" name="TextBox 308"/>
            <p:cNvSpPr txBox="1"/>
            <p:nvPr/>
          </p:nvSpPr>
          <p:spPr>
            <a:xfrm rot="17733287">
              <a:off x="5048606" y="1292227"/>
              <a:ext cx="1580605" cy="307777"/>
            </a:xfrm>
            <a:prstGeom prst="rect">
              <a:avLst/>
            </a:prstGeom>
            <a:noFill/>
          </p:spPr>
          <p:txBody>
            <a:bodyPr wrap="square" rtlCol="0">
              <a:spAutoFit/>
            </a:bodyPr>
            <a:lstStyle/>
            <a:p>
              <a:r>
                <a:rPr lang="en-US" sz="1400" b="1" dirty="0" smtClean="0">
                  <a:solidFill>
                    <a:schemeClr val="bg1"/>
                  </a:solidFill>
                </a:rPr>
                <a:t>Headline</a:t>
              </a:r>
              <a:endParaRPr lang="en-US" sz="1400" b="1" dirty="0">
                <a:solidFill>
                  <a:schemeClr val="bg1"/>
                </a:solidFill>
              </a:endParaRPr>
            </a:p>
          </p:txBody>
        </p:sp>
      </p:grpSp>
      <p:pic>
        <p:nvPicPr>
          <p:cNvPr id="310" name="Picture 8" descr="http://cliparts.co/cliparts/pio/dBR/piodBRjiE.png"/>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7582352" y="6473444"/>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311" name="Picture 10" descr="http://images.sodahead.com/polls/003879831/485086176_x_mark_red_circle_answer_2_xlarge.png"/>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8844224" y="6492613"/>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312" name="TextBox 311"/>
          <p:cNvSpPr txBox="1"/>
          <p:nvPr/>
        </p:nvSpPr>
        <p:spPr>
          <a:xfrm>
            <a:off x="7734884" y="6442559"/>
            <a:ext cx="1143088" cy="307777"/>
          </a:xfrm>
          <a:prstGeom prst="rect">
            <a:avLst/>
          </a:prstGeom>
          <a:noFill/>
        </p:spPr>
        <p:txBody>
          <a:bodyPr wrap="square" rtlCol="0">
            <a:spAutoFit/>
          </a:bodyPr>
          <a:lstStyle/>
          <a:p>
            <a:pPr algn="ctr"/>
            <a:r>
              <a:rPr lang="en-US" sz="1400" b="1" dirty="0" smtClean="0">
                <a:solidFill>
                  <a:schemeClr val="bg1"/>
                </a:solidFill>
                <a:latin typeface="Arial Narrow" panose="020B0606020202030204" pitchFamily="34" charset="0"/>
              </a:rPr>
              <a:t>HEADLINE</a:t>
            </a:r>
            <a:endParaRPr lang="en-US" sz="1400" b="1" dirty="0">
              <a:solidFill>
                <a:schemeClr val="bg1"/>
              </a:solidFill>
              <a:latin typeface="Arial Narrow" panose="020B0606020202030204" pitchFamily="34" charset="0"/>
            </a:endParaRPr>
          </a:p>
        </p:txBody>
      </p:sp>
      <p:pic>
        <p:nvPicPr>
          <p:cNvPr id="313"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40"/>
          <a:stretch>
            <a:fillRect/>
          </a:stretch>
        </p:blipFill>
        <p:spPr>
          <a:xfrm>
            <a:off x="9467308" y="8678602"/>
            <a:ext cx="609600" cy="609600"/>
          </a:xfrm>
          <a:prstGeom prst="rect">
            <a:avLst/>
          </a:prstGeom>
        </p:spPr>
      </p:pic>
      <p:pic>
        <p:nvPicPr>
          <p:cNvPr id="314"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40"/>
          <a:stretch>
            <a:fillRect/>
          </a:stretch>
        </p:blipFill>
        <p:spPr>
          <a:xfrm>
            <a:off x="2446492" y="8770261"/>
            <a:ext cx="609600" cy="609600"/>
          </a:xfrm>
          <a:prstGeom prst="rect">
            <a:avLst/>
          </a:prstGeom>
        </p:spPr>
      </p:pic>
      <p:pic>
        <p:nvPicPr>
          <p:cNvPr id="290" name="Picture 289" descr="http://www.sidestalls.net/assets/images/pirate_ship.png"/>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770092" y="285640"/>
            <a:ext cx="6535160" cy="5855506"/>
          </a:xfrm>
          <a:prstGeom prst="rect">
            <a:avLst/>
          </a:prstGeom>
          <a:noFill/>
          <a:extLst>
            <a:ext uri="{909E8E84-426E-40DD-AFC4-6F175D3DCCD1}">
              <a14:hiddenFill xmlns:a14="http://schemas.microsoft.com/office/drawing/2010/main">
                <a:solidFill>
                  <a:srgbClr val="FFFFFF"/>
                </a:solidFill>
              </a14:hiddenFill>
            </a:ext>
          </a:extLst>
        </p:spPr>
      </p:pic>
      <p:sp>
        <p:nvSpPr>
          <p:cNvPr id="291" name="Rectangle 290"/>
          <p:cNvSpPr/>
          <p:nvPr/>
        </p:nvSpPr>
        <p:spPr>
          <a:xfrm>
            <a:off x="1956026" y="5406313"/>
            <a:ext cx="4286653" cy="1311975"/>
          </a:xfrm>
          <a:prstGeom prst="rect">
            <a:avLst/>
          </a:prstGeom>
          <a:solidFill>
            <a:schemeClr val="bg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50" dirty="0" smtClean="0">
                <a:solidFill>
                  <a:schemeClr val="tx1"/>
                </a:solidFill>
                <a:latin typeface="Arial Black" panose="020B0A04020102020204" pitchFamily="34" charset="0"/>
              </a:rPr>
              <a:t>How much of the Earth’s total ocean water have we explored?</a:t>
            </a:r>
            <a:endParaRPr lang="en-US" sz="1350" dirty="0">
              <a:solidFill>
                <a:schemeClr val="tx1"/>
              </a:solidFill>
              <a:latin typeface="Arial Black" panose="020B0A04020102020204" pitchFamily="34" charset="0"/>
            </a:endParaRPr>
          </a:p>
        </p:txBody>
      </p:sp>
      <p:sp>
        <p:nvSpPr>
          <p:cNvPr id="292" name="Oval 291"/>
          <p:cNvSpPr/>
          <p:nvPr/>
        </p:nvSpPr>
        <p:spPr>
          <a:xfrm>
            <a:off x="2090353" y="5989010"/>
            <a:ext cx="902360" cy="433792"/>
          </a:xfrm>
          <a:prstGeom prst="ellipse">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r>
              <a:rPr lang="en-US" dirty="0" smtClean="0"/>
              <a:t>%</a:t>
            </a:r>
            <a:endParaRPr lang="en-US" dirty="0"/>
          </a:p>
        </p:txBody>
      </p:sp>
      <p:sp>
        <p:nvSpPr>
          <p:cNvPr id="293" name="Oval 292"/>
          <p:cNvSpPr/>
          <p:nvPr/>
        </p:nvSpPr>
        <p:spPr>
          <a:xfrm>
            <a:off x="3063932" y="5998841"/>
            <a:ext cx="902360" cy="433792"/>
          </a:xfrm>
          <a:prstGeom prst="ellipse">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r>
              <a:rPr lang="en-US" dirty="0" smtClean="0"/>
              <a:t>%</a:t>
            </a:r>
            <a:endParaRPr lang="en-US" dirty="0"/>
          </a:p>
        </p:txBody>
      </p:sp>
      <p:sp>
        <p:nvSpPr>
          <p:cNvPr id="294" name="Oval 293"/>
          <p:cNvSpPr/>
          <p:nvPr/>
        </p:nvSpPr>
        <p:spPr>
          <a:xfrm>
            <a:off x="4056615" y="5998841"/>
            <a:ext cx="902360" cy="433792"/>
          </a:xfrm>
          <a:prstGeom prst="ellipse">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r>
              <a:rPr lang="en-US" dirty="0" smtClean="0"/>
              <a:t>%</a:t>
            </a:r>
            <a:endParaRPr lang="en-US" dirty="0"/>
          </a:p>
        </p:txBody>
      </p:sp>
      <p:sp>
        <p:nvSpPr>
          <p:cNvPr id="295" name="Oval 294"/>
          <p:cNvSpPr/>
          <p:nvPr/>
        </p:nvSpPr>
        <p:spPr>
          <a:xfrm>
            <a:off x="5049298" y="5998498"/>
            <a:ext cx="902360" cy="433792"/>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17%</a:t>
            </a:r>
            <a:endParaRPr lang="en-US" dirty="0"/>
          </a:p>
        </p:txBody>
      </p:sp>
      <p:pic>
        <p:nvPicPr>
          <p:cNvPr id="296" name="Ship's Anchor Up Sound Effect">
            <a:hlinkClick r:id="" action="ppaction://media"/>
          </p:cNvPr>
          <p:cNvPicPr>
            <a:picLocks noChangeAspect="1"/>
          </p:cNvPicPr>
          <p:nvPr>
            <a:audioFile r:link="rId9"/>
            <p:extLst>
              <p:ext uri="{DAA4B4D4-6D71-4841-9C94-3DE7FCFB9230}">
                <p14:media xmlns:p14="http://schemas.microsoft.com/office/powerpoint/2010/main" r:embed="rId10">
                  <p14:trim st="726" end="25098.4375"/>
                </p14:media>
              </p:ext>
            </p:extLst>
          </p:nvPr>
        </p:nvPicPr>
        <p:blipFill>
          <a:blip r:embed="rId40"/>
          <a:stretch>
            <a:fillRect/>
          </a:stretch>
        </p:blipFill>
        <p:spPr>
          <a:xfrm>
            <a:off x="-1171319" y="6845350"/>
            <a:ext cx="609600" cy="609600"/>
          </a:xfrm>
          <a:prstGeom prst="rect">
            <a:avLst/>
          </a:prstGeom>
        </p:spPr>
      </p:pic>
      <p:pic>
        <p:nvPicPr>
          <p:cNvPr id="297" name="character pirate cheer 01  166 Sound Effect">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40"/>
          <a:stretch>
            <a:fillRect/>
          </a:stretch>
        </p:blipFill>
        <p:spPr>
          <a:xfrm>
            <a:off x="-934328" y="6341784"/>
            <a:ext cx="609600" cy="609600"/>
          </a:xfrm>
          <a:prstGeom prst="rect">
            <a:avLst/>
          </a:prstGeom>
        </p:spPr>
      </p:pic>
    </p:spTree>
    <p:extLst>
      <p:ext uri="{BB962C8B-B14F-4D97-AF65-F5344CB8AC3E}">
        <p14:creationId xmlns:p14="http://schemas.microsoft.com/office/powerpoint/2010/main" val="3874668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4"/>
                                        </p:tgtEl>
                                      </p:cBhvr>
                                    </p:cmd>
                                  </p:childTnLst>
                                </p:cTn>
                              </p:par>
                              <p:par>
                                <p:cTn id="7" presetID="0" presetClass="path" presetSubtype="0" repeatCount="indefinite" accel="5263" decel="5263" fill="hold" nodeType="withEffect">
                                  <p:stCondLst>
                                    <p:cond delay="0"/>
                                  </p:stCondLst>
                                  <p:endCondLst>
                                    <p:cond evt="onNext" delay="0">
                                      <p:tgtEl>
                                        <p:sldTgt/>
                                      </p:tgtEl>
                                    </p:cond>
                                  </p:endCondLst>
                                  <p:childTnLst>
                                    <p:animMotion origin="layout" path="M -0.00018 -3.7037E-6 L 1.35781 0.16783 L 1.37066 1.02361 L 0.00955 1.16111 L -0.12604 0.2838 L 1.48368 -0.01713 L 1.48368 -0.02569 " pathEditMode="relative" ptsTypes="AAAAAAA">
                                      <p:cBhvr>
                                        <p:cTn id="8" dur="19000" fill="hold"/>
                                        <p:tgtEl>
                                          <p:spTgt spid="1036"/>
                                        </p:tgtEl>
                                        <p:attrNameLst>
                                          <p:attrName>ppt_x</p:attrName>
                                          <p:attrName>ppt_y</p:attrName>
                                        </p:attrNameLst>
                                      </p:cBhvr>
                                    </p:animMotion>
                                  </p:childTnLst>
                                </p:cTn>
                              </p:par>
                              <p:par>
                                <p:cTn id="9" presetID="0" presetClass="path" presetSubtype="0" repeatCount="indefinite" accel="5000" decel="5000" fill="hold" nodeType="withEffect">
                                  <p:stCondLst>
                                    <p:cond delay="0"/>
                                  </p:stCondLst>
                                  <p:endCondLst>
                                    <p:cond evt="onNext" delay="0">
                                      <p:tgtEl>
                                        <p:sldTgt/>
                                      </p:tgtEl>
                                    </p:cond>
                                  </p:endCondLst>
                                  <p:childTnLst>
                                    <p:animMotion origin="layout" path="M -0.00035 -0.00069 L -0.66511 0.16343 C -0.84011 0.12686 -1.31945 0.18311 -1.49462 0.14653 C -1.60157 0.02477 -1.50296 -0.42245 -1.46875 -0.57592 C -1.43455 -0.73032 -1.51719 -0.74745 -1.28959 -0.77847 L 0.05729 -0.75254 C 0.0592 -0.64328 0.06093 -0.53449 0.06441 -0.42662 L -1.4658 -0.35764 " pathEditMode="relative" rAng="0" ptsTypes="AAAAAAAA">
                                      <p:cBhvr>
                                        <p:cTn id="10" dur="20000" fill="hold"/>
                                        <p:tgtEl>
                                          <p:spTgt spid="46"/>
                                        </p:tgtEl>
                                        <p:attrNameLst>
                                          <p:attrName>ppt_x</p:attrName>
                                          <p:attrName>ppt_y</p:attrName>
                                        </p:attrNameLst>
                                      </p:cBhvr>
                                      <p:rCtr x="-73906" y="-30694"/>
                                    </p:animMotion>
                                  </p:childTnLst>
                                </p:cTn>
                              </p:par>
                              <p:par>
                                <p:cTn id="11" presetID="0" presetClass="path" presetSubtype="0" repeatCount="indefinite" accel="5000" decel="5000" fill="hold" nodeType="withEffect">
                                  <p:stCondLst>
                                    <p:cond delay="0"/>
                                  </p:stCondLst>
                                  <p:endCondLst>
                                    <p:cond evt="onNext" delay="0">
                                      <p:tgtEl>
                                        <p:sldTgt/>
                                      </p:tgtEl>
                                    </p:cond>
                                  </p:endCondLst>
                                  <p:childTnLst>
                                    <p:animMotion origin="layout" path="M -1.11111E-6 -2.59259E-6 L 1.36128 -0.09444 L 1.31597 0.77871 L -0.03872 0.91644 L -0.03542 0.47755 L 1.32257 -0.06018 " pathEditMode="relative" ptsTypes="AAAAAA">
                                      <p:cBhvr>
                                        <p:cTn id="12" dur="20000" fill="hold"/>
                                        <p:tgtEl>
                                          <p:spTgt spid="55"/>
                                        </p:tgtEl>
                                        <p:attrNameLst>
                                          <p:attrName>ppt_x</p:attrName>
                                          <p:attrName>ppt_y</p:attrName>
                                        </p:attrNameLst>
                                      </p:cBhvr>
                                    </p:animMotion>
                                  </p:childTnLst>
                                </p:cTn>
                              </p:par>
                              <p:par>
                                <p:cTn id="13" presetID="42" presetClass="path" presetSubtype="0" repeatCount="indefinite" accel="33333" decel="33333" autoRev="1" fill="hold" nodeType="withEffect">
                                  <p:stCondLst>
                                    <p:cond delay="0"/>
                                  </p:stCondLst>
                                  <p:endCondLst>
                                    <p:cond evt="onNext" delay="0">
                                      <p:tgtEl>
                                        <p:sldTgt/>
                                      </p:tgtEl>
                                    </p:cond>
                                  </p:endCondLst>
                                  <p:childTnLst>
                                    <p:animMotion origin="layout" path="M -1.11111E-6 -4.07407E-6 L 0.21563 0.00834 " pathEditMode="relative" rAng="0" ptsTypes="AA">
                                      <p:cBhvr>
                                        <p:cTn id="14" dur="3000" fill="hold"/>
                                        <p:tgtEl>
                                          <p:spTgt spid="1044"/>
                                        </p:tgtEl>
                                        <p:attrNameLst>
                                          <p:attrName>ppt_x</p:attrName>
                                          <p:attrName>ppt_y</p:attrName>
                                        </p:attrNameLst>
                                      </p:cBhvr>
                                      <p:rCtr x="10781" y="417"/>
                                    </p:animMotion>
                                  </p:childTnLst>
                                </p:cTn>
                              </p:par>
                              <p:par>
                                <p:cTn id="15" presetID="0" presetClass="path" presetSubtype="0" repeatCount="indefinite" accel="5195" decel="5195" fill="hold" nodeType="withEffect">
                                  <p:stCondLst>
                                    <p:cond delay="1000"/>
                                  </p:stCondLst>
                                  <p:endCondLst>
                                    <p:cond evt="onNext" delay="0">
                                      <p:tgtEl>
                                        <p:sldTgt/>
                                      </p:tgtEl>
                                    </p:cond>
                                  </p:endCondLst>
                                  <p:childTnLst>
                                    <p:animMotion origin="layout" path="M 0.025 0.01713 L 1.31579 -0.21366 L 1.33368 -0.74931 L 0.09479 -0.72547 L 1.21927 -0.08519 " pathEditMode="relative" rAng="0" ptsTypes="AAAAA">
                                      <p:cBhvr>
                                        <p:cTn id="16" dur="15000" fill="hold"/>
                                        <p:tgtEl>
                                          <p:spTgt spid="1048"/>
                                        </p:tgtEl>
                                        <p:attrNameLst>
                                          <p:attrName>ppt_x</p:attrName>
                                          <p:attrName>ppt_y</p:attrName>
                                        </p:attrNameLst>
                                      </p:cBhvr>
                                      <p:rCtr x="65434" y="-38333"/>
                                    </p:animMotion>
                                  </p:childTnLst>
                                </p:cTn>
                              </p:par>
                              <p:par>
                                <p:cTn id="17" presetID="0" presetClass="path" presetSubtype="0" repeatCount="indefinite" accel="5195" decel="5195" fill="hold" nodeType="withEffect">
                                  <p:stCondLst>
                                    <p:cond delay="0"/>
                                  </p:stCondLst>
                                  <p:endCondLst>
                                    <p:cond evt="onNext" delay="0">
                                      <p:tgtEl>
                                        <p:sldTgt/>
                                      </p:tgtEl>
                                    </p:cond>
                                  </p:endCondLst>
                                  <p:childTnLst>
                                    <p:animMotion origin="layout" path="M 8.33333E-6 -2.22222E-6 L -1.24288 -0.03819 L -1.15173 -0.20231 L 0.05365 -0.19977 L 0.03212 0.24514 L -1.24097 0.3 L -1.24097 0.29745 " pathEditMode="relative" ptsTypes="AAAAAAA">
                                      <p:cBhvr>
                                        <p:cTn id="18" dur="10500" fill="hold"/>
                                        <p:tgtEl>
                                          <p:spTgt spid="1050"/>
                                        </p:tgtEl>
                                        <p:attrNameLst>
                                          <p:attrName>ppt_x</p:attrName>
                                          <p:attrName>ppt_y</p:attrName>
                                        </p:attrNameLst>
                                      </p:cBhvr>
                                    </p:animMotion>
                                  </p:childTnLst>
                                </p:cTn>
                              </p:par>
                              <p:par>
                                <p:cTn id="19" presetID="42" presetClass="path" presetSubtype="0" repeatCount="indefinite" accel="5195" decel="5195" fill="hold" nodeType="withEffect">
                                  <p:stCondLst>
                                    <p:cond delay="0"/>
                                  </p:stCondLst>
                                  <p:endCondLst>
                                    <p:cond evt="onNext" delay="0">
                                      <p:tgtEl>
                                        <p:sldTgt/>
                                      </p:tgtEl>
                                    </p:cond>
                                  </p:endCondLst>
                                  <p:childTnLst>
                                    <p:animMotion origin="layout" path="M -8.33333E-7 4.81481E-6 L 0.97622 -0.32755 " pathEditMode="relative" rAng="0" ptsTypes="AA">
                                      <p:cBhvr>
                                        <p:cTn id="20" dur="15000" fill="hold"/>
                                        <p:tgtEl>
                                          <p:spTgt spid="1052"/>
                                        </p:tgtEl>
                                        <p:attrNameLst>
                                          <p:attrName>ppt_x</p:attrName>
                                          <p:attrName>ppt_y</p:attrName>
                                        </p:attrNameLst>
                                      </p:cBhvr>
                                      <p:rCtr x="48802" y="-16389"/>
                                    </p:animMotion>
                                  </p:childTnLst>
                                </p:cTn>
                              </p:par>
                              <p:par>
                                <p:cTn id="21" presetID="42" presetClass="path" presetSubtype="0" repeatCount="indefinite" accel="5195" decel="5195" fill="hold" nodeType="withEffect">
                                  <p:stCondLst>
                                    <p:cond delay="0"/>
                                  </p:stCondLst>
                                  <p:endCondLst>
                                    <p:cond evt="onNext" delay="0">
                                      <p:tgtEl>
                                        <p:sldTgt/>
                                      </p:tgtEl>
                                    </p:cond>
                                  </p:endCondLst>
                                  <p:childTnLst>
                                    <p:animMotion origin="layout" path="M -8.33333E-7 -7.40741E-7 L -1.34601 0.36528 " pathEditMode="relative" rAng="0" ptsTypes="AA">
                                      <p:cBhvr>
                                        <p:cTn id="22" dur="5500" fill="hold"/>
                                        <p:tgtEl>
                                          <p:spTgt spid="1054"/>
                                        </p:tgtEl>
                                        <p:attrNameLst>
                                          <p:attrName>ppt_x</p:attrName>
                                          <p:attrName>ppt_y</p:attrName>
                                        </p:attrNameLst>
                                      </p:cBhvr>
                                      <p:rCtr x="-67309" y="18264"/>
                                    </p:animMotion>
                                  </p:childTnLst>
                                </p:cTn>
                              </p:par>
                              <p:par>
                                <p:cTn id="23" presetID="0" presetClass="path" presetSubtype="0" repeatCount="indefinite" accel="5195" decel="5195" fill="hold" nodeType="withEffect">
                                  <p:stCondLst>
                                    <p:cond delay="2000"/>
                                  </p:stCondLst>
                                  <p:endCondLst>
                                    <p:cond evt="onNext" delay="0">
                                      <p:tgtEl>
                                        <p:sldTgt/>
                                      </p:tgtEl>
                                    </p:cond>
                                  </p:endCondLst>
                                  <p:childTnLst>
                                    <p:animMotion origin="layout" path="M -0.00573 -3.7037E-6 C 0.43229 -0.00185 0.93524 -0.49652 1.37378 -0.49814 C 1.35503 -0.70902 1.24878 -0.64004 1.2302 -0.85092 L 0.05555 -0.9581 L -0.11858 -0.21412 L 1.5 0.12014 " pathEditMode="relative" rAng="0" ptsTypes="AAAAAA">
                                      <p:cBhvr>
                                        <p:cTn id="24" dur="15000" fill="hold"/>
                                        <p:tgtEl>
                                          <p:spTgt spid="1056"/>
                                        </p:tgtEl>
                                        <p:attrNameLst>
                                          <p:attrName>ppt_x</p:attrName>
                                          <p:attrName>ppt_y</p:attrName>
                                        </p:attrNameLst>
                                      </p:cBhvr>
                                      <p:rCtr x="69635" y="-41898"/>
                                    </p:animMotion>
                                  </p:childTnLst>
                                </p:cTn>
                              </p:par>
                              <p:par>
                                <p:cTn id="25" presetID="42" presetClass="path" presetSubtype="0" repeatCount="indefinite" accel="50000" decel="50000" fill="hold" nodeType="withEffect">
                                  <p:stCondLst>
                                    <p:cond delay="0"/>
                                  </p:stCondLst>
                                  <p:endCondLst>
                                    <p:cond evt="onNext" delay="0">
                                      <p:tgtEl>
                                        <p:sldTgt/>
                                      </p:tgtEl>
                                    </p:cond>
                                  </p:endCondLst>
                                  <p:childTnLst>
                                    <p:animMotion origin="layout" path="M -0.59566 -0.85347 L 0.06059 0.08333 " pathEditMode="relative" rAng="0" ptsTypes="AA">
                                      <p:cBhvr>
                                        <p:cTn id="26" dur="15000" spd="-100000" fill="hold"/>
                                        <p:tgtEl>
                                          <p:spTgt spid="1058"/>
                                        </p:tgtEl>
                                        <p:attrNameLst>
                                          <p:attrName>ppt_x</p:attrName>
                                          <p:attrName>ppt_y</p:attrName>
                                        </p:attrNameLst>
                                      </p:cBhvr>
                                      <p:rCtr x="32813" y="46829"/>
                                    </p:animMotion>
                                  </p:childTnLst>
                                </p:cTn>
                              </p:par>
                              <p:par>
                                <p:cTn id="27" presetID="42" presetClass="path" presetSubtype="0" repeatCount="indefinite" accel="50000" decel="50000" fill="hold" nodeType="withEffect">
                                  <p:stCondLst>
                                    <p:cond delay="0"/>
                                  </p:stCondLst>
                                  <p:endCondLst>
                                    <p:cond evt="onNext" delay="0">
                                      <p:tgtEl>
                                        <p:sldTgt/>
                                      </p:tgtEl>
                                    </p:cond>
                                  </p:endCondLst>
                                  <p:childTnLst>
                                    <p:animMotion origin="layout" path="M 0.00104 -0.00856 L -1.15972 -0.3331 " pathEditMode="relative" rAng="0" ptsTypes="AA">
                                      <p:cBhvr>
                                        <p:cTn id="28" dur="15000" fill="hold"/>
                                        <p:tgtEl>
                                          <p:spTgt spid="1060"/>
                                        </p:tgtEl>
                                        <p:attrNameLst>
                                          <p:attrName>ppt_x</p:attrName>
                                          <p:attrName>ppt_y</p:attrName>
                                        </p:attrNameLst>
                                      </p:cBhvr>
                                      <p:rCtr x="-58038" y="-16227"/>
                                    </p:animMotion>
                                  </p:childTnLst>
                                </p:cTn>
                              </p:par>
                              <p:par>
                                <p:cTn id="29" presetID="0" presetClass="path" presetSubtype="0" repeatCount="indefinite" accel="50000" decel="50000" fill="hold" nodeType="withEffect">
                                  <p:stCondLst>
                                    <p:cond delay="0"/>
                                  </p:stCondLst>
                                  <p:endCondLst>
                                    <p:cond evt="onNext" delay="0">
                                      <p:tgtEl>
                                        <p:sldTgt/>
                                      </p:tgtEl>
                                    </p:cond>
                                  </p:endCondLst>
                                  <p:childTnLst>
                                    <p:animMotion origin="layout" path="M 1.11111E-6 -4.81481E-6 L -1.29288 0.01899 " pathEditMode="relative" rAng="0" ptsTypes="AA">
                                      <p:cBhvr>
                                        <p:cTn id="30" dur="5000" fill="hold"/>
                                        <p:tgtEl>
                                          <p:spTgt spid="1062"/>
                                        </p:tgtEl>
                                        <p:attrNameLst>
                                          <p:attrName>ppt_x</p:attrName>
                                          <p:attrName>ppt_y</p:attrName>
                                        </p:attrNameLst>
                                      </p:cBhvr>
                                      <p:rCtr x="-64653" y="949"/>
                                    </p:animMotion>
                                  </p:childTnLst>
                                </p:cTn>
                              </p:par>
                              <p:par>
                                <p:cTn id="31" presetID="0" presetClass="path" presetSubtype="0" repeatCount="indefinite" accel="50000" decel="50000" fill="hold" nodeType="withEffect">
                                  <p:stCondLst>
                                    <p:cond delay="0"/>
                                  </p:stCondLst>
                                  <p:endCondLst>
                                    <p:cond evt="onNext" delay="0">
                                      <p:tgtEl>
                                        <p:sldTgt/>
                                      </p:tgtEl>
                                    </p:cond>
                                  </p:endCondLst>
                                  <p:childTnLst>
                                    <p:animMotion origin="layout" path="M 0.0099 0.01597 L 1.56702 -0.06736 " pathEditMode="relative" ptsTypes="AA">
                                      <p:cBhvr>
                                        <p:cTn id="32" dur="12500" fill="hold"/>
                                        <p:tgtEl>
                                          <p:spTgt spid="48"/>
                                        </p:tgtEl>
                                        <p:attrNameLst>
                                          <p:attrName>ppt_x</p:attrName>
                                          <p:attrName>ppt_y</p:attrName>
                                        </p:attrNameLst>
                                      </p:cBhvr>
                                    </p:animMotion>
                                  </p:childTnLst>
                                </p:cTn>
                              </p:par>
                              <p:par>
                                <p:cTn id="33" presetID="0" presetClass="path" presetSubtype="0" repeatCount="indefinite" accel="50000" decel="50000" fill="hold" nodeType="withEffect">
                                  <p:stCondLst>
                                    <p:cond delay="0"/>
                                  </p:stCondLst>
                                  <p:endCondLst>
                                    <p:cond evt="onNext" delay="0">
                                      <p:tgtEl>
                                        <p:sldTgt/>
                                      </p:tgtEl>
                                    </p:cond>
                                  </p:endCondLst>
                                  <p:childTnLst>
                                    <p:animMotion origin="layout" path="M 0.0007 -2.59259E-6 L 0.37987 0.0331 C 0.39046 0.03843 0.43698 0.02431 0.42362 0.03588 C 0.41025 0.04815 0.59237 0.05162 0.4816 0.04584 C 0.47987 0.04491 0.4783 0.04908 0.6 0.05324 C 0.72119 0.05741 1.21112 0.08959 1.21112 0.07199 C 1.09827 0.0963 1.28924 0.31736 1.17639 0.3419 C 0.90382 0.32037 0.63143 0.35232 0.35886 0.33102 C 0.20469 0.34653 0.05105 0.28912 -0.10329 0.30486 C -0.10503 0.20232 -0.10607 0.09954 -0.10781 -0.00254 L 0.0007 -2.59259E-6 Z " pathEditMode="relative" rAng="0" ptsTypes="AAAAAAAAAAA">
                                      <p:cBhvr>
                                        <p:cTn id="34" dur="10000" fill="hold"/>
                                        <p:tgtEl>
                                          <p:spTgt spid="49"/>
                                        </p:tgtEl>
                                        <p:attrNameLst>
                                          <p:attrName>ppt_x</p:attrName>
                                          <p:attrName>ppt_y</p:attrName>
                                        </p:attrNameLst>
                                      </p:cBhvr>
                                      <p:rCtr x="55208" y="16968"/>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036"/>
                    </p:tgtEl>
                  </p:cond>
                </p:stCondLst>
                <p:endSync evt="end" delay="0">
                  <p:rtn val="all"/>
                </p:endSync>
                <p:childTnLst>
                  <p:par>
                    <p:cTn id="36" fill="hold">
                      <p:stCondLst>
                        <p:cond delay="0"/>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1000"/>
                                        <p:tgtEl>
                                          <p:spTgt spid="18"/>
                                        </p:tgtEl>
                                      </p:cBhvr>
                                    </p:animEffect>
                                    <p:anim calcmode="lin" valueType="num">
                                      <p:cBhvr>
                                        <p:cTn id="41" dur="1000" fill="hold"/>
                                        <p:tgtEl>
                                          <p:spTgt spid="18"/>
                                        </p:tgtEl>
                                        <p:attrNameLst>
                                          <p:attrName>ppt_x</p:attrName>
                                        </p:attrNameLst>
                                      </p:cBhvr>
                                      <p:tavLst>
                                        <p:tav tm="0">
                                          <p:val>
                                            <p:strVal val="#ppt_x"/>
                                          </p:val>
                                        </p:tav>
                                        <p:tav tm="100000">
                                          <p:val>
                                            <p:strVal val="#ppt_x"/>
                                          </p:val>
                                        </p:tav>
                                      </p:tavLst>
                                    </p:anim>
                                    <p:anim calcmode="lin" valueType="num">
                                      <p:cBhvr>
                                        <p:cTn id="42" dur="1000" fill="hold"/>
                                        <p:tgtEl>
                                          <p:spTgt spid="18"/>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36"/>
                  </p:tgtEl>
                </p:cond>
              </p:nextCondLst>
            </p:seq>
            <p:seq concurrent="1" nextAc="seek">
              <p:cTn id="53" restart="whenNotActive" fill="hold" evtFilter="cancelBubble" nodeType="interactiveSeq">
                <p:stCondLst>
                  <p:cond evt="onClick" delay="0">
                    <p:tgtEl>
                      <p:spTgt spid="16"/>
                    </p:tgtEl>
                  </p:cond>
                </p:stCondLst>
                <p:endSync evt="end" delay="0">
                  <p:rtn val="all"/>
                </p:endSync>
                <p:childTnLst>
                  <p:par>
                    <p:cTn id="54" fill="hold">
                      <p:stCondLst>
                        <p:cond delay="0"/>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034"/>
                                        </p:tgtEl>
                                        <p:attrNameLst>
                                          <p:attrName>style.visibility</p:attrName>
                                        </p:attrNameLst>
                                      </p:cBhvr>
                                      <p:to>
                                        <p:strVal val="visible"/>
                                      </p:to>
                                    </p:set>
                                    <p:animEffect transition="in" filter="fade">
                                      <p:cBhvr>
                                        <p:cTn id="58" dur="500"/>
                                        <p:tgtEl>
                                          <p:spTgt spid="103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500"/>
                                        <p:tgtEl>
                                          <p:spTgt spid="20"/>
                                        </p:tgtEl>
                                      </p:cBhvr>
                                    </p:animEffect>
                                  </p:childTnLst>
                                </p:cTn>
                              </p:par>
                              <p:par>
                                <p:cTn id="62" presetID="1" presetClass="mediacall" presetSubtype="0" fill="hold" nodeType="withEffect">
                                  <p:stCondLst>
                                    <p:cond delay="0"/>
                                  </p:stCondLst>
                                  <p:childTnLst>
                                    <p:cmd type="call" cmd="playFrom(0.0)">
                                      <p:cBhvr>
                                        <p:cTn id="63" dur="3056" fill="hold"/>
                                        <p:tgtEl>
                                          <p:spTgt spid="21"/>
                                        </p:tgtEl>
                                      </p:cBhvr>
                                    </p:cmd>
                                  </p:childTnLst>
                                </p:cTn>
                              </p:par>
                              <p:par>
                                <p:cTn id="64" presetID="10" presetClass="exit" presetSubtype="0" fill="hold" nodeType="withEffect">
                                  <p:stCondLst>
                                    <p:cond delay="0"/>
                                  </p:stCondLst>
                                  <p:childTnLst>
                                    <p:animEffect transition="out" filter="fade">
                                      <p:cBhvr>
                                        <p:cTn id="65" dur="500"/>
                                        <p:tgtEl>
                                          <p:spTgt spid="17"/>
                                        </p:tgtEl>
                                      </p:cBhvr>
                                    </p:animEffect>
                                    <p:set>
                                      <p:cBhvr>
                                        <p:cTn id="66" dur="1" fill="hold">
                                          <p:stCondLst>
                                            <p:cond delay="499"/>
                                          </p:stCondLst>
                                        </p:cTn>
                                        <p:tgtEl>
                                          <p:spTgt spid="17"/>
                                        </p:tgtEl>
                                        <p:attrNameLst>
                                          <p:attrName>style.visibility</p:attrName>
                                        </p:attrNameLst>
                                      </p:cBhvr>
                                      <p:to>
                                        <p:strVal val="hidden"/>
                                      </p:to>
                                    </p:set>
                                  </p:childTnLst>
                                </p:cTn>
                              </p:par>
                              <p:par>
                                <p:cTn id="67" presetID="42" presetClass="exit" presetSubtype="0" fill="hold" nodeType="withEffect">
                                  <p:stCondLst>
                                    <p:cond delay="1000"/>
                                  </p:stCondLst>
                                  <p:childTnLst>
                                    <p:animEffect transition="out" filter="fade">
                                      <p:cBhvr>
                                        <p:cTn id="68" dur="1000"/>
                                        <p:tgtEl>
                                          <p:spTgt spid="18"/>
                                        </p:tgtEl>
                                      </p:cBhvr>
                                    </p:animEffect>
                                    <p:anim calcmode="lin" valueType="num">
                                      <p:cBhvr>
                                        <p:cTn id="69" dur="1000"/>
                                        <p:tgtEl>
                                          <p:spTgt spid="18"/>
                                        </p:tgtEl>
                                        <p:attrNameLst>
                                          <p:attrName>ppt_x</p:attrName>
                                        </p:attrNameLst>
                                      </p:cBhvr>
                                      <p:tavLst>
                                        <p:tav tm="0">
                                          <p:val>
                                            <p:strVal val="ppt_x"/>
                                          </p:val>
                                        </p:tav>
                                        <p:tav tm="100000">
                                          <p:val>
                                            <p:strVal val="ppt_x"/>
                                          </p:val>
                                        </p:tav>
                                      </p:tavLst>
                                    </p:anim>
                                    <p:anim calcmode="lin" valueType="num">
                                      <p:cBhvr>
                                        <p:cTn id="70" dur="1000"/>
                                        <p:tgtEl>
                                          <p:spTgt spid="18"/>
                                        </p:tgtEl>
                                        <p:attrNameLst>
                                          <p:attrName>ppt_y</p:attrName>
                                        </p:attrNameLst>
                                      </p:cBhvr>
                                      <p:tavLst>
                                        <p:tav tm="0">
                                          <p:val>
                                            <p:strVal val="ppt_y"/>
                                          </p:val>
                                        </p:tav>
                                        <p:tav tm="100000">
                                          <p:val>
                                            <p:strVal val="ppt_y+.1"/>
                                          </p:val>
                                        </p:tav>
                                      </p:tavLst>
                                    </p:anim>
                                    <p:set>
                                      <p:cBhvr>
                                        <p:cTn id="71" dur="1" fill="hold">
                                          <p:stCondLst>
                                            <p:cond delay="999"/>
                                          </p:stCondLst>
                                        </p:cTn>
                                        <p:tgtEl>
                                          <p:spTgt spid="18"/>
                                        </p:tgtEl>
                                        <p:attrNameLst>
                                          <p:attrName>style.visibility</p:attrName>
                                        </p:attrNameLst>
                                      </p:cBhvr>
                                      <p:to>
                                        <p:strVal val="hidden"/>
                                      </p:to>
                                    </p:set>
                                  </p:childTnLst>
                                </p:cTn>
                              </p:par>
                              <p:par>
                                <p:cTn id="72" presetID="42" presetClass="exit" presetSubtype="0" fill="hold" nodeType="withEffect">
                                  <p:stCondLst>
                                    <p:cond delay="1000"/>
                                  </p:stCondLst>
                                  <p:childTnLst>
                                    <p:animEffect transition="out" filter="fade">
                                      <p:cBhvr>
                                        <p:cTn id="73" dur="1000"/>
                                        <p:tgtEl>
                                          <p:spTgt spid="16"/>
                                        </p:tgtEl>
                                      </p:cBhvr>
                                    </p:animEffect>
                                    <p:anim calcmode="lin" valueType="num">
                                      <p:cBhvr>
                                        <p:cTn id="74" dur="1000"/>
                                        <p:tgtEl>
                                          <p:spTgt spid="16"/>
                                        </p:tgtEl>
                                        <p:attrNameLst>
                                          <p:attrName>ppt_x</p:attrName>
                                        </p:attrNameLst>
                                      </p:cBhvr>
                                      <p:tavLst>
                                        <p:tav tm="0">
                                          <p:val>
                                            <p:strVal val="ppt_x"/>
                                          </p:val>
                                        </p:tav>
                                        <p:tav tm="100000">
                                          <p:val>
                                            <p:strVal val="ppt_x"/>
                                          </p:val>
                                        </p:tav>
                                      </p:tavLst>
                                    </p:anim>
                                    <p:anim calcmode="lin" valueType="num">
                                      <p:cBhvr>
                                        <p:cTn id="75" dur="1000"/>
                                        <p:tgtEl>
                                          <p:spTgt spid="16"/>
                                        </p:tgtEl>
                                        <p:attrNameLst>
                                          <p:attrName>ppt_y</p:attrName>
                                        </p:attrNameLst>
                                      </p:cBhvr>
                                      <p:tavLst>
                                        <p:tav tm="0">
                                          <p:val>
                                            <p:strVal val="ppt_y"/>
                                          </p:val>
                                        </p:tav>
                                        <p:tav tm="100000">
                                          <p:val>
                                            <p:strVal val="ppt_y+.1"/>
                                          </p:val>
                                        </p:tav>
                                      </p:tavLst>
                                    </p:anim>
                                    <p:set>
                                      <p:cBhvr>
                                        <p:cTn id="76" dur="1" fill="hold">
                                          <p:stCondLst>
                                            <p:cond delay="999"/>
                                          </p:stCondLst>
                                        </p:cTn>
                                        <p:tgtEl>
                                          <p:spTgt spid="16"/>
                                        </p:tgtEl>
                                        <p:attrNameLst>
                                          <p:attrName>style.visibility</p:attrName>
                                        </p:attrNameLst>
                                      </p:cBhvr>
                                      <p:to>
                                        <p:strVal val="hidden"/>
                                      </p:to>
                                    </p:set>
                                  </p:childTnLst>
                                </p:cTn>
                              </p:par>
                              <p:par>
                                <p:cTn id="77" presetID="22" presetClass="exit" presetSubtype="4" fill="hold" nodeType="withEffect">
                                  <p:stCondLst>
                                    <p:cond delay="1000"/>
                                  </p:stCondLst>
                                  <p:childTnLst>
                                    <p:animEffect transition="out" filter="wipe(down)">
                                      <p:cBhvr>
                                        <p:cTn id="78" dur="500"/>
                                        <p:tgtEl>
                                          <p:spTgt spid="1036"/>
                                        </p:tgtEl>
                                      </p:cBhvr>
                                    </p:animEffect>
                                    <p:set>
                                      <p:cBhvr>
                                        <p:cTn id="79" dur="1" fill="hold">
                                          <p:stCondLst>
                                            <p:cond delay="499"/>
                                          </p:stCondLst>
                                        </p:cTn>
                                        <p:tgtEl>
                                          <p:spTgt spid="103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audio>
              <p:cMediaNode vol="80000" showWhenStopped="0">
                <p:cTn id="80" fill="hold" display="0">
                  <p:stCondLst>
                    <p:cond delay="indefinite"/>
                  </p:stCondLst>
                  <p:endCondLst>
                    <p:cond evt="onStopAudio" delay="0">
                      <p:tgtEl>
                        <p:sldTgt/>
                      </p:tgtEl>
                    </p:cond>
                  </p:endCondLst>
                </p:cTn>
                <p:tgtEl>
                  <p:spTgt spid="21"/>
                </p:tgtEl>
              </p:cMediaNode>
            </p:audio>
            <p:seq concurrent="1" nextAc="seek">
              <p:cTn id="81" restart="whenNotActive" fill="hold" evtFilter="cancelBubble" nodeType="interactiveSeq">
                <p:stCondLst>
                  <p:cond evt="onClick" delay="0">
                    <p:tgtEl>
                      <p:spTgt spid="17"/>
                    </p:tgtEl>
                  </p:cond>
                </p:stCondLst>
                <p:endSync evt="end" delay="0">
                  <p:rtn val="all"/>
                </p:endSync>
                <p:childTnLst>
                  <p:par>
                    <p:cTn id="82" fill="hold">
                      <p:stCondLst>
                        <p:cond delay="0"/>
                      </p:stCondLst>
                      <p:childTnLst>
                        <p:par>
                          <p:cTn id="83" fill="hold">
                            <p:stCondLst>
                              <p:cond delay="0"/>
                            </p:stCondLst>
                            <p:childTnLst>
                              <p:par>
                                <p:cTn id="84" presetID="10" presetClass="entr" presetSubtype="0" fill="hold" grpId="1" nodeType="click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fade">
                                      <p:cBhvr>
                                        <p:cTn id="86" dur="500"/>
                                        <p:tgtEl>
                                          <p:spTgt spid="20"/>
                                        </p:tgtEl>
                                      </p:cBhvr>
                                    </p:animEffect>
                                  </p:childTnLst>
                                </p:cTn>
                              </p:par>
                              <p:par>
                                <p:cTn id="87" presetID="10" presetClass="entr" presetSubtype="0" fill="hold" nodeType="withEffect">
                                  <p:stCondLst>
                                    <p:cond delay="0"/>
                                  </p:stCondLst>
                                  <p:childTnLst>
                                    <p:set>
                                      <p:cBhvr>
                                        <p:cTn id="88" dur="1" fill="hold">
                                          <p:stCondLst>
                                            <p:cond delay="0"/>
                                          </p:stCondLst>
                                        </p:cTn>
                                        <p:tgtEl>
                                          <p:spTgt spid="1032"/>
                                        </p:tgtEl>
                                        <p:attrNameLst>
                                          <p:attrName>style.visibility</p:attrName>
                                        </p:attrNameLst>
                                      </p:cBhvr>
                                      <p:to>
                                        <p:strVal val="visible"/>
                                      </p:to>
                                    </p:set>
                                    <p:animEffect transition="in" filter="fade">
                                      <p:cBhvr>
                                        <p:cTn id="89" dur="500"/>
                                        <p:tgtEl>
                                          <p:spTgt spid="1032"/>
                                        </p:tgtEl>
                                      </p:cBhvr>
                                    </p:animEffect>
                                  </p:childTnLst>
                                </p:cTn>
                              </p:par>
                              <p:par>
                                <p:cTn id="90" presetID="1" presetClass="mediacall" presetSubtype="0" fill="hold" nodeType="withEffect">
                                  <p:stCondLst>
                                    <p:cond delay="0"/>
                                  </p:stCondLst>
                                  <p:childTnLst>
                                    <p:cmd type="call" cmd="playFrom(0.0)">
                                      <p:cBhvr>
                                        <p:cTn id="91" dur="3866" fill="hold"/>
                                        <p:tgtEl>
                                          <p:spTgt spid="22"/>
                                        </p:tgtEl>
                                      </p:cBhvr>
                                    </p:cmd>
                                  </p:childTnLst>
                                </p:cTn>
                              </p:par>
                              <p:par>
                                <p:cTn id="92" presetID="10" presetClass="exit" presetSubtype="0" fill="hold" nodeType="withEffect">
                                  <p:stCondLst>
                                    <p:cond delay="0"/>
                                  </p:stCondLst>
                                  <p:childTnLst>
                                    <p:animEffect transition="out" filter="fade">
                                      <p:cBhvr>
                                        <p:cTn id="93" dur="500"/>
                                        <p:tgtEl>
                                          <p:spTgt spid="16"/>
                                        </p:tgtEl>
                                      </p:cBhvr>
                                    </p:animEffect>
                                    <p:set>
                                      <p:cBhvr>
                                        <p:cTn id="94" dur="1" fill="hold">
                                          <p:stCondLst>
                                            <p:cond delay="499"/>
                                          </p:stCondLst>
                                        </p:cTn>
                                        <p:tgtEl>
                                          <p:spTgt spid="16"/>
                                        </p:tgtEl>
                                        <p:attrNameLst>
                                          <p:attrName>style.visibility</p:attrName>
                                        </p:attrNameLst>
                                      </p:cBhvr>
                                      <p:to>
                                        <p:strVal val="hidden"/>
                                      </p:to>
                                    </p:set>
                                  </p:childTnLst>
                                </p:cTn>
                              </p:par>
                              <p:par>
                                <p:cTn id="95" presetID="42" presetClass="exit" presetSubtype="0" fill="hold" nodeType="withEffect">
                                  <p:stCondLst>
                                    <p:cond delay="1000"/>
                                  </p:stCondLst>
                                  <p:childTnLst>
                                    <p:animEffect transition="out" filter="fade">
                                      <p:cBhvr>
                                        <p:cTn id="96" dur="1000"/>
                                        <p:tgtEl>
                                          <p:spTgt spid="18"/>
                                        </p:tgtEl>
                                      </p:cBhvr>
                                    </p:animEffect>
                                    <p:anim calcmode="lin" valueType="num">
                                      <p:cBhvr>
                                        <p:cTn id="97" dur="1000"/>
                                        <p:tgtEl>
                                          <p:spTgt spid="18"/>
                                        </p:tgtEl>
                                        <p:attrNameLst>
                                          <p:attrName>ppt_x</p:attrName>
                                        </p:attrNameLst>
                                      </p:cBhvr>
                                      <p:tavLst>
                                        <p:tav tm="0">
                                          <p:val>
                                            <p:strVal val="ppt_x"/>
                                          </p:val>
                                        </p:tav>
                                        <p:tav tm="100000">
                                          <p:val>
                                            <p:strVal val="ppt_x"/>
                                          </p:val>
                                        </p:tav>
                                      </p:tavLst>
                                    </p:anim>
                                    <p:anim calcmode="lin" valueType="num">
                                      <p:cBhvr>
                                        <p:cTn id="98" dur="1000"/>
                                        <p:tgtEl>
                                          <p:spTgt spid="18"/>
                                        </p:tgtEl>
                                        <p:attrNameLst>
                                          <p:attrName>ppt_y</p:attrName>
                                        </p:attrNameLst>
                                      </p:cBhvr>
                                      <p:tavLst>
                                        <p:tav tm="0">
                                          <p:val>
                                            <p:strVal val="ppt_y"/>
                                          </p:val>
                                        </p:tav>
                                        <p:tav tm="100000">
                                          <p:val>
                                            <p:strVal val="ppt_y+.1"/>
                                          </p:val>
                                        </p:tav>
                                      </p:tavLst>
                                    </p:anim>
                                    <p:set>
                                      <p:cBhvr>
                                        <p:cTn id="99" dur="1" fill="hold">
                                          <p:stCondLst>
                                            <p:cond delay="999"/>
                                          </p:stCondLst>
                                        </p:cTn>
                                        <p:tgtEl>
                                          <p:spTgt spid="18"/>
                                        </p:tgtEl>
                                        <p:attrNameLst>
                                          <p:attrName>style.visibility</p:attrName>
                                        </p:attrNameLst>
                                      </p:cBhvr>
                                      <p:to>
                                        <p:strVal val="hidden"/>
                                      </p:to>
                                    </p:set>
                                  </p:childTnLst>
                                </p:cTn>
                              </p:par>
                              <p:par>
                                <p:cTn id="100" presetID="42" presetClass="exit" presetSubtype="0" fill="hold" nodeType="withEffect">
                                  <p:stCondLst>
                                    <p:cond delay="1000"/>
                                  </p:stCondLst>
                                  <p:childTnLst>
                                    <p:animEffect transition="out" filter="fade">
                                      <p:cBhvr>
                                        <p:cTn id="101" dur="1000"/>
                                        <p:tgtEl>
                                          <p:spTgt spid="17"/>
                                        </p:tgtEl>
                                      </p:cBhvr>
                                    </p:animEffect>
                                    <p:anim calcmode="lin" valueType="num">
                                      <p:cBhvr>
                                        <p:cTn id="102" dur="1000"/>
                                        <p:tgtEl>
                                          <p:spTgt spid="17"/>
                                        </p:tgtEl>
                                        <p:attrNameLst>
                                          <p:attrName>ppt_x</p:attrName>
                                        </p:attrNameLst>
                                      </p:cBhvr>
                                      <p:tavLst>
                                        <p:tav tm="0">
                                          <p:val>
                                            <p:strVal val="ppt_x"/>
                                          </p:val>
                                        </p:tav>
                                        <p:tav tm="100000">
                                          <p:val>
                                            <p:strVal val="ppt_x"/>
                                          </p:val>
                                        </p:tav>
                                      </p:tavLst>
                                    </p:anim>
                                    <p:anim calcmode="lin" valueType="num">
                                      <p:cBhvr>
                                        <p:cTn id="103" dur="1000"/>
                                        <p:tgtEl>
                                          <p:spTgt spid="17"/>
                                        </p:tgtEl>
                                        <p:attrNameLst>
                                          <p:attrName>ppt_y</p:attrName>
                                        </p:attrNameLst>
                                      </p:cBhvr>
                                      <p:tavLst>
                                        <p:tav tm="0">
                                          <p:val>
                                            <p:strVal val="ppt_y"/>
                                          </p:val>
                                        </p:tav>
                                        <p:tav tm="100000">
                                          <p:val>
                                            <p:strVal val="ppt_y+.1"/>
                                          </p:val>
                                        </p:tav>
                                      </p:tavLst>
                                    </p:anim>
                                    <p:set>
                                      <p:cBhvr>
                                        <p:cTn id="104" dur="1" fill="hold">
                                          <p:stCondLst>
                                            <p:cond delay="999"/>
                                          </p:stCondLst>
                                        </p:cTn>
                                        <p:tgtEl>
                                          <p:spTgt spid="17"/>
                                        </p:tgtEl>
                                        <p:attrNameLst>
                                          <p:attrName>style.visibility</p:attrName>
                                        </p:attrNameLst>
                                      </p:cBhvr>
                                      <p:to>
                                        <p:strVal val="hidden"/>
                                      </p:to>
                                    </p:set>
                                  </p:childTnLst>
                                </p:cTn>
                              </p:par>
                              <p:par>
                                <p:cTn id="105" presetID="22" presetClass="exit" presetSubtype="4" fill="hold" nodeType="withEffect">
                                  <p:stCondLst>
                                    <p:cond delay="1000"/>
                                  </p:stCondLst>
                                  <p:childTnLst>
                                    <p:animEffect transition="out" filter="wipe(down)">
                                      <p:cBhvr>
                                        <p:cTn id="106" dur="500"/>
                                        <p:tgtEl>
                                          <p:spTgt spid="1036"/>
                                        </p:tgtEl>
                                      </p:cBhvr>
                                    </p:animEffect>
                                    <p:set>
                                      <p:cBhvr>
                                        <p:cTn id="107" dur="1" fill="hold">
                                          <p:stCondLst>
                                            <p:cond delay="499"/>
                                          </p:stCondLst>
                                        </p:cTn>
                                        <p:tgtEl>
                                          <p:spTgt spid="1036"/>
                                        </p:tgtEl>
                                        <p:attrNameLst>
                                          <p:attrName>style.visibility</p:attrName>
                                        </p:attrNameLst>
                                      </p:cBhvr>
                                      <p:to>
                                        <p:strVal val="hidden"/>
                                      </p:to>
                                    </p:set>
                                  </p:childTnLst>
                                </p:cTn>
                              </p:par>
                            </p:childTnLst>
                          </p:cTn>
                        </p:par>
                      </p:childTnLst>
                    </p:cTn>
                  </p:par>
                </p:childTnLst>
              </p:cTn>
              <p:nextCondLst>
                <p:cond evt="onClick" delay="0">
                  <p:tgtEl>
                    <p:spTgt spid="17"/>
                  </p:tgtEl>
                </p:cond>
              </p:nextCondLst>
            </p:seq>
            <p:audio>
              <p:cMediaNode vol="80000" showWhenStopped="0">
                <p:cTn id="108" fill="hold" display="0">
                  <p:stCondLst>
                    <p:cond delay="indefinite"/>
                  </p:stCondLst>
                  <p:endCondLst>
                    <p:cond evt="onStopAudio" delay="0">
                      <p:tgtEl>
                        <p:sldTgt/>
                      </p:tgtEl>
                    </p:cond>
                  </p:endCondLst>
                </p:cTn>
                <p:tgtEl>
                  <p:spTgt spid="22"/>
                </p:tgtEl>
              </p:cMediaNode>
            </p:audio>
            <p:seq concurrent="1" nextAc="seek">
              <p:cTn id="109" restart="whenNotActive" fill="hold" evtFilter="cancelBubble" nodeType="interactiveSeq">
                <p:stCondLst>
                  <p:cond evt="onClick" delay="0">
                    <p:tgtEl>
                      <p:spTgt spid="1046"/>
                    </p:tgtEl>
                  </p:cond>
                </p:stCondLst>
                <p:endSync evt="end" delay="0">
                  <p:rtn val="all"/>
                </p:endSync>
                <p:childTnLst>
                  <p:par>
                    <p:cTn id="110" fill="hold">
                      <p:stCondLst>
                        <p:cond delay="0"/>
                      </p:stCondLst>
                      <p:childTnLst>
                        <p:par>
                          <p:cTn id="111" fill="hold">
                            <p:stCondLst>
                              <p:cond delay="0"/>
                            </p:stCondLst>
                            <p:childTnLst>
                              <p:par>
                                <p:cTn id="112" presetID="42" presetClass="entr" presetSubtype="0" fill="hold" nodeType="clickEffect">
                                  <p:stCondLst>
                                    <p:cond delay="0"/>
                                  </p:stCondLst>
                                  <p:childTnLst>
                                    <p:set>
                                      <p:cBhvr>
                                        <p:cTn id="113" dur="1" fill="hold">
                                          <p:stCondLst>
                                            <p:cond delay="0"/>
                                          </p:stCondLst>
                                        </p:cTn>
                                        <p:tgtEl>
                                          <p:spTgt spid="51"/>
                                        </p:tgtEl>
                                        <p:attrNameLst>
                                          <p:attrName>style.visibility</p:attrName>
                                        </p:attrNameLst>
                                      </p:cBhvr>
                                      <p:to>
                                        <p:strVal val="visible"/>
                                      </p:to>
                                    </p:set>
                                    <p:animEffect transition="in" filter="fade">
                                      <p:cBhvr>
                                        <p:cTn id="114" dur="1000"/>
                                        <p:tgtEl>
                                          <p:spTgt spid="51"/>
                                        </p:tgtEl>
                                      </p:cBhvr>
                                    </p:animEffect>
                                    <p:anim calcmode="lin" valueType="num">
                                      <p:cBhvr>
                                        <p:cTn id="115" dur="1000" fill="hold"/>
                                        <p:tgtEl>
                                          <p:spTgt spid="51"/>
                                        </p:tgtEl>
                                        <p:attrNameLst>
                                          <p:attrName>ppt_x</p:attrName>
                                        </p:attrNameLst>
                                      </p:cBhvr>
                                      <p:tavLst>
                                        <p:tav tm="0">
                                          <p:val>
                                            <p:strVal val="#ppt_x"/>
                                          </p:val>
                                        </p:tav>
                                        <p:tav tm="100000">
                                          <p:val>
                                            <p:strVal val="#ppt_x"/>
                                          </p:val>
                                        </p:tav>
                                      </p:tavLst>
                                    </p:anim>
                                    <p:anim calcmode="lin" valueType="num">
                                      <p:cBhvr>
                                        <p:cTn id="116" dur="1000" fill="hold"/>
                                        <p:tgtEl>
                                          <p:spTgt spid="51"/>
                                        </p:tgtEl>
                                        <p:attrNameLst>
                                          <p:attrName>ppt_y</p:attrName>
                                        </p:attrNameLst>
                                      </p:cBhvr>
                                      <p:tavLst>
                                        <p:tav tm="0">
                                          <p:val>
                                            <p:strVal val="#ppt_y+.1"/>
                                          </p:val>
                                        </p:tav>
                                        <p:tav tm="100000">
                                          <p:val>
                                            <p:strVal val="#ppt_y"/>
                                          </p:val>
                                        </p:tav>
                                      </p:tavLst>
                                    </p:anim>
                                  </p:childTnLst>
                                </p:cTn>
                              </p:par>
                              <p:par>
                                <p:cTn id="117" presetID="42" presetClass="entr" presetSubtype="0" fill="hold" nodeType="withEffect">
                                  <p:stCondLst>
                                    <p:cond delay="0"/>
                                  </p:stCondLst>
                                  <p:childTnLst>
                                    <p:set>
                                      <p:cBhvr>
                                        <p:cTn id="118" dur="1" fill="hold">
                                          <p:stCondLst>
                                            <p:cond delay="0"/>
                                          </p:stCondLst>
                                        </p:cTn>
                                        <p:tgtEl>
                                          <p:spTgt spid="59"/>
                                        </p:tgtEl>
                                        <p:attrNameLst>
                                          <p:attrName>style.visibility</p:attrName>
                                        </p:attrNameLst>
                                      </p:cBhvr>
                                      <p:to>
                                        <p:strVal val="visible"/>
                                      </p:to>
                                    </p:set>
                                    <p:animEffect transition="in" filter="fade">
                                      <p:cBhvr>
                                        <p:cTn id="119" dur="1000"/>
                                        <p:tgtEl>
                                          <p:spTgt spid="59"/>
                                        </p:tgtEl>
                                      </p:cBhvr>
                                    </p:animEffect>
                                    <p:anim calcmode="lin" valueType="num">
                                      <p:cBhvr>
                                        <p:cTn id="120" dur="1000" fill="hold"/>
                                        <p:tgtEl>
                                          <p:spTgt spid="59"/>
                                        </p:tgtEl>
                                        <p:attrNameLst>
                                          <p:attrName>ppt_x</p:attrName>
                                        </p:attrNameLst>
                                      </p:cBhvr>
                                      <p:tavLst>
                                        <p:tav tm="0">
                                          <p:val>
                                            <p:strVal val="#ppt_x"/>
                                          </p:val>
                                        </p:tav>
                                        <p:tav tm="100000">
                                          <p:val>
                                            <p:strVal val="#ppt_x"/>
                                          </p:val>
                                        </p:tav>
                                      </p:tavLst>
                                    </p:anim>
                                    <p:anim calcmode="lin" valueType="num">
                                      <p:cBhvr>
                                        <p:cTn id="121" dur="1000" fill="hold"/>
                                        <p:tgtEl>
                                          <p:spTgt spid="59"/>
                                        </p:tgtEl>
                                        <p:attrNameLst>
                                          <p:attrName>ppt_y</p:attrName>
                                        </p:attrNameLst>
                                      </p:cBhvr>
                                      <p:tavLst>
                                        <p:tav tm="0">
                                          <p:val>
                                            <p:strVal val="#ppt_y+.1"/>
                                          </p:val>
                                        </p:tav>
                                        <p:tav tm="100000">
                                          <p:val>
                                            <p:strVal val="#ppt_y"/>
                                          </p:val>
                                        </p:tav>
                                      </p:tavLst>
                                    </p:anim>
                                  </p:childTnLst>
                                </p:cTn>
                              </p:par>
                              <p:par>
                                <p:cTn id="122" presetID="42" presetClass="entr" presetSubtype="0" fill="hold" nodeType="with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46"/>
                  </p:tgtEl>
                </p:cond>
              </p:nextCondLst>
            </p:seq>
            <p:seq concurrent="1" nextAc="seek">
              <p:cTn id="127" restart="whenNotActive" fill="hold" evtFilter="cancelBubble" nodeType="interactiveSeq">
                <p:stCondLst>
                  <p:cond evt="onClick" delay="0">
                    <p:tgtEl>
                      <p:spTgt spid="59"/>
                    </p:tgtEl>
                  </p:cond>
                </p:stCondLst>
                <p:endSync evt="end" delay="0">
                  <p:rtn val="all"/>
                </p:endSync>
                <p:childTnLst>
                  <p:par>
                    <p:cTn id="128" fill="hold">
                      <p:stCondLst>
                        <p:cond delay="0"/>
                      </p:stCondLst>
                      <p:childTnLst>
                        <p:par>
                          <p:cTn id="129" fill="hold">
                            <p:stCondLst>
                              <p:cond delay="0"/>
                            </p:stCondLst>
                            <p:childTnLst>
                              <p:par>
                                <p:cTn id="130" presetID="10" presetClass="entr" presetSubtype="0" fill="hold" nodeType="click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500"/>
                                        <p:tgtEl>
                                          <p:spTgt spid="62"/>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64"/>
                                        </p:tgtEl>
                                        <p:attrNameLst>
                                          <p:attrName>style.visibility</p:attrName>
                                        </p:attrNameLst>
                                      </p:cBhvr>
                                      <p:to>
                                        <p:strVal val="visible"/>
                                      </p:to>
                                    </p:set>
                                    <p:animEffect transition="in" filter="fade">
                                      <p:cBhvr>
                                        <p:cTn id="135" dur="500"/>
                                        <p:tgtEl>
                                          <p:spTgt spid="64"/>
                                        </p:tgtEl>
                                      </p:cBhvr>
                                    </p:animEffect>
                                  </p:childTnLst>
                                </p:cTn>
                              </p:par>
                              <p:par>
                                <p:cTn id="136" presetID="1" presetClass="mediacall" presetSubtype="0" fill="hold" nodeType="withEffect">
                                  <p:stCondLst>
                                    <p:cond delay="0"/>
                                  </p:stCondLst>
                                  <p:childTnLst>
                                    <p:cmd type="call" cmd="playFrom(0.0)">
                                      <p:cBhvr>
                                        <p:cTn id="137" dur="3866" fill="hold"/>
                                        <p:tgtEl>
                                          <p:spTgt spid="22"/>
                                        </p:tgtEl>
                                      </p:cBhvr>
                                    </p:cmd>
                                  </p:childTnLst>
                                </p:cTn>
                              </p:par>
                              <p:par>
                                <p:cTn id="138" presetID="10" presetClass="exit" presetSubtype="0" fill="hold" nodeType="withEffect">
                                  <p:stCondLst>
                                    <p:cond delay="0"/>
                                  </p:stCondLst>
                                  <p:childTnLst>
                                    <p:animEffect transition="out" filter="fade">
                                      <p:cBhvr>
                                        <p:cTn id="139" dur="500"/>
                                        <p:tgtEl>
                                          <p:spTgt spid="56"/>
                                        </p:tgtEl>
                                      </p:cBhvr>
                                    </p:animEffect>
                                    <p:set>
                                      <p:cBhvr>
                                        <p:cTn id="140" dur="1" fill="hold">
                                          <p:stCondLst>
                                            <p:cond delay="499"/>
                                          </p:stCondLst>
                                        </p:cTn>
                                        <p:tgtEl>
                                          <p:spTgt spid="56"/>
                                        </p:tgtEl>
                                        <p:attrNameLst>
                                          <p:attrName>style.visibility</p:attrName>
                                        </p:attrNameLst>
                                      </p:cBhvr>
                                      <p:to>
                                        <p:strVal val="hidden"/>
                                      </p:to>
                                    </p:set>
                                  </p:childTnLst>
                                </p:cTn>
                              </p:par>
                              <p:par>
                                <p:cTn id="141" presetID="42" presetClass="exit" presetSubtype="0" fill="hold" nodeType="withEffect">
                                  <p:stCondLst>
                                    <p:cond delay="1000"/>
                                  </p:stCondLst>
                                  <p:childTnLst>
                                    <p:animEffect transition="out" filter="fade">
                                      <p:cBhvr>
                                        <p:cTn id="142" dur="1000"/>
                                        <p:tgtEl>
                                          <p:spTgt spid="51"/>
                                        </p:tgtEl>
                                      </p:cBhvr>
                                    </p:animEffect>
                                    <p:anim calcmode="lin" valueType="num">
                                      <p:cBhvr>
                                        <p:cTn id="143" dur="1000"/>
                                        <p:tgtEl>
                                          <p:spTgt spid="51"/>
                                        </p:tgtEl>
                                        <p:attrNameLst>
                                          <p:attrName>ppt_x</p:attrName>
                                        </p:attrNameLst>
                                      </p:cBhvr>
                                      <p:tavLst>
                                        <p:tav tm="0">
                                          <p:val>
                                            <p:strVal val="ppt_x"/>
                                          </p:val>
                                        </p:tav>
                                        <p:tav tm="100000">
                                          <p:val>
                                            <p:strVal val="ppt_x"/>
                                          </p:val>
                                        </p:tav>
                                      </p:tavLst>
                                    </p:anim>
                                    <p:anim calcmode="lin" valueType="num">
                                      <p:cBhvr>
                                        <p:cTn id="144" dur="1000"/>
                                        <p:tgtEl>
                                          <p:spTgt spid="51"/>
                                        </p:tgtEl>
                                        <p:attrNameLst>
                                          <p:attrName>ppt_y</p:attrName>
                                        </p:attrNameLst>
                                      </p:cBhvr>
                                      <p:tavLst>
                                        <p:tav tm="0">
                                          <p:val>
                                            <p:strVal val="ppt_y"/>
                                          </p:val>
                                        </p:tav>
                                        <p:tav tm="100000">
                                          <p:val>
                                            <p:strVal val="ppt_y+.1"/>
                                          </p:val>
                                        </p:tav>
                                      </p:tavLst>
                                    </p:anim>
                                    <p:set>
                                      <p:cBhvr>
                                        <p:cTn id="145" dur="1" fill="hold">
                                          <p:stCondLst>
                                            <p:cond delay="999"/>
                                          </p:stCondLst>
                                        </p:cTn>
                                        <p:tgtEl>
                                          <p:spTgt spid="51"/>
                                        </p:tgtEl>
                                        <p:attrNameLst>
                                          <p:attrName>style.visibility</p:attrName>
                                        </p:attrNameLst>
                                      </p:cBhvr>
                                      <p:to>
                                        <p:strVal val="hidden"/>
                                      </p:to>
                                    </p:set>
                                  </p:childTnLst>
                                </p:cTn>
                              </p:par>
                              <p:par>
                                <p:cTn id="146" presetID="42" presetClass="exit" presetSubtype="0" fill="hold" nodeType="withEffect">
                                  <p:stCondLst>
                                    <p:cond delay="1000"/>
                                  </p:stCondLst>
                                  <p:childTnLst>
                                    <p:animEffect transition="out" filter="fade">
                                      <p:cBhvr>
                                        <p:cTn id="147" dur="1000"/>
                                        <p:tgtEl>
                                          <p:spTgt spid="59"/>
                                        </p:tgtEl>
                                      </p:cBhvr>
                                    </p:animEffect>
                                    <p:anim calcmode="lin" valueType="num">
                                      <p:cBhvr>
                                        <p:cTn id="148" dur="1000"/>
                                        <p:tgtEl>
                                          <p:spTgt spid="59"/>
                                        </p:tgtEl>
                                        <p:attrNameLst>
                                          <p:attrName>ppt_x</p:attrName>
                                        </p:attrNameLst>
                                      </p:cBhvr>
                                      <p:tavLst>
                                        <p:tav tm="0">
                                          <p:val>
                                            <p:strVal val="ppt_x"/>
                                          </p:val>
                                        </p:tav>
                                        <p:tav tm="100000">
                                          <p:val>
                                            <p:strVal val="ppt_x"/>
                                          </p:val>
                                        </p:tav>
                                      </p:tavLst>
                                    </p:anim>
                                    <p:anim calcmode="lin" valueType="num">
                                      <p:cBhvr>
                                        <p:cTn id="149" dur="1000"/>
                                        <p:tgtEl>
                                          <p:spTgt spid="59"/>
                                        </p:tgtEl>
                                        <p:attrNameLst>
                                          <p:attrName>ppt_y</p:attrName>
                                        </p:attrNameLst>
                                      </p:cBhvr>
                                      <p:tavLst>
                                        <p:tav tm="0">
                                          <p:val>
                                            <p:strVal val="ppt_y"/>
                                          </p:val>
                                        </p:tav>
                                        <p:tav tm="100000">
                                          <p:val>
                                            <p:strVal val="ppt_y+.1"/>
                                          </p:val>
                                        </p:tav>
                                      </p:tavLst>
                                    </p:anim>
                                    <p:set>
                                      <p:cBhvr>
                                        <p:cTn id="150" dur="1" fill="hold">
                                          <p:stCondLst>
                                            <p:cond delay="999"/>
                                          </p:stCondLst>
                                        </p:cTn>
                                        <p:tgtEl>
                                          <p:spTgt spid="59"/>
                                        </p:tgtEl>
                                        <p:attrNameLst>
                                          <p:attrName>style.visibility</p:attrName>
                                        </p:attrNameLst>
                                      </p:cBhvr>
                                      <p:to>
                                        <p:strVal val="hidden"/>
                                      </p:to>
                                    </p:set>
                                  </p:childTnLst>
                                </p:cTn>
                              </p:par>
                              <p:par>
                                <p:cTn id="151" presetID="22" presetClass="exit" presetSubtype="4" fill="hold" nodeType="withEffect">
                                  <p:stCondLst>
                                    <p:cond delay="1000"/>
                                  </p:stCondLst>
                                  <p:childTnLst>
                                    <p:animEffect transition="out" filter="wipe(down)">
                                      <p:cBhvr>
                                        <p:cTn id="152" dur="500"/>
                                        <p:tgtEl>
                                          <p:spTgt spid="1046"/>
                                        </p:tgtEl>
                                      </p:cBhvr>
                                    </p:animEffect>
                                    <p:set>
                                      <p:cBhvr>
                                        <p:cTn id="153" dur="1" fill="hold">
                                          <p:stCondLst>
                                            <p:cond delay="499"/>
                                          </p:stCondLst>
                                        </p:cTn>
                                        <p:tgtEl>
                                          <p:spTgt spid="1046"/>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154" restart="whenNotActive" fill="hold" evtFilter="cancelBubble" nodeType="interactiveSeq">
                <p:stCondLst>
                  <p:cond evt="onClick" delay="0">
                    <p:tgtEl>
                      <p:spTgt spid="56"/>
                    </p:tgtEl>
                  </p:cond>
                </p:stCondLst>
                <p:endSync evt="end" delay="0">
                  <p:rtn val="all"/>
                </p:endSync>
                <p:childTnLst>
                  <p:par>
                    <p:cTn id="155" fill="hold">
                      <p:stCondLst>
                        <p:cond delay="0"/>
                      </p:stCondLst>
                      <p:childTnLst>
                        <p:par>
                          <p:cTn id="156" fill="hold">
                            <p:stCondLst>
                              <p:cond delay="0"/>
                            </p:stCondLst>
                            <p:childTnLst>
                              <p:par>
                                <p:cTn id="157" presetID="10" presetClass="entr" presetSubtype="0" fill="hold" grpId="1" nodeType="clickEffect">
                                  <p:stCondLst>
                                    <p:cond delay="0"/>
                                  </p:stCondLst>
                                  <p:childTnLst>
                                    <p:set>
                                      <p:cBhvr>
                                        <p:cTn id="158" dur="1" fill="hold">
                                          <p:stCondLst>
                                            <p:cond delay="0"/>
                                          </p:stCondLst>
                                        </p:cTn>
                                        <p:tgtEl>
                                          <p:spTgt spid="64"/>
                                        </p:tgtEl>
                                        <p:attrNameLst>
                                          <p:attrName>style.visibility</p:attrName>
                                        </p:attrNameLst>
                                      </p:cBhvr>
                                      <p:to>
                                        <p:strVal val="visible"/>
                                      </p:to>
                                    </p:set>
                                    <p:animEffect transition="in" filter="fade">
                                      <p:cBhvr>
                                        <p:cTn id="159" dur="500"/>
                                        <p:tgtEl>
                                          <p:spTgt spid="64"/>
                                        </p:tgtEl>
                                      </p:cBhvr>
                                    </p:animEffect>
                                  </p:childTnLst>
                                </p:cTn>
                              </p:par>
                              <p:par>
                                <p:cTn id="160" presetID="10" presetClass="entr" presetSubtype="0" fill="hold" nodeType="withEffect">
                                  <p:stCondLst>
                                    <p:cond delay="0"/>
                                  </p:stCondLst>
                                  <p:childTnLst>
                                    <p:set>
                                      <p:cBhvr>
                                        <p:cTn id="161" dur="1" fill="hold">
                                          <p:stCondLst>
                                            <p:cond delay="0"/>
                                          </p:stCondLst>
                                        </p:cTn>
                                        <p:tgtEl>
                                          <p:spTgt spid="63"/>
                                        </p:tgtEl>
                                        <p:attrNameLst>
                                          <p:attrName>style.visibility</p:attrName>
                                        </p:attrNameLst>
                                      </p:cBhvr>
                                      <p:to>
                                        <p:strVal val="visible"/>
                                      </p:to>
                                    </p:set>
                                    <p:animEffect transition="in" filter="fade">
                                      <p:cBhvr>
                                        <p:cTn id="162" dur="500"/>
                                        <p:tgtEl>
                                          <p:spTgt spid="63"/>
                                        </p:tgtEl>
                                      </p:cBhvr>
                                    </p:animEffect>
                                  </p:childTnLst>
                                </p:cTn>
                              </p:par>
                              <p:par>
                                <p:cTn id="163" presetID="1" presetClass="mediacall" presetSubtype="0" fill="hold" nodeType="withEffect">
                                  <p:stCondLst>
                                    <p:cond delay="0"/>
                                  </p:stCondLst>
                                  <p:childTnLst>
                                    <p:cmd type="call" cmd="playFrom(0.0)">
                                      <p:cBhvr>
                                        <p:cTn id="164" dur="3056" fill="hold"/>
                                        <p:tgtEl>
                                          <p:spTgt spid="21"/>
                                        </p:tgtEl>
                                      </p:cBhvr>
                                    </p:cmd>
                                  </p:childTnLst>
                                </p:cTn>
                              </p:par>
                              <p:par>
                                <p:cTn id="165" presetID="10" presetClass="exit" presetSubtype="0" fill="hold" nodeType="withEffect">
                                  <p:stCondLst>
                                    <p:cond delay="0"/>
                                  </p:stCondLst>
                                  <p:childTnLst>
                                    <p:animEffect transition="out" filter="fade">
                                      <p:cBhvr>
                                        <p:cTn id="166" dur="500"/>
                                        <p:tgtEl>
                                          <p:spTgt spid="59"/>
                                        </p:tgtEl>
                                      </p:cBhvr>
                                    </p:animEffect>
                                    <p:set>
                                      <p:cBhvr>
                                        <p:cTn id="167" dur="1" fill="hold">
                                          <p:stCondLst>
                                            <p:cond delay="499"/>
                                          </p:stCondLst>
                                        </p:cTn>
                                        <p:tgtEl>
                                          <p:spTgt spid="59"/>
                                        </p:tgtEl>
                                        <p:attrNameLst>
                                          <p:attrName>style.visibility</p:attrName>
                                        </p:attrNameLst>
                                      </p:cBhvr>
                                      <p:to>
                                        <p:strVal val="hidden"/>
                                      </p:to>
                                    </p:set>
                                  </p:childTnLst>
                                </p:cTn>
                              </p:par>
                              <p:par>
                                <p:cTn id="168" presetID="42" presetClass="exit" presetSubtype="0" fill="hold" nodeType="withEffect">
                                  <p:stCondLst>
                                    <p:cond delay="1000"/>
                                  </p:stCondLst>
                                  <p:childTnLst>
                                    <p:animEffect transition="out" filter="fade">
                                      <p:cBhvr>
                                        <p:cTn id="169" dur="1000"/>
                                        <p:tgtEl>
                                          <p:spTgt spid="51"/>
                                        </p:tgtEl>
                                      </p:cBhvr>
                                    </p:animEffect>
                                    <p:anim calcmode="lin" valueType="num">
                                      <p:cBhvr>
                                        <p:cTn id="170" dur="1000"/>
                                        <p:tgtEl>
                                          <p:spTgt spid="51"/>
                                        </p:tgtEl>
                                        <p:attrNameLst>
                                          <p:attrName>ppt_x</p:attrName>
                                        </p:attrNameLst>
                                      </p:cBhvr>
                                      <p:tavLst>
                                        <p:tav tm="0">
                                          <p:val>
                                            <p:strVal val="ppt_x"/>
                                          </p:val>
                                        </p:tav>
                                        <p:tav tm="100000">
                                          <p:val>
                                            <p:strVal val="ppt_x"/>
                                          </p:val>
                                        </p:tav>
                                      </p:tavLst>
                                    </p:anim>
                                    <p:anim calcmode="lin" valueType="num">
                                      <p:cBhvr>
                                        <p:cTn id="171" dur="1000"/>
                                        <p:tgtEl>
                                          <p:spTgt spid="51"/>
                                        </p:tgtEl>
                                        <p:attrNameLst>
                                          <p:attrName>ppt_y</p:attrName>
                                        </p:attrNameLst>
                                      </p:cBhvr>
                                      <p:tavLst>
                                        <p:tav tm="0">
                                          <p:val>
                                            <p:strVal val="ppt_y"/>
                                          </p:val>
                                        </p:tav>
                                        <p:tav tm="100000">
                                          <p:val>
                                            <p:strVal val="ppt_y+.1"/>
                                          </p:val>
                                        </p:tav>
                                      </p:tavLst>
                                    </p:anim>
                                    <p:set>
                                      <p:cBhvr>
                                        <p:cTn id="172" dur="1" fill="hold">
                                          <p:stCondLst>
                                            <p:cond delay="999"/>
                                          </p:stCondLst>
                                        </p:cTn>
                                        <p:tgtEl>
                                          <p:spTgt spid="51"/>
                                        </p:tgtEl>
                                        <p:attrNameLst>
                                          <p:attrName>style.visibility</p:attrName>
                                        </p:attrNameLst>
                                      </p:cBhvr>
                                      <p:to>
                                        <p:strVal val="hidden"/>
                                      </p:to>
                                    </p:set>
                                  </p:childTnLst>
                                </p:cTn>
                              </p:par>
                              <p:par>
                                <p:cTn id="173" presetID="42" presetClass="exit" presetSubtype="0" fill="hold" nodeType="withEffect">
                                  <p:stCondLst>
                                    <p:cond delay="1000"/>
                                  </p:stCondLst>
                                  <p:childTnLst>
                                    <p:animEffect transition="out" filter="fade">
                                      <p:cBhvr>
                                        <p:cTn id="174" dur="1000"/>
                                        <p:tgtEl>
                                          <p:spTgt spid="56"/>
                                        </p:tgtEl>
                                      </p:cBhvr>
                                    </p:animEffect>
                                    <p:anim calcmode="lin" valueType="num">
                                      <p:cBhvr>
                                        <p:cTn id="175" dur="1000"/>
                                        <p:tgtEl>
                                          <p:spTgt spid="56"/>
                                        </p:tgtEl>
                                        <p:attrNameLst>
                                          <p:attrName>ppt_x</p:attrName>
                                        </p:attrNameLst>
                                      </p:cBhvr>
                                      <p:tavLst>
                                        <p:tav tm="0">
                                          <p:val>
                                            <p:strVal val="ppt_x"/>
                                          </p:val>
                                        </p:tav>
                                        <p:tav tm="100000">
                                          <p:val>
                                            <p:strVal val="ppt_x"/>
                                          </p:val>
                                        </p:tav>
                                      </p:tavLst>
                                    </p:anim>
                                    <p:anim calcmode="lin" valueType="num">
                                      <p:cBhvr>
                                        <p:cTn id="176" dur="1000"/>
                                        <p:tgtEl>
                                          <p:spTgt spid="56"/>
                                        </p:tgtEl>
                                        <p:attrNameLst>
                                          <p:attrName>ppt_y</p:attrName>
                                        </p:attrNameLst>
                                      </p:cBhvr>
                                      <p:tavLst>
                                        <p:tav tm="0">
                                          <p:val>
                                            <p:strVal val="ppt_y"/>
                                          </p:val>
                                        </p:tav>
                                        <p:tav tm="100000">
                                          <p:val>
                                            <p:strVal val="ppt_y+.1"/>
                                          </p:val>
                                        </p:tav>
                                      </p:tavLst>
                                    </p:anim>
                                    <p:set>
                                      <p:cBhvr>
                                        <p:cTn id="177" dur="1" fill="hold">
                                          <p:stCondLst>
                                            <p:cond delay="999"/>
                                          </p:stCondLst>
                                        </p:cTn>
                                        <p:tgtEl>
                                          <p:spTgt spid="56"/>
                                        </p:tgtEl>
                                        <p:attrNameLst>
                                          <p:attrName>style.visibility</p:attrName>
                                        </p:attrNameLst>
                                      </p:cBhvr>
                                      <p:to>
                                        <p:strVal val="hidden"/>
                                      </p:to>
                                    </p:set>
                                  </p:childTnLst>
                                </p:cTn>
                              </p:par>
                              <p:par>
                                <p:cTn id="178" presetID="10" presetClass="exit" presetSubtype="0" fill="hold" nodeType="withEffect">
                                  <p:stCondLst>
                                    <p:cond delay="1000"/>
                                  </p:stCondLst>
                                  <p:childTnLst>
                                    <p:animEffect transition="out" filter="fade">
                                      <p:cBhvr>
                                        <p:cTn id="179" dur="500"/>
                                        <p:tgtEl>
                                          <p:spTgt spid="1046"/>
                                        </p:tgtEl>
                                      </p:cBhvr>
                                    </p:animEffect>
                                    <p:set>
                                      <p:cBhvr>
                                        <p:cTn id="180" dur="1" fill="hold">
                                          <p:stCondLst>
                                            <p:cond delay="499"/>
                                          </p:stCondLst>
                                        </p:cTn>
                                        <p:tgtEl>
                                          <p:spTgt spid="104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audio>
              <p:cMediaNode vol="80000" numSld="999" showWhenStopped="0">
                <p:cTn id="181" repeatCount="indefinite" fill="hold" display="0">
                  <p:stCondLst>
                    <p:cond delay="indefinite"/>
                  </p:stCondLst>
                  <p:endCondLst>
                    <p:cond evt="onStopAudio" delay="0">
                      <p:tgtEl>
                        <p:sldTgt/>
                      </p:tgtEl>
                    </p:cond>
                  </p:endCondLst>
                </p:cTn>
                <p:tgtEl>
                  <p:spTgt spid="24"/>
                </p:tgtEl>
              </p:cMediaNode>
            </p:audio>
            <p:seq concurrent="1" nextAc="seek">
              <p:cTn id="182" restart="whenNotActive" fill="hold" evtFilter="cancelBubble" nodeType="interactiveSeq">
                <p:stCondLst>
                  <p:cond evt="onClick" delay="0">
                    <p:tgtEl>
                      <p:spTgt spid="1044"/>
                    </p:tgtEl>
                  </p:cond>
                </p:stCondLst>
                <p:endSync evt="end" delay="0">
                  <p:rtn val="all"/>
                </p:endSync>
                <p:childTnLst>
                  <p:par>
                    <p:cTn id="183" fill="hold">
                      <p:stCondLst>
                        <p:cond delay="0"/>
                      </p:stCondLst>
                      <p:childTnLst>
                        <p:par>
                          <p:cTn id="184" fill="hold">
                            <p:stCondLst>
                              <p:cond delay="0"/>
                            </p:stCondLst>
                            <p:childTnLst>
                              <p:par>
                                <p:cTn id="185" presetID="42" presetClass="entr" presetSubtype="0" fill="hold" nodeType="clickEffect">
                                  <p:stCondLst>
                                    <p:cond delay="0"/>
                                  </p:stCondLst>
                                  <p:childTnLst>
                                    <p:set>
                                      <p:cBhvr>
                                        <p:cTn id="186" dur="1" fill="hold">
                                          <p:stCondLst>
                                            <p:cond delay="0"/>
                                          </p:stCondLst>
                                        </p:cTn>
                                        <p:tgtEl>
                                          <p:spTgt spid="65"/>
                                        </p:tgtEl>
                                        <p:attrNameLst>
                                          <p:attrName>style.visibility</p:attrName>
                                        </p:attrNameLst>
                                      </p:cBhvr>
                                      <p:to>
                                        <p:strVal val="visible"/>
                                      </p:to>
                                    </p:set>
                                    <p:animEffect transition="in" filter="fade">
                                      <p:cBhvr>
                                        <p:cTn id="187" dur="1000"/>
                                        <p:tgtEl>
                                          <p:spTgt spid="65"/>
                                        </p:tgtEl>
                                      </p:cBhvr>
                                    </p:animEffect>
                                    <p:anim calcmode="lin" valueType="num">
                                      <p:cBhvr>
                                        <p:cTn id="188" dur="1000" fill="hold"/>
                                        <p:tgtEl>
                                          <p:spTgt spid="65"/>
                                        </p:tgtEl>
                                        <p:attrNameLst>
                                          <p:attrName>ppt_x</p:attrName>
                                        </p:attrNameLst>
                                      </p:cBhvr>
                                      <p:tavLst>
                                        <p:tav tm="0">
                                          <p:val>
                                            <p:strVal val="#ppt_x"/>
                                          </p:val>
                                        </p:tav>
                                        <p:tav tm="100000">
                                          <p:val>
                                            <p:strVal val="#ppt_x"/>
                                          </p:val>
                                        </p:tav>
                                      </p:tavLst>
                                    </p:anim>
                                    <p:anim calcmode="lin" valueType="num">
                                      <p:cBhvr>
                                        <p:cTn id="189" dur="1000" fill="hold"/>
                                        <p:tgtEl>
                                          <p:spTgt spid="65"/>
                                        </p:tgtEl>
                                        <p:attrNameLst>
                                          <p:attrName>ppt_y</p:attrName>
                                        </p:attrNameLst>
                                      </p:cBhvr>
                                      <p:tavLst>
                                        <p:tav tm="0">
                                          <p:val>
                                            <p:strVal val="#ppt_y+.1"/>
                                          </p:val>
                                        </p:tav>
                                        <p:tav tm="100000">
                                          <p:val>
                                            <p:strVal val="#ppt_y"/>
                                          </p:val>
                                        </p:tav>
                                      </p:tavLst>
                                    </p:anim>
                                  </p:childTnLst>
                                </p:cTn>
                              </p:par>
                              <p:par>
                                <p:cTn id="190" presetID="42" presetClass="entr" presetSubtype="0" fill="hold" nodeType="withEffect">
                                  <p:stCondLst>
                                    <p:cond delay="0"/>
                                  </p:stCondLst>
                                  <p:childTnLst>
                                    <p:set>
                                      <p:cBhvr>
                                        <p:cTn id="191" dur="1" fill="hold">
                                          <p:stCondLst>
                                            <p:cond delay="0"/>
                                          </p:stCondLst>
                                        </p:cTn>
                                        <p:tgtEl>
                                          <p:spTgt spid="69"/>
                                        </p:tgtEl>
                                        <p:attrNameLst>
                                          <p:attrName>style.visibility</p:attrName>
                                        </p:attrNameLst>
                                      </p:cBhvr>
                                      <p:to>
                                        <p:strVal val="visible"/>
                                      </p:to>
                                    </p:set>
                                    <p:animEffect transition="in" filter="fade">
                                      <p:cBhvr>
                                        <p:cTn id="192" dur="1000"/>
                                        <p:tgtEl>
                                          <p:spTgt spid="69"/>
                                        </p:tgtEl>
                                      </p:cBhvr>
                                    </p:animEffect>
                                    <p:anim calcmode="lin" valueType="num">
                                      <p:cBhvr>
                                        <p:cTn id="193" dur="1000" fill="hold"/>
                                        <p:tgtEl>
                                          <p:spTgt spid="69"/>
                                        </p:tgtEl>
                                        <p:attrNameLst>
                                          <p:attrName>ppt_x</p:attrName>
                                        </p:attrNameLst>
                                      </p:cBhvr>
                                      <p:tavLst>
                                        <p:tav tm="0">
                                          <p:val>
                                            <p:strVal val="#ppt_x"/>
                                          </p:val>
                                        </p:tav>
                                        <p:tav tm="100000">
                                          <p:val>
                                            <p:strVal val="#ppt_x"/>
                                          </p:val>
                                        </p:tav>
                                      </p:tavLst>
                                    </p:anim>
                                    <p:anim calcmode="lin" valueType="num">
                                      <p:cBhvr>
                                        <p:cTn id="194" dur="1000" fill="hold"/>
                                        <p:tgtEl>
                                          <p:spTgt spid="69"/>
                                        </p:tgtEl>
                                        <p:attrNameLst>
                                          <p:attrName>ppt_y</p:attrName>
                                        </p:attrNameLst>
                                      </p:cBhvr>
                                      <p:tavLst>
                                        <p:tav tm="0">
                                          <p:val>
                                            <p:strVal val="#ppt_y+.1"/>
                                          </p:val>
                                        </p:tav>
                                        <p:tav tm="100000">
                                          <p:val>
                                            <p:strVal val="#ppt_y"/>
                                          </p:val>
                                        </p:tav>
                                      </p:tavLst>
                                    </p:anim>
                                  </p:childTnLst>
                                </p:cTn>
                              </p:par>
                              <p:par>
                                <p:cTn id="195" presetID="42" presetClass="entr" presetSubtype="0" fill="hold" nodeType="withEffect">
                                  <p:stCondLst>
                                    <p:cond delay="0"/>
                                  </p:stCondLst>
                                  <p:childTnLst>
                                    <p:set>
                                      <p:cBhvr>
                                        <p:cTn id="196" dur="1" fill="hold">
                                          <p:stCondLst>
                                            <p:cond delay="0"/>
                                          </p:stCondLst>
                                        </p:cTn>
                                        <p:tgtEl>
                                          <p:spTgt spid="72"/>
                                        </p:tgtEl>
                                        <p:attrNameLst>
                                          <p:attrName>style.visibility</p:attrName>
                                        </p:attrNameLst>
                                      </p:cBhvr>
                                      <p:to>
                                        <p:strVal val="visible"/>
                                      </p:to>
                                    </p:set>
                                    <p:animEffect transition="in" filter="fade">
                                      <p:cBhvr>
                                        <p:cTn id="197" dur="1000"/>
                                        <p:tgtEl>
                                          <p:spTgt spid="72"/>
                                        </p:tgtEl>
                                      </p:cBhvr>
                                    </p:animEffect>
                                    <p:anim calcmode="lin" valueType="num">
                                      <p:cBhvr>
                                        <p:cTn id="198" dur="1000" fill="hold"/>
                                        <p:tgtEl>
                                          <p:spTgt spid="72"/>
                                        </p:tgtEl>
                                        <p:attrNameLst>
                                          <p:attrName>ppt_x</p:attrName>
                                        </p:attrNameLst>
                                      </p:cBhvr>
                                      <p:tavLst>
                                        <p:tav tm="0">
                                          <p:val>
                                            <p:strVal val="#ppt_x"/>
                                          </p:val>
                                        </p:tav>
                                        <p:tav tm="100000">
                                          <p:val>
                                            <p:strVal val="#ppt_x"/>
                                          </p:val>
                                        </p:tav>
                                      </p:tavLst>
                                    </p:anim>
                                    <p:anim calcmode="lin" valueType="num">
                                      <p:cBhvr>
                                        <p:cTn id="199"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44"/>
                  </p:tgtEl>
                </p:cond>
              </p:nextCondLst>
            </p:seq>
            <p:seq concurrent="1" nextAc="seek">
              <p:cTn id="200" restart="whenNotActive" fill="hold" evtFilter="cancelBubble" nodeType="interactiveSeq">
                <p:stCondLst>
                  <p:cond evt="onClick" delay="0">
                    <p:tgtEl>
                      <p:spTgt spid="72"/>
                    </p:tgtEl>
                  </p:cond>
                </p:stCondLst>
                <p:endSync evt="end" delay="0">
                  <p:rtn val="all"/>
                </p:endSync>
                <p:childTnLst>
                  <p:par>
                    <p:cTn id="201" fill="hold">
                      <p:stCondLst>
                        <p:cond delay="0"/>
                      </p:stCondLst>
                      <p:childTnLst>
                        <p:par>
                          <p:cTn id="202" fill="hold">
                            <p:stCondLst>
                              <p:cond delay="0"/>
                            </p:stCondLst>
                            <p:childTnLst>
                              <p:par>
                                <p:cTn id="203" presetID="10" presetClass="entr" presetSubtype="0" fill="hold" nodeType="clickEffect">
                                  <p:stCondLst>
                                    <p:cond delay="0"/>
                                  </p:stCondLst>
                                  <p:childTnLst>
                                    <p:set>
                                      <p:cBhvr>
                                        <p:cTn id="204" dur="1" fill="hold">
                                          <p:stCondLst>
                                            <p:cond delay="0"/>
                                          </p:stCondLst>
                                        </p:cTn>
                                        <p:tgtEl>
                                          <p:spTgt spid="75"/>
                                        </p:tgtEl>
                                        <p:attrNameLst>
                                          <p:attrName>style.visibility</p:attrName>
                                        </p:attrNameLst>
                                      </p:cBhvr>
                                      <p:to>
                                        <p:strVal val="visible"/>
                                      </p:to>
                                    </p:set>
                                    <p:animEffect transition="in" filter="fade">
                                      <p:cBhvr>
                                        <p:cTn id="205" dur="500"/>
                                        <p:tgtEl>
                                          <p:spTgt spid="75"/>
                                        </p:tgtEl>
                                      </p:cBhvr>
                                    </p:animEffect>
                                  </p:childTnLst>
                                </p:cTn>
                              </p:par>
                              <p:par>
                                <p:cTn id="206" presetID="10" presetClass="entr" presetSubtype="0" fill="hold" grpId="1" nodeType="withEffect">
                                  <p:stCondLst>
                                    <p:cond delay="0"/>
                                  </p:stCondLst>
                                  <p:childTnLst>
                                    <p:set>
                                      <p:cBhvr>
                                        <p:cTn id="207" dur="1" fill="hold">
                                          <p:stCondLst>
                                            <p:cond delay="0"/>
                                          </p:stCondLst>
                                        </p:cTn>
                                        <p:tgtEl>
                                          <p:spTgt spid="77"/>
                                        </p:tgtEl>
                                        <p:attrNameLst>
                                          <p:attrName>style.visibility</p:attrName>
                                        </p:attrNameLst>
                                      </p:cBhvr>
                                      <p:to>
                                        <p:strVal val="visible"/>
                                      </p:to>
                                    </p:set>
                                    <p:animEffect transition="in" filter="fade">
                                      <p:cBhvr>
                                        <p:cTn id="208" dur="500"/>
                                        <p:tgtEl>
                                          <p:spTgt spid="77"/>
                                        </p:tgtEl>
                                      </p:cBhvr>
                                    </p:animEffect>
                                  </p:childTnLst>
                                </p:cTn>
                              </p:par>
                              <p:par>
                                <p:cTn id="209" presetID="1" presetClass="mediacall" presetSubtype="0" fill="hold" nodeType="withEffect">
                                  <p:stCondLst>
                                    <p:cond delay="0"/>
                                  </p:stCondLst>
                                  <p:childTnLst>
                                    <p:cmd type="call" cmd="playFrom(0.0)">
                                      <p:cBhvr>
                                        <p:cTn id="210" dur="3866" fill="hold"/>
                                        <p:tgtEl>
                                          <p:spTgt spid="22"/>
                                        </p:tgtEl>
                                      </p:cBhvr>
                                    </p:cmd>
                                  </p:childTnLst>
                                </p:cTn>
                              </p:par>
                              <p:par>
                                <p:cTn id="211" presetID="10" presetClass="exit" presetSubtype="0" fill="hold" nodeType="withEffect">
                                  <p:stCondLst>
                                    <p:cond delay="0"/>
                                  </p:stCondLst>
                                  <p:childTnLst>
                                    <p:animEffect transition="out" filter="fade">
                                      <p:cBhvr>
                                        <p:cTn id="212" dur="500"/>
                                        <p:tgtEl>
                                          <p:spTgt spid="69"/>
                                        </p:tgtEl>
                                      </p:cBhvr>
                                    </p:animEffect>
                                    <p:set>
                                      <p:cBhvr>
                                        <p:cTn id="213" dur="1" fill="hold">
                                          <p:stCondLst>
                                            <p:cond delay="499"/>
                                          </p:stCondLst>
                                        </p:cTn>
                                        <p:tgtEl>
                                          <p:spTgt spid="69"/>
                                        </p:tgtEl>
                                        <p:attrNameLst>
                                          <p:attrName>style.visibility</p:attrName>
                                        </p:attrNameLst>
                                      </p:cBhvr>
                                      <p:to>
                                        <p:strVal val="hidden"/>
                                      </p:to>
                                    </p:set>
                                  </p:childTnLst>
                                </p:cTn>
                              </p:par>
                              <p:par>
                                <p:cTn id="214" presetID="42" presetClass="exit" presetSubtype="0" fill="hold" nodeType="withEffect">
                                  <p:stCondLst>
                                    <p:cond delay="1000"/>
                                  </p:stCondLst>
                                  <p:childTnLst>
                                    <p:animEffect transition="out" filter="fade">
                                      <p:cBhvr>
                                        <p:cTn id="215" dur="1000"/>
                                        <p:tgtEl>
                                          <p:spTgt spid="65"/>
                                        </p:tgtEl>
                                      </p:cBhvr>
                                    </p:animEffect>
                                    <p:anim calcmode="lin" valueType="num">
                                      <p:cBhvr>
                                        <p:cTn id="216" dur="1000"/>
                                        <p:tgtEl>
                                          <p:spTgt spid="65"/>
                                        </p:tgtEl>
                                        <p:attrNameLst>
                                          <p:attrName>ppt_x</p:attrName>
                                        </p:attrNameLst>
                                      </p:cBhvr>
                                      <p:tavLst>
                                        <p:tav tm="0">
                                          <p:val>
                                            <p:strVal val="ppt_x"/>
                                          </p:val>
                                        </p:tav>
                                        <p:tav tm="100000">
                                          <p:val>
                                            <p:strVal val="ppt_x"/>
                                          </p:val>
                                        </p:tav>
                                      </p:tavLst>
                                    </p:anim>
                                    <p:anim calcmode="lin" valueType="num">
                                      <p:cBhvr>
                                        <p:cTn id="217" dur="1000"/>
                                        <p:tgtEl>
                                          <p:spTgt spid="65"/>
                                        </p:tgtEl>
                                        <p:attrNameLst>
                                          <p:attrName>ppt_y</p:attrName>
                                        </p:attrNameLst>
                                      </p:cBhvr>
                                      <p:tavLst>
                                        <p:tav tm="0">
                                          <p:val>
                                            <p:strVal val="ppt_y"/>
                                          </p:val>
                                        </p:tav>
                                        <p:tav tm="100000">
                                          <p:val>
                                            <p:strVal val="ppt_y+.1"/>
                                          </p:val>
                                        </p:tav>
                                      </p:tavLst>
                                    </p:anim>
                                    <p:set>
                                      <p:cBhvr>
                                        <p:cTn id="218" dur="1" fill="hold">
                                          <p:stCondLst>
                                            <p:cond delay="999"/>
                                          </p:stCondLst>
                                        </p:cTn>
                                        <p:tgtEl>
                                          <p:spTgt spid="65"/>
                                        </p:tgtEl>
                                        <p:attrNameLst>
                                          <p:attrName>style.visibility</p:attrName>
                                        </p:attrNameLst>
                                      </p:cBhvr>
                                      <p:to>
                                        <p:strVal val="hidden"/>
                                      </p:to>
                                    </p:set>
                                  </p:childTnLst>
                                </p:cTn>
                              </p:par>
                              <p:par>
                                <p:cTn id="219" presetID="42" presetClass="exit" presetSubtype="0" fill="hold" nodeType="withEffect">
                                  <p:stCondLst>
                                    <p:cond delay="1000"/>
                                  </p:stCondLst>
                                  <p:childTnLst>
                                    <p:animEffect transition="out" filter="fade">
                                      <p:cBhvr>
                                        <p:cTn id="220" dur="1000"/>
                                        <p:tgtEl>
                                          <p:spTgt spid="72"/>
                                        </p:tgtEl>
                                      </p:cBhvr>
                                    </p:animEffect>
                                    <p:anim calcmode="lin" valueType="num">
                                      <p:cBhvr>
                                        <p:cTn id="221" dur="1000"/>
                                        <p:tgtEl>
                                          <p:spTgt spid="72"/>
                                        </p:tgtEl>
                                        <p:attrNameLst>
                                          <p:attrName>ppt_x</p:attrName>
                                        </p:attrNameLst>
                                      </p:cBhvr>
                                      <p:tavLst>
                                        <p:tav tm="0">
                                          <p:val>
                                            <p:strVal val="ppt_x"/>
                                          </p:val>
                                        </p:tav>
                                        <p:tav tm="100000">
                                          <p:val>
                                            <p:strVal val="ppt_x"/>
                                          </p:val>
                                        </p:tav>
                                      </p:tavLst>
                                    </p:anim>
                                    <p:anim calcmode="lin" valueType="num">
                                      <p:cBhvr>
                                        <p:cTn id="222" dur="1000"/>
                                        <p:tgtEl>
                                          <p:spTgt spid="72"/>
                                        </p:tgtEl>
                                        <p:attrNameLst>
                                          <p:attrName>ppt_y</p:attrName>
                                        </p:attrNameLst>
                                      </p:cBhvr>
                                      <p:tavLst>
                                        <p:tav tm="0">
                                          <p:val>
                                            <p:strVal val="ppt_y"/>
                                          </p:val>
                                        </p:tav>
                                        <p:tav tm="100000">
                                          <p:val>
                                            <p:strVal val="ppt_y+.1"/>
                                          </p:val>
                                        </p:tav>
                                      </p:tavLst>
                                    </p:anim>
                                    <p:set>
                                      <p:cBhvr>
                                        <p:cTn id="223" dur="1" fill="hold">
                                          <p:stCondLst>
                                            <p:cond delay="999"/>
                                          </p:stCondLst>
                                        </p:cTn>
                                        <p:tgtEl>
                                          <p:spTgt spid="72"/>
                                        </p:tgtEl>
                                        <p:attrNameLst>
                                          <p:attrName>style.visibility</p:attrName>
                                        </p:attrNameLst>
                                      </p:cBhvr>
                                      <p:to>
                                        <p:strVal val="hidden"/>
                                      </p:to>
                                    </p:set>
                                  </p:childTnLst>
                                </p:cTn>
                              </p:par>
                              <p:par>
                                <p:cTn id="224" presetID="10" presetClass="exit" presetSubtype="0" fill="hold" nodeType="withEffect">
                                  <p:stCondLst>
                                    <p:cond delay="1000"/>
                                  </p:stCondLst>
                                  <p:childTnLst>
                                    <p:animEffect transition="out" filter="fade">
                                      <p:cBhvr>
                                        <p:cTn id="225" dur="500"/>
                                        <p:tgtEl>
                                          <p:spTgt spid="1044"/>
                                        </p:tgtEl>
                                      </p:cBhvr>
                                    </p:animEffect>
                                    <p:set>
                                      <p:cBhvr>
                                        <p:cTn id="226" dur="1" fill="hold">
                                          <p:stCondLst>
                                            <p:cond delay="499"/>
                                          </p:stCondLst>
                                        </p:cTn>
                                        <p:tgtEl>
                                          <p:spTgt spid="1044"/>
                                        </p:tgtEl>
                                        <p:attrNameLst>
                                          <p:attrName>style.visibility</p:attrName>
                                        </p:attrNameLst>
                                      </p:cBhvr>
                                      <p:to>
                                        <p:strVal val="hidden"/>
                                      </p:to>
                                    </p:set>
                                  </p:childTnLst>
                                </p:cTn>
                              </p:par>
                            </p:childTnLst>
                          </p:cTn>
                        </p:par>
                      </p:childTnLst>
                    </p:cTn>
                  </p:par>
                </p:childTnLst>
              </p:cTn>
              <p:nextCondLst>
                <p:cond evt="onClick" delay="0">
                  <p:tgtEl>
                    <p:spTgt spid="72"/>
                  </p:tgtEl>
                </p:cond>
              </p:nextCondLst>
            </p:seq>
            <p:seq concurrent="1" nextAc="seek">
              <p:cTn id="227" restart="whenNotActive" fill="hold" evtFilter="cancelBubble" nodeType="interactiveSeq">
                <p:stCondLst>
                  <p:cond evt="onClick" delay="0">
                    <p:tgtEl>
                      <p:spTgt spid="69"/>
                    </p:tgtEl>
                  </p:cond>
                </p:stCondLst>
                <p:endSync evt="end" delay="0">
                  <p:rtn val="all"/>
                </p:endSync>
                <p:childTnLst>
                  <p:par>
                    <p:cTn id="228" fill="hold">
                      <p:stCondLst>
                        <p:cond delay="0"/>
                      </p:stCondLst>
                      <p:childTnLst>
                        <p:par>
                          <p:cTn id="229" fill="hold">
                            <p:stCondLst>
                              <p:cond delay="0"/>
                            </p:stCondLst>
                            <p:childTnLst>
                              <p:par>
                                <p:cTn id="230" presetID="10" presetClass="entr" presetSubtype="0" fill="hold" grpId="0" nodeType="clickEffect">
                                  <p:stCondLst>
                                    <p:cond delay="0"/>
                                  </p:stCondLst>
                                  <p:childTnLst>
                                    <p:set>
                                      <p:cBhvr>
                                        <p:cTn id="231" dur="1" fill="hold">
                                          <p:stCondLst>
                                            <p:cond delay="0"/>
                                          </p:stCondLst>
                                        </p:cTn>
                                        <p:tgtEl>
                                          <p:spTgt spid="77"/>
                                        </p:tgtEl>
                                        <p:attrNameLst>
                                          <p:attrName>style.visibility</p:attrName>
                                        </p:attrNameLst>
                                      </p:cBhvr>
                                      <p:to>
                                        <p:strVal val="visible"/>
                                      </p:to>
                                    </p:set>
                                    <p:animEffect transition="in" filter="fade">
                                      <p:cBhvr>
                                        <p:cTn id="232" dur="500"/>
                                        <p:tgtEl>
                                          <p:spTgt spid="77"/>
                                        </p:tgtEl>
                                      </p:cBhvr>
                                    </p:animEffect>
                                  </p:childTnLst>
                                </p:cTn>
                              </p:par>
                              <p:par>
                                <p:cTn id="233" presetID="10" presetClass="entr" presetSubtype="0" fill="hold" nodeType="withEffect">
                                  <p:stCondLst>
                                    <p:cond delay="0"/>
                                  </p:stCondLst>
                                  <p:childTnLst>
                                    <p:set>
                                      <p:cBhvr>
                                        <p:cTn id="234" dur="1" fill="hold">
                                          <p:stCondLst>
                                            <p:cond delay="0"/>
                                          </p:stCondLst>
                                        </p:cTn>
                                        <p:tgtEl>
                                          <p:spTgt spid="76"/>
                                        </p:tgtEl>
                                        <p:attrNameLst>
                                          <p:attrName>style.visibility</p:attrName>
                                        </p:attrNameLst>
                                      </p:cBhvr>
                                      <p:to>
                                        <p:strVal val="visible"/>
                                      </p:to>
                                    </p:set>
                                    <p:animEffect transition="in" filter="fade">
                                      <p:cBhvr>
                                        <p:cTn id="235" dur="500"/>
                                        <p:tgtEl>
                                          <p:spTgt spid="76"/>
                                        </p:tgtEl>
                                      </p:cBhvr>
                                    </p:animEffect>
                                  </p:childTnLst>
                                </p:cTn>
                              </p:par>
                              <p:par>
                                <p:cTn id="236" presetID="1" presetClass="mediacall" presetSubtype="0" fill="hold" nodeType="withEffect">
                                  <p:stCondLst>
                                    <p:cond delay="0"/>
                                  </p:stCondLst>
                                  <p:childTnLst>
                                    <p:cmd type="call" cmd="playFrom(0.0)">
                                      <p:cBhvr>
                                        <p:cTn id="237" dur="3056" fill="hold"/>
                                        <p:tgtEl>
                                          <p:spTgt spid="21"/>
                                        </p:tgtEl>
                                      </p:cBhvr>
                                    </p:cmd>
                                  </p:childTnLst>
                                </p:cTn>
                              </p:par>
                              <p:par>
                                <p:cTn id="238" presetID="10" presetClass="exit" presetSubtype="0" fill="hold" nodeType="withEffect">
                                  <p:stCondLst>
                                    <p:cond delay="0"/>
                                  </p:stCondLst>
                                  <p:childTnLst>
                                    <p:animEffect transition="out" filter="fade">
                                      <p:cBhvr>
                                        <p:cTn id="239" dur="500"/>
                                        <p:tgtEl>
                                          <p:spTgt spid="72"/>
                                        </p:tgtEl>
                                      </p:cBhvr>
                                    </p:animEffect>
                                    <p:set>
                                      <p:cBhvr>
                                        <p:cTn id="240" dur="1" fill="hold">
                                          <p:stCondLst>
                                            <p:cond delay="499"/>
                                          </p:stCondLst>
                                        </p:cTn>
                                        <p:tgtEl>
                                          <p:spTgt spid="72"/>
                                        </p:tgtEl>
                                        <p:attrNameLst>
                                          <p:attrName>style.visibility</p:attrName>
                                        </p:attrNameLst>
                                      </p:cBhvr>
                                      <p:to>
                                        <p:strVal val="hidden"/>
                                      </p:to>
                                    </p:set>
                                  </p:childTnLst>
                                </p:cTn>
                              </p:par>
                              <p:par>
                                <p:cTn id="241" presetID="42" presetClass="exit" presetSubtype="0" fill="hold" nodeType="withEffect">
                                  <p:stCondLst>
                                    <p:cond delay="1000"/>
                                  </p:stCondLst>
                                  <p:childTnLst>
                                    <p:animEffect transition="out" filter="fade">
                                      <p:cBhvr>
                                        <p:cTn id="242" dur="1000"/>
                                        <p:tgtEl>
                                          <p:spTgt spid="65"/>
                                        </p:tgtEl>
                                      </p:cBhvr>
                                    </p:animEffect>
                                    <p:anim calcmode="lin" valueType="num">
                                      <p:cBhvr>
                                        <p:cTn id="243" dur="1000"/>
                                        <p:tgtEl>
                                          <p:spTgt spid="65"/>
                                        </p:tgtEl>
                                        <p:attrNameLst>
                                          <p:attrName>ppt_x</p:attrName>
                                        </p:attrNameLst>
                                      </p:cBhvr>
                                      <p:tavLst>
                                        <p:tav tm="0">
                                          <p:val>
                                            <p:strVal val="ppt_x"/>
                                          </p:val>
                                        </p:tav>
                                        <p:tav tm="100000">
                                          <p:val>
                                            <p:strVal val="ppt_x"/>
                                          </p:val>
                                        </p:tav>
                                      </p:tavLst>
                                    </p:anim>
                                    <p:anim calcmode="lin" valueType="num">
                                      <p:cBhvr>
                                        <p:cTn id="244" dur="1000"/>
                                        <p:tgtEl>
                                          <p:spTgt spid="65"/>
                                        </p:tgtEl>
                                        <p:attrNameLst>
                                          <p:attrName>ppt_y</p:attrName>
                                        </p:attrNameLst>
                                      </p:cBhvr>
                                      <p:tavLst>
                                        <p:tav tm="0">
                                          <p:val>
                                            <p:strVal val="ppt_y"/>
                                          </p:val>
                                        </p:tav>
                                        <p:tav tm="100000">
                                          <p:val>
                                            <p:strVal val="ppt_y+.1"/>
                                          </p:val>
                                        </p:tav>
                                      </p:tavLst>
                                    </p:anim>
                                    <p:set>
                                      <p:cBhvr>
                                        <p:cTn id="245" dur="1" fill="hold">
                                          <p:stCondLst>
                                            <p:cond delay="999"/>
                                          </p:stCondLst>
                                        </p:cTn>
                                        <p:tgtEl>
                                          <p:spTgt spid="65"/>
                                        </p:tgtEl>
                                        <p:attrNameLst>
                                          <p:attrName>style.visibility</p:attrName>
                                        </p:attrNameLst>
                                      </p:cBhvr>
                                      <p:to>
                                        <p:strVal val="hidden"/>
                                      </p:to>
                                    </p:set>
                                  </p:childTnLst>
                                </p:cTn>
                              </p:par>
                              <p:par>
                                <p:cTn id="246" presetID="42" presetClass="exit" presetSubtype="0" fill="hold" nodeType="withEffect">
                                  <p:stCondLst>
                                    <p:cond delay="1000"/>
                                  </p:stCondLst>
                                  <p:childTnLst>
                                    <p:animEffect transition="out" filter="fade">
                                      <p:cBhvr>
                                        <p:cTn id="247" dur="1000"/>
                                        <p:tgtEl>
                                          <p:spTgt spid="69"/>
                                        </p:tgtEl>
                                      </p:cBhvr>
                                    </p:animEffect>
                                    <p:anim calcmode="lin" valueType="num">
                                      <p:cBhvr>
                                        <p:cTn id="248" dur="1000"/>
                                        <p:tgtEl>
                                          <p:spTgt spid="69"/>
                                        </p:tgtEl>
                                        <p:attrNameLst>
                                          <p:attrName>ppt_x</p:attrName>
                                        </p:attrNameLst>
                                      </p:cBhvr>
                                      <p:tavLst>
                                        <p:tav tm="0">
                                          <p:val>
                                            <p:strVal val="ppt_x"/>
                                          </p:val>
                                        </p:tav>
                                        <p:tav tm="100000">
                                          <p:val>
                                            <p:strVal val="ppt_x"/>
                                          </p:val>
                                        </p:tav>
                                      </p:tavLst>
                                    </p:anim>
                                    <p:anim calcmode="lin" valueType="num">
                                      <p:cBhvr>
                                        <p:cTn id="249" dur="1000"/>
                                        <p:tgtEl>
                                          <p:spTgt spid="69"/>
                                        </p:tgtEl>
                                        <p:attrNameLst>
                                          <p:attrName>ppt_y</p:attrName>
                                        </p:attrNameLst>
                                      </p:cBhvr>
                                      <p:tavLst>
                                        <p:tav tm="0">
                                          <p:val>
                                            <p:strVal val="ppt_y"/>
                                          </p:val>
                                        </p:tav>
                                        <p:tav tm="100000">
                                          <p:val>
                                            <p:strVal val="ppt_y+.1"/>
                                          </p:val>
                                        </p:tav>
                                      </p:tavLst>
                                    </p:anim>
                                    <p:set>
                                      <p:cBhvr>
                                        <p:cTn id="250" dur="1" fill="hold">
                                          <p:stCondLst>
                                            <p:cond delay="999"/>
                                          </p:stCondLst>
                                        </p:cTn>
                                        <p:tgtEl>
                                          <p:spTgt spid="69"/>
                                        </p:tgtEl>
                                        <p:attrNameLst>
                                          <p:attrName>style.visibility</p:attrName>
                                        </p:attrNameLst>
                                      </p:cBhvr>
                                      <p:to>
                                        <p:strVal val="hidden"/>
                                      </p:to>
                                    </p:set>
                                  </p:childTnLst>
                                </p:cTn>
                              </p:par>
                              <p:par>
                                <p:cTn id="251" presetID="22" presetClass="exit" presetSubtype="4" fill="hold" nodeType="withEffect">
                                  <p:stCondLst>
                                    <p:cond delay="1000"/>
                                  </p:stCondLst>
                                  <p:childTnLst>
                                    <p:animEffect transition="out" filter="wipe(down)">
                                      <p:cBhvr>
                                        <p:cTn id="252" dur="500"/>
                                        <p:tgtEl>
                                          <p:spTgt spid="1044"/>
                                        </p:tgtEl>
                                      </p:cBhvr>
                                    </p:animEffect>
                                    <p:set>
                                      <p:cBhvr>
                                        <p:cTn id="253" dur="1" fill="hold">
                                          <p:stCondLst>
                                            <p:cond delay="499"/>
                                          </p:stCondLst>
                                        </p:cTn>
                                        <p:tgtEl>
                                          <p:spTgt spid="1044"/>
                                        </p:tgtEl>
                                        <p:attrNameLst>
                                          <p:attrName>style.visibility</p:attrName>
                                        </p:attrNameLst>
                                      </p:cBhvr>
                                      <p:to>
                                        <p:strVal val="hidden"/>
                                      </p:to>
                                    </p:set>
                                  </p:childTnLst>
                                </p:cTn>
                              </p:par>
                            </p:childTnLst>
                          </p:cTn>
                        </p:par>
                      </p:childTnLst>
                    </p:cTn>
                  </p:par>
                </p:childTnLst>
              </p:cTn>
              <p:nextCondLst>
                <p:cond evt="onClick" delay="0">
                  <p:tgtEl>
                    <p:spTgt spid="69"/>
                  </p:tgtEl>
                </p:cond>
              </p:nextCondLst>
            </p:seq>
            <p:audio>
              <p:cMediaNode vol="80000" showWhenStopped="0">
                <p:cTn id="254" fill="hold" display="0">
                  <p:stCondLst>
                    <p:cond delay="indefinite"/>
                  </p:stCondLst>
                  <p:endCondLst>
                    <p:cond evt="onStopAudio" delay="0">
                      <p:tgtEl>
                        <p:sldTgt/>
                      </p:tgtEl>
                    </p:cond>
                  </p:endCondLst>
                </p:cTn>
                <p:tgtEl>
                  <p:spTgt spid="78"/>
                </p:tgtEl>
              </p:cMediaNode>
            </p:audio>
            <p:audio>
              <p:cMediaNode vol="80000" showWhenStopped="0">
                <p:cTn id="255" fill="hold" display="0">
                  <p:stCondLst>
                    <p:cond delay="indefinite"/>
                  </p:stCondLst>
                  <p:endCondLst>
                    <p:cond evt="onStopAudio" delay="0">
                      <p:tgtEl>
                        <p:sldTgt/>
                      </p:tgtEl>
                    </p:cond>
                  </p:endCondLst>
                </p:cTn>
                <p:tgtEl>
                  <p:spTgt spid="79"/>
                </p:tgtEl>
              </p:cMediaNode>
            </p:audio>
            <p:seq concurrent="1" nextAc="seek">
              <p:cTn id="256" restart="whenNotActive" fill="hold" evtFilter="cancelBubble" nodeType="interactiveSeq">
                <p:stCondLst>
                  <p:cond evt="onClick" delay="0">
                    <p:tgtEl>
                      <p:spTgt spid="48"/>
                    </p:tgtEl>
                  </p:cond>
                </p:stCondLst>
                <p:endSync evt="end" delay="0">
                  <p:rtn val="all"/>
                </p:endSync>
                <p:childTnLst>
                  <p:par>
                    <p:cTn id="257" fill="hold">
                      <p:stCondLst>
                        <p:cond delay="0"/>
                      </p:stCondLst>
                      <p:childTnLst>
                        <p:par>
                          <p:cTn id="258" fill="hold">
                            <p:stCondLst>
                              <p:cond delay="0"/>
                            </p:stCondLst>
                            <p:childTnLst>
                              <p:par>
                                <p:cTn id="259" presetID="42" presetClass="entr" presetSubtype="0" fill="hold" nodeType="clickEffect">
                                  <p:stCondLst>
                                    <p:cond delay="0"/>
                                  </p:stCondLst>
                                  <p:childTnLst>
                                    <p:set>
                                      <p:cBhvr>
                                        <p:cTn id="260" dur="1" fill="hold">
                                          <p:stCondLst>
                                            <p:cond delay="0"/>
                                          </p:stCondLst>
                                        </p:cTn>
                                        <p:tgtEl>
                                          <p:spTgt spid="84"/>
                                        </p:tgtEl>
                                        <p:attrNameLst>
                                          <p:attrName>style.visibility</p:attrName>
                                        </p:attrNameLst>
                                      </p:cBhvr>
                                      <p:to>
                                        <p:strVal val="visible"/>
                                      </p:to>
                                    </p:set>
                                    <p:animEffect transition="in" filter="fade">
                                      <p:cBhvr>
                                        <p:cTn id="261" dur="1000"/>
                                        <p:tgtEl>
                                          <p:spTgt spid="84"/>
                                        </p:tgtEl>
                                      </p:cBhvr>
                                    </p:animEffect>
                                    <p:anim calcmode="lin" valueType="num">
                                      <p:cBhvr>
                                        <p:cTn id="262" dur="1000" fill="hold"/>
                                        <p:tgtEl>
                                          <p:spTgt spid="84"/>
                                        </p:tgtEl>
                                        <p:attrNameLst>
                                          <p:attrName>ppt_x</p:attrName>
                                        </p:attrNameLst>
                                      </p:cBhvr>
                                      <p:tavLst>
                                        <p:tav tm="0">
                                          <p:val>
                                            <p:strVal val="#ppt_x"/>
                                          </p:val>
                                        </p:tav>
                                        <p:tav tm="100000">
                                          <p:val>
                                            <p:strVal val="#ppt_x"/>
                                          </p:val>
                                        </p:tav>
                                      </p:tavLst>
                                    </p:anim>
                                    <p:anim calcmode="lin" valueType="num">
                                      <p:cBhvr>
                                        <p:cTn id="263" dur="1000" fill="hold"/>
                                        <p:tgtEl>
                                          <p:spTgt spid="84"/>
                                        </p:tgtEl>
                                        <p:attrNameLst>
                                          <p:attrName>ppt_y</p:attrName>
                                        </p:attrNameLst>
                                      </p:cBhvr>
                                      <p:tavLst>
                                        <p:tav tm="0">
                                          <p:val>
                                            <p:strVal val="#ppt_y+.1"/>
                                          </p:val>
                                        </p:tav>
                                        <p:tav tm="100000">
                                          <p:val>
                                            <p:strVal val="#ppt_y"/>
                                          </p:val>
                                        </p:tav>
                                      </p:tavLst>
                                    </p:anim>
                                  </p:childTnLst>
                                </p:cTn>
                              </p:par>
                              <p:par>
                                <p:cTn id="264" presetID="42" presetClass="entr" presetSubtype="0" fill="hold" nodeType="withEffect">
                                  <p:stCondLst>
                                    <p:cond delay="0"/>
                                  </p:stCondLst>
                                  <p:childTnLst>
                                    <p:set>
                                      <p:cBhvr>
                                        <p:cTn id="265" dur="1" fill="hold">
                                          <p:stCondLst>
                                            <p:cond delay="0"/>
                                          </p:stCondLst>
                                        </p:cTn>
                                        <p:tgtEl>
                                          <p:spTgt spid="80"/>
                                        </p:tgtEl>
                                        <p:attrNameLst>
                                          <p:attrName>style.visibility</p:attrName>
                                        </p:attrNameLst>
                                      </p:cBhvr>
                                      <p:to>
                                        <p:strVal val="visible"/>
                                      </p:to>
                                    </p:set>
                                    <p:animEffect transition="in" filter="fade">
                                      <p:cBhvr>
                                        <p:cTn id="266" dur="1000"/>
                                        <p:tgtEl>
                                          <p:spTgt spid="80"/>
                                        </p:tgtEl>
                                      </p:cBhvr>
                                    </p:animEffect>
                                    <p:anim calcmode="lin" valueType="num">
                                      <p:cBhvr>
                                        <p:cTn id="267" dur="1000" fill="hold"/>
                                        <p:tgtEl>
                                          <p:spTgt spid="80"/>
                                        </p:tgtEl>
                                        <p:attrNameLst>
                                          <p:attrName>ppt_x</p:attrName>
                                        </p:attrNameLst>
                                      </p:cBhvr>
                                      <p:tavLst>
                                        <p:tav tm="0">
                                          <p:val>
                                            <p:strVal val="#ppt_x"/>
                                          </p:val>
                                        </p:tav>
                                        <p:tav tm="100000">
                                          <p:val>
                                            <p:strVal val="#ppt_x"/>
                                          </p:val>
                                        </p:tav>
                                      </p:tavLst>
                                    </p:anim>
                                    <p:anim calcmode="lin" valueType="num">
                                      <p:cBhvr>
                                        <p:cTn id="268" dur="1000" fill="hold"/>
                                        <p:tgtEl>
                                          <p:spTgt spid="80"/>
                                        </p:tgtEl>
                                        <p:attrNameLst>
                                          <p:attrName>ppt_y</p:attrName>
                                        </p:attrNameLst>
                                      </p:cBhvr>
                                      <p:tavLst>
                                        <p:tav tm="0">
                                          <p:val>
                                            <p:strVal val="#ppt_y+.1"/>
                                          </p:val>
                                        </p:tav>
                                        <p:tav tm="100000">
                                          <p:val>
                                            <p:strVal val="#ppt_y"/>
                                          </p:val>
                                        </p:tav>
                                      </p:tavLst>
                                    </p:anim>
                                  </p:childTnLst>
                                </p:cTn>
                              </p:par>
                              <p:par>
                                <p:cTn id="269" presetID="42" presetClass="entr" presetSubtype="0" fill="hold" nodeType="withEffect">
                                  <p:stCondLst>
                                    <p:cond delay="0"/>
                                  </p:stCondLst>
                                  <p:childTnLst>
                                    <p:set>
                                      <p:cBhvr>
                                        <p:cTn id="270" dur="1" fill="hold">
                                          <p:stCondLst>
                                            <p:cond delay="0"/>
                                          </p:stCondLst>
                                        </p:cTn>
                                        <p:tgtEl>
                                          <p:spTgt spid="87"/>
                                        </p:tgtEl>
                                        <p:attrNameLst>
                                          <p:attrName>style.visibility</p:attrName>
                                        </p:attrNameLst>
                                      </p:cBhvr>
                                      <p:to>
                                        <p:strVal val="visible"/>
                                      </p:to>
                                    </p:set>
                                    <p:animEffect transition="in" filter="fade">
                                      <p:cBhvr>
                                        <p:cTn id="271" dur="1000"/>
                                        <p:tgtEl>
                                          <p:spTgt spid="87"/>
                                        </p:tgtEl>
                                      </p:cBhvr>
                                    </p:animEffect>
                                    <p:anim calcmode="lin" valueType="num">
                                      <p:cBhvr>
                                        <p:cTn id="272" dur="1000" fill="hold"/>
                                        <p:tgtEl>
                                          <p:spTgt spid="87"/>
                                        </p:tgtEl>
                                        <p:attrNameLst>
                                          <p:attrName>ppt_x</p:attrName>
                                        </p:attrNameLst>
                                      </p:cBhvr>
                                      <p:tavLst>
                                        <p:tav tm="0">
                                          <p:val>
                                            <p:strVal val="#ppt_x"/>
                                          </p:val>
                                        </p:tav>
                                        <p:tav tm="100000">
                                          <p:val>
                                            <p:strVal val="#ppt_x"/>
                                          </p:val>
                                        </p:tav>
                                      </p:tavLst>
                                    </p:anim>
                                    <p:anim calcmode="lin" valueType="num">
                                      <p:cBhvr>
                                        <p:cTn id="273"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8"/>
                  </p:tgtEl>
                </p:cond>
              </p:nextCondLst>
            </p:seq>
            <p:seq concurrent="1" nextAc="seek">
              <p:cTn id="274" restart="whenNotActive" fill="hold" evtFilter="cancelBubble" nodeType="interactiveSeq">
                <p:stCondLst>
                  <p:cond evt="onClick" delay="0">
                    <p:tgtEl>
                      <p:spTgt spid="87"/>
                    </p:tgtEl>
                  </p:cond>
                </p:stCondLst>
                <p:endSync evt="end" delay="0">
                  <p:rtn val="all"/>
                </p:endSync>
                <p:childTnLst>
                  <p:par>
                    <p:cTn id="275" fill="hold">
                      <p:stCondLst>
                        <p:cond delay="0"/>
                      </p:stCondLst>
                      <p:childTnLst>
                        <p:par>
                          <p:cTn id="276" fill="hold">
                            <p:stCondLst>
                              <p:cond delay="0"/>
                            </p:stCondLst>
                            <p:childTnLst>
                              <p:par>
                                <p:cTn id="277" presetID="10" presetClass="entr" presetSubtype="0" fill="hold" nodeType="clickEffect">
                                  <p:stCondLst>
                                    <p:cond delay="0"/>
                                  </p:stCondLst>
                                  <p:childTnLst>
                                    <p:set>
                                      <p:cBhvr>
                                        <p:cTn id="278" dur="1" fill="hold">
                                          <p:stCondLst>
                                            <p:cond delay="0"/>
                                          </p:stCondLst>
                                        </p:cTn>
                                        <p:tgtEl>
                                          <p:spTgt spid="90"/>
                                        </p:tgtEl>
                                        <p:attrNameLst>
                                          <p:attrName>style.visibility</p:attrName>
                                        </p:attrNameLst>
                                      </p:cBhvr>
                                      <p:to>
                                        <p:strVal val="visible"/>
                                      </p:to>
                                    </p:set>
                                    <p:animEffect transition="in" filter="fade">
                                      <p:cBhvr>
                                        <p:cTn id="279" dur="500"/>
                                        <p:tgtEl>
                                          <p:spTgt spid="90"/>
                                        </p:tgtEl>
                                      </p:cBhvr>
                                    </p:animEffect>
                                  </p:childTnLst>
                                </p:cTn>
                              </p:par>
                              <p:par>
                                <p:cTn id="280" presetID="10" presetClass="entr" presetSubtype="0" fill="hold" grpId="1" nodeType="withEffect">
                                  <p:stCondLst>
                                    <p:cond delay="0"/>
                                  </p:stCondLst>
                                  <p:childTnLst>
                                    <p:set>
                                      <p:cBhvr>
                                        <p:cTn id="281" dur="1" fill="hold">
                                          <p:stCondLst>
                                            <p:cond delay="0"/>
                                          </p:stCondLst>
                                        </p:cTn>
                                        <p:tgtEl>
                                          <p:spTgt spid="92"/>
                                        </p:tgtEl>
                                        <p:attrNameLst>
                                          <p:attrName>style.visibility</p:attrName>
                                        </p:attrNameLst>
                                      </p:cBhvr>
                                      <p:to>
                                        <p:strVal val="visible"/>
                                      </p:to>
                                    </p:set>
                                    <p:animEffect transition="in" filter="fade">
                                      <p:cBhvr>
                                        <p:cTn id="282" dur="500"/>
                                        <p:tgtEl>
                                          <p:spTgt spid="92"/>
                                        </p:tgtEl>
                                      </p:cBhvr>
                                    </p:animEffect>
                                  </p:childTnLst>
                                </p:cTn>
                              </p:par>
                              <p:par>
                                <p:cTn id="283" presetID="1" presetClass="mediacall" presetSubtype="0" fill="hold" nodeType="withEffect">
                                  <p:stCondLst>
                                    <p:cond delay="0"/>
                                  </p:stCondLst>
                                  <p:childTnLst>
                                    <p:cmd type="call" cmd="playFrom(0.0)">
                                      <p:cBhvr>
                                        <p:cTn id="284" dur="3866" fill="hold"/>
                                        <p:tgtEl>
                                          <p:spTgt spid="79"/>
                                        </p:tgtEl>
                                      </p:cBhvr>
                                    </p:cmd>
                                  </p:childTnLst>
                                </p:cTn>
                              </p:par>
                              <p:par>
                                <p:cTn id="285" presetID="10" presetClass="exit" presetSubtype="0" fill="hold" nodeType="withEffect">
                                  <p:stCondLst>
                                    <p:cond delay="0"/>
                                  </p:stCondLst>
                                  <p:childTnLst>
                                    <p:animEffect transition="out" filter="fade">
                                      <p:cBhvr>
                                        <p:cTn id="286" dur="500"/>
                                        <p:tgtEl>
                                          <p:spTgt spid="84"/>
                                        </p:tgtEl>
                                      </p:cBhvr>
                                    </p:animEffect>
                                    <p:set>
                                      <p:cBhvr>
                                        <p:cTn id="287" dur="1" fill="hold">
                                          <p:stCondLst>
                                            <p:cond delay="499"/>
                                          </p:stCondLst>
                                        </p:cTn>
                                        <p:tgtEl>
                                          <p:spTgt spid="84"/>
                                        </p:tgtEl>
                                        <p:attrNameLst>
                                          <p:attrName>style.visibility</p:attrName>
                                        </p:attrNameLst>
                                      </p:cBhvr>
                                      <p:to>
                                        <p:strVal val="hidden"/>
                                      </p:to>
                                    </p:set>
                                  </p:childTnLst>
                                </p:cTn>
                              </p:par>
                              <p:par>
                                <p:cTn id="288" presetID="42" presetClass="exit" presetSubtype="0" fill="hold" nodeType="withEffect">
                                  <p:stCondLst>
                                    <p:cond delay="1000"/>
                                  </p:stCondLst>
                                  <p:childTnLst>
                                    <p:animEffect transition="out" filter="fade">
                                      <p:cBhvr>
                                        <p:cTn id="289" dur="1000"/>
                                        <p:tgtEl>
                                          <p:spTgt spid="80"/>
                                        </p:tgtEl>
                                      </p:cBhvr>
                                    </p:animEffect>
                                    <p:anim calcmode="lin" valueType="num">
                                      <p:cBhvr>
                                        <p:cTn id="290" dur="1000"/>
                                        <p:tgtEl>
                                          <p:spTgt spid="80"/>
                                        </p:tgtEl>
                                        <p:attrNameLst>
                                          <p:attrName>ppt_x</p:attrName>
                                        </p:attrNameLst>
                                      </p:cBhvr>
                                      <p:tavLst>
                                        <p:tav tm="0">
                                          <p:val>
                                            <p:strVal val="ppt_x"/>
                                          </p:val>
                                        </p:tav>
                                        <p:tav tm="100000">
                                          <p:val>
                                            <p:strVal val="ppt_x"/>
                                          </p:val>
                                        </p:tav>
                                      </p:tavLst>
                                    </p:anim>
                                    <p:anim calcmode="lin" valueType="num">
                                      <p:cBhvr>
                                        <p:cTn id="291" dur="1000"/>
                                        <p:tgtEl>
                                          <p:spTgt spid="80"/>
                                        </p:tgtEl>
                                        <p:attrNameLst>
                                          <p:attrName>ppt_y</p:attrName>
                                        </p:attrNameLst>
                                      </p:cBhvr>
                                      <p:tavLst>
                                        <p:tav tm="0">
                                          <p:val>
                                            <p:strVal val="ppt_y"/>
                                          </p:val>
                                        </p:tav>
                                        <p:tav tm="100000">
                                          <p:val>
                                            <p:strVal val="ppt_y+.1"/>
                                          </p:val>
                                        </p:tav>
                                      </p:tavLst>
                                    </p:anim>
                                    <p:set>
                                      <p:cBhvr>
                                        <p:cTn id="292" dur="1" fill="hold">
                                          <p:stCondLst>
                                            <p:cond delay="999"/>
                                          </p:stCondLst>
                                        </p:cTn>
                                        <p:tgtEl>
                                          <p:spTgt spid="80"/>
                                        </p:tgtEl>
                                        <p:attrNameLst>
                                          <p:attrName>style.visibility</p:attrName>
                                        </p:attrNameLst>
                                      </p:cBhvr>
                                      <p:to>
                                        <p:strVal val="hidden"/>
                                      </p:to>
                                    </p:set>
                                  </p:childTnLst>
                                </p:cTn>
                              </p:par>
                              <p:par>
                                <p:cTn id="293" presetID="42" presetClass="exit" presetSubtype="0" fill="hold" nodeType="withEffect">
                                  <p:stCondLst>
                                    <p:cond delay="1000"/>
                                  </p:stCondLst>
                                  <p:childTnLst>
                                    <p:animEffect transition="out" filter="fade">
                                      <p:cBhvr>
                                        <p:cTn id="294" dur="1000"/>
                                        <p:tgtEl>
                                          <p:spTgt spid="87"/>
                                        </p:tgtEl>
                                      </p:cBhvr>
                                    </p:animEffect>
                                    <p:anim calcmode="lin" valueType="num">
                                      <p:cBhvr>
                                        <p:cTn id="295" dur="1000"/>
                                        <p:tgtEl>
                                          <p:spTgt spid="87"/>
                                        </p:tgtEl>
                                        <p:attrNameLst>
                                          <p:attrName>ppt_x</p:attrName>
                                        </p:attrNameLst>
                                      </p:cBhvr>
                                      <p:tavLst>
                                        <p:tav tm="0">
                                          <p:val>
                                            <p:strVal val="ppt_x"/>
                                          </p:val>
                                        </p:tav>
                                        <p:tav tm="100000">
                                          <p:val>
                                            <p:strVal val="ppt_x"/>
                                          </p:val>
                                        </p:tav>
                                      </p:tavLst>
                                    </p:anim>
                                    <p:anim calcmode="lin" valueType="num">
                                      <p:cBhvr>
                                        <p:cTn id="296" dur="1000"/>
                                        <p:tgtEl>
                                          <p:spTgt spid="87"/>
                                        </p:tgtEl>
                                        <p:attrNameLst>
                                          <p:attrName>ppt_y</p:attrName>
                                        </p:attrNameLst>
                                      </p:cBhvr>
                                      <p:tavLst>
                                        <p:tav tm="0">
                                          <p:val>
                                            <p:strVal val="ppt_y"/>
                                          </p:val>
                                        </p:tav>
                                        <p:tav tm="100000">
                                          <p:val>
                                            <p:strVal val="ppt_y+.1"/>
                                          </p:val>
                                        </p:tav>
                                      </p:tavLst>
                                    </p:anim>
                                    <p:set>
                                      <p:cBhvr>
                                        <p:cTn id="297" dur="1" fill="hold">
                                          <p:stCondLst>
                                            <p:cond delay="999"/>
                                          </p:stCondLst>
                                        </p:cTn>
                                        <p:tgtEl>
                                          <p:spTgt spid="87"/>
                                        </p:tgtEl>
                                        <p:attrNameLst>
                                          <p:attrName>style.visibility</p:attrName>
                                        </p:attrNameLst>
                                      </p:cBhvr>
                                      <p:to>
                                        <p:strVal val="hidden"/>
                                      </p:to>
                                    </p:set>
                                  </p:childTnLst>
                                </p:cTn>
                              </p:par>
                              <p:par>
                                <p:cTn id="298" presetID="22" presetClass="exit" presetSubtype="4" fill="hold" nodeType="withEffect">
                                  <p:stCondLst>
                                    <p:cond delay="1000"/>
                                  </p:stCondLst>
                                  <p:childTnLst>
                                    <p:animEffect transition="out" filter="wipe(down)">
                                      <p:cBhvr>
                                        <p:cTn id="299" dur="500"/>
                                        <p:tgtEl>
                                          <p:spTgt spid="48"/>
                                        </p:tgtEl>
                                      </p:cBhvr>
                                    </p:animEffect>
                                    <p:set>
                                      <p:cBhvr>
                                        <p:cTn id="300"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87"/>
                  </p:tgtEl>
                </p:cond>
              </p:nextCondLst>
            </p:seq>
            <p:seq concurrent="1" nextAc="seek">
              <p:cTn id="301" restart="whenNotActive" fill="hold" evtFilter="cancelBubble" nodeType="interactiveSeq">
                <p:stCondLst>
                  <p:cond evt="onClick" delay="0">
                    <p:tgtEl>
                      <p:spTgt spid="84"/>
                    </p:tgtEl>
                  </p:cond>
                </p:stCondLst>
                <p:endSync evt="end" delay="0">
                  <p:rtn val="all"/>
                </p:endSync>
                <p:childTnLst>
                  <p:par>
                    <p:cTn id="302" fill="hold">
                      <p:stCondLst>
                        <p:cond delay="0"/>
                      </p:stCondLst>
                      <p:childTnLst>
                        <p:par>
                          <p:cTn id="303" fill="hold">
                            <p:stCondLst>
                              <p:cond delay="0"/>
                            </p:stCondLst>
                            <p:childTnLst>
                              <p:par>
                                <p:cTn id="304" presetID="10" presetClass="entr" presetSubtype="0" fill="hold" grpId="0" nodeType="clickEffect">
                                  <p:stCondLst>
                                    <p:cond delay="0"/>
                                  </p:stCondLst>
                                  <p:childTnLst>
                                    <p:set>
                                      <p:cBhvr>
                                        <p:cTn id="305" dur="1" fill="hold">
                                          <p:stCondLst>
                                            <p:cond delay="0"/>
                                          </p:stCondLst>
                                        </p:cTn>
                                        <p:tgtEl>
                                          <p:spTgt spid="92"/>
                                        </p:tgtEl>
                                        <p:attrNameLst>
                                          <p:attrName>style.visibility</p:attrName>
                                        </p:attrNameLst>
                                      </p:cBhvr>
                                      <p:to>
                                        <p:strVal val="visible"/>
                                      </p:to>
                                    </p:set>
                                    <p:animEffect transition="in" filter="fade">
                                      <p:cBhvr>
                                        <p:cTn id="306" dur="500"/>
                                        <p:tgtEl>
                                          <p:spTgt spid="92"/>
                                        </p:tgtEl>
                                      </p:cBhvr>
                                    </p:animEffect>
                                  </p:childTnLst>
                                </p:cTn>
                              </p:par>
                              <p:par>
                                <p:cTn id="307" presetID="10" presetClass="entr" presetSubtype="0" fill="hold" nodeType="withEffect">
                                  <p:stCondLst>
                                    <p:cond delay="0"/>
                                  </p:stCondLst>
                                  <p:childTnLst>
                                    <p:set>
                                      <p:cBhvr>
                                        <p:cTn id="308" dur="1" fill="hold">
                                          <p:stCondLst>
                                            <p:cond delay="0"/>
                                          </p:stCondLst>
                                        </p:cTn>
                                        <p:tgtEl>
                                          <p:spTgt spid="91"/>
                                        </p:tgtEl>
                                        <p:attrNameLst>
                                          <p:attrName>style.visibility</p:attrName>
                                        </p:attrNameLst>
                                      </p:cBhvr>
                                      <p:to>
                                        <p:strVal val="visible"/>
                                      </p:to>
                                    </p:set>
                                    <p:animEffect transition="in" filter="fade">
                                      <p:cBhvr>
                                        <p:cTn id="309" dur="500"/>
                                        <p:tgtEl>
                                          <p:spTgt spid="91"/>
                                        </p:tgtEl>
                                      </p:cBhvr>
                                    </p:animEffect>
                                  </p:childTnLst>
                                </p:cTn>
                              </p:par>
                              <p:par>
                                <p:cTn id="310" presetID="1" presetClass="mediacall" presetSubtype="0" fill="hold" nodeType="withEffect">
                                  <p:stCondLst>
                                    <p:cond delay="0"/>
                                  </p:stCondLst>
                                  <p:childTnLst>
                                    <p:cmd type="call" cmd="playFrom(0.0)">
                                      <p:cBhvr>
                                        <p:cTn id="311" dur="3056" fill="hold"/>
                                        <p:tgtEl>
                                          <p:spTgt spid="78"/>
                                        </p:tgtEl>
                                      </p:cBhvr>
                                    </p:cmd>
                                  </p:childTnLst>
                                </p:cTn>
                              </p:par>
                              <p:par>
                                <p:cTn id="312" presetID="10" presetClass="exit" presetSubtype="0" fill="hold" nodeType="withEffect">
                                  <p:stCondLst>
                                    <p:cond delay="0"/>
                                  </p:stCondLst>
                                  <p:childTnLst>
                                    <p:animEffect transition="out" filter="fade">
                                      <p:cBhvr>
                                        <p:cTn id="313" dur="500"/>
                                        <p:tgtEl>
                                          <p:spTgt spid="87"/>
                                        </p:tgtEl>
                                      </p:cBhvr>
                                    </p:animEffect>
                                    <p:set>
                                      <p:cBhvr>
                                        <p:cTn id="314" dur="1" fill="hold">
                                          <p:stCondLst>
                                            <p:cond delay="499"/>
                                          </p:stCondLst>
                                        </p:cTn>
                                        <p:tgtEl>
                                          <p:spTgt spid="87"/>
                                        </p:tgtEl>
                                        <p:attrNameLst>
                                          <p:attrName>style.visibility</p:attrName>
                                        </p:attrNameLst>
                                      </p:cBhvr>
                                      <p:to>
                                        <p:strVal val="hidden"/>
                                      </p:to>
                                    </p:set>
                                  </p:childTnLst>
                                </p:cTn>
                              </p:par>
                              <p:par>
                                <p:cTn id="315" presetID="42" presetClass="exit" presetSubtype="0" fill="hold" nodeType="withEffect">
                                  <p:stCondLst>
                                    <p:cond delay="1000"/>
                                  </p:stCondLst>
                                  <p:childTnLst>
                                    <p:animEffect transition="out" filter="fade">
                                      <p:cBhvr>
                                        <p:cTn id="316" dur="1000"/>
                                        <p:tgtEl>
                                          <p:spTgt spid="84"/>
                                        </p:tgtEl>
                                      </p:cBhvr>
                                    </p:animEffect>
                                    <p:anim calcmode="lin" valueType="num">
                                      <p:cBhvr>
                                        <p:cTn id="317" dur="1000"/>
                                        <p:tgtEl>
                                          <p:spTgt spid="84"/>
                                        </p:tgtEl>
                                        <p:attrNameLst>
                                          <p:attrName>ppt_x</p:attrName>
                                        </p:attrNameLst>
                                      </p:cBhvr>
                                      <p:tavLst>
                                        <p:tav tm="0">
                                          <p:val>
                                            <p:strVal val="ppt_x"/>
                                          </p:val>
                                        </p:tav>
                                        <p:tav tm="100000">
                                          <p:val>
                                            <p:strVal val="ppt_x"/>
                                          </p:val>
                                        </p:tav>
                                      </p:tavLst>
                                    </p:anim>
                                    <p:anim calcmode="lin" valueType="num">
                                      <p:cBhvr>
                                        <p:cTn id="318" dur="1000"/>
                                        <p:tgtEl>
                                          <p:spTgt spid="84"/>
                                        </p:tgtEl>
                                        <p:attrNameLst>
                                          <p:attrName>ppt_y</p:attrName>
                                        </p:attrNameLst>
                                      </p:cBhvr>
                                      <p:tavLst>
                                        <p:tav tm="0">
                                          <p:val>
                                            <p:strVal val="ppt_y"/>
                                          </p:val>
                                        </p:tav>
                                        <p:tav tm="100000">
                                          <p:val>
                                            <p:strVal val="ppt_y+.1"/>
                                          </p:val>
                                        </p:tav>
                                      </p:tavLst>
                                    </p:anim>
                                    <p:set>
                                      <p:cBhvr>
                                        <p:cTn id="319" dur="1" fill="hold">
                                          <p:stCondLst>
                                            <p:cond delay="999"/>
                                          </p:stCondLst>
                                        </p:cTn>
                                        <p:tgtEl>
                                          <p:spTgt spid="84"/>
                                        </p:tgtEl>
                                        <p:attrNameLst>
                                          <p:attrName>style.visibility</p:attrName>
                                        </p:attrNameLst>
                                      </p:cBhvr>
                                      <p:to>
                                        <p:strVal val="hidden"/>
                                      </p:to>
                                    </p:set>
                                  </p:childTnLst>
                                </p:cTn>
                              </p:par>
                              <p:par>
                                <p:cTn id="320" presetID="42" presetClass="exit" presetSubtype="0" fill="hold" nodeType="withEffect">
                                  <p:stCondLst>
                                    <p:cond delay="1000"/>
                                  </p:stCondLst>
                                  <p:childTnLst>
                                    <p:animEffect transition="out" filter="fade">
                                      <p:cBhvr>
                                        <p:cTn id="321" dur="1000"/>
                                        <p:tgtEl>
                                          <p:spTgt spid="80"/>
                                        </p:tgtEl>
                                      </p:cBhvr>
                                    </p:animEffect>
                                    <p:anim calcmode="lin" valueType="num">
                                      <p:cBhvr>
                                        <p:cTn id="322" dur="1000"/>
                                        <p:tgtEl>
                                          <p:spTgt spid="80"/>
                                        </p:tgtEl>
                                        <p:attrNameLst>
                                          <p:attrName>ppt_x</p:attrName>
                                        </p:attrNameLst>
                                      </p:cBhvr>
                                      <p:tavLst>
                                        <p:tav tm="0">
                                          <p:val>
                                            <p:strVal val="ppt_x"/>
                                          </p:val>
                                        </p:tav>
                                        <p:tav tm="100000">
                                          <p:val>
                                            <p:strVal val="ppt_x"/>
                                          </p:val>
                                        </p:tav>
                                      </p:tavLst>
                                    </p:anim>
                                    <p:anim calcmode="lin" valueType="num">
                                      <p:cBhvr>
                                        <p:cTn id="323" dur="1000"/>
                                        <p:tgtEl>
                                          <p:spTgt spid="80"/>
                                        </p:tgtEl>
                                        <p:attrNameLst>
                                          <p:attrName>ppt_y</p:attrName>
                                        </p:attrNameLst>
                                      </p:cBhvr>
                                      <p:tavLst>
                                        <p:tav tm="0">
                                          <p:val>
                                            <p:strVal val="ppt_y"/>
                                          </p:val>
                                        </p:tav>
                                        <p:tav tm="100000">
                                          <p:val>
                                            <p:strVal val="ppt_y+.1"/>
                                          </p:val>
                                        </p:tav>
                                      </p:tavLst>
                                    </p:anim>
                                    <p:set>
                                      <p:cBhvr>
                                        <p:cTn id="324" dur="1" fill="hold">
                                          <p:stCondLst>
                                            <p:cond delay="999"/>
                                          </p:stCondLst>
                                        </p:cTn>
                                        <p:tgtEl>
                                          <p:spTgt spid="80"/>
                                        </p:tgtEl>
                                        <p:attrNameLst>
                                          <p:attrName>style.visibility</p:attrName>
                                        </p:attrNameLst>
                                      </p:cBhvr>
                                      <p:to>
                                        <p:strVal val="hidden"/>
                                      </p:to>
                                    </p:set>
                                  </p:childTnLst>
                                </p:cTn>
                              </p:par>
                              <p:par>
                                <p:cTn id="325" presetID="16" presetClass="exit" presetSubtype="21" fill="hold" nodeType="withEffect">
                                  <p:stCondLst>
                                    <p:cond delay="1000"/>
                                  </p:stCondLst>
                                  <p:childTnLst>
                                    <p:animEffect transition="out" filter="barn(inVertical)">
                                      <p:cBhvr>
                                        <p:cTn id="326" dur="500"/>
                                        <p:tgtEl>
                                          <p:spTgt spid="48"/>
                                        </p:tgtEl>
                                      </p:cBhvr>
                                    </p:animEffect>
                                    <p:set>
                                      <p:cBhvr>
                                        <p:cTn id="327"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84"/>
                  </p:tgtEl>
                </p:cond>
              </p:nextCondLst>
            </p:seq>
            <p:audio>
              <p:cMediaNode vol="80000" showWhenStopped="0">
                <p:cTn id="328" fill="hold" display="0">
                  <p:stCondLst>
                    <p:cond delay="indefinite"/>
                  </p:stCondLst>
                  <p:endCondLst>
                    <p:cond evt="onStopAudio" delay="0">
                      <p:tgtEl>
                        <p:sldTgt/>
                      </p:tgtEl>
                    </p:cond>
                  </p:endCondLst>
                </p:cTn>
                <p:tgtEl>
                  <p:spTgt spid="93"/>
                </p:tgtEl>
              </p:cMediaNode>
            </p:audio>
            <p:audio>
              <p:cMediaNode vol="80000" showWhenStopped="0">
                <p:cTn id="329" fill="hold" display="0">
                  <p:stCondLst>
                    <p:cond delay="indefinite"/>
                  </p:stCondLst>
                  <p:endCondLst>
                    <p:cond evt="onStopAudio" delay="0">
                      <p:tgtEl>
                        <p:sldTgt/>
                      </p:tgtEl>
                    </p:cond>
                  </p:endCondLst>
                </p:cTn>
                <p:tgtEl>
                  <p:spTgt spid="94"/>
                </p:tgtEl>
              </p:cMediaNode>
            </p:audio>
            <p:seq concurrent="1" nextAc="seek">
              <p:cTn id="330" restart="whenNotActive" fill="hold" evtFilter="cancelBubble" nodeType="interactiveSeq">
                <p:stCondLst>
                  <p:cond evt="onClick" delay="0">
                    <p:tgtEl>
                      <p:spTgt spid="1056"/>
                    </p:tgtEl>
                  </p:cond>
                </p:stCondLst>
                <p:endSync evt="end" delay="0">
                  <p:rtn val="all"/>
                </p:endSync>
                <p:childTnLst>
                  <p:par>
                    <p:cTn id="331" fill="hold">
                      <p:stCondLst>
                        <p:cond delay="0"/>
                      </p:stCondLst>
                      <p:childTnLst>
                        <p:par>
                          <p:cTn id="332" fill="hold">
                            <p:stCondLst>
                              <p:cond delay="0"/>
                            </p:stCondLst>
                            <p:childTnLst>
                              <p:par>
                                <p:cTn id="333" presetID="42" presetClass="entr" presetSubtype="0" fill="hold" nodeType="clickEffect">
                                  <p:stCondLst>
                                    <p:cond delay="0"/>
                                  </p:stCondLst>
                                  <p:childTnLst>
                                    <p:set>
                                      <p:cBhvr>
                                        <p:cTn id="334" dur="1" fill="hold">
                                          <p:stCondLst>
                                            <p:cond delay="0"/>
                                          </p:stCondLst>
                                        </p:cTn>
                                        <p:tgtEl>
                                          <p:spTgt spid="99"/>
                                        </p:tgtEl>
                                        <p:attrNameLst>
                                          <p:attrName>style.visibility</p:attrName>
                                        </p:attrNameLst>
                                      </p:cBhvr>
                                      <p:to>
                                        <p:strVal val="visible"/>
                                      </p:to>
                                    </p:set>
                                    <p:animEffect transition="in" filter="fade">
                                      <p:cBhvr>
                                        <p:cTn id="335" dur="1000"/>
                                        <p:tgtEl>
                                          <p:spTgt spid="99"/>
                                        </p:tgtEl>
                                      </p:cBhvr>
                                    </p:animEffect>
                                    <p:anim calcmode="lin" valueType="num">
                                      <p:cBhvr>
                                        <p:cTn id="336" dur="1000" fill="hold"/>
                                        <p:tgtEl>
                                          <p:spTgt spid="99"/>
                                        </p:tgtEl>
                                        <p:attrNameLst>
                                          <p:attrName>ppt_x</p:attrName>
                                        </p:attrNameLst>
                                      </p:cBhvr>
                                      <p:tavLst>
                                        <p:tav tm="0">
                                          <p:val>
                                            <p:strVal val="#ppt_x"/>
                                          </p:val>
                                        </p:tav>
                                        <p:tav tm="100000">
                                          <p:val>
                                            <p:strVal val="#ppt_x"/>
                                          </p:val>
                                        </p:tav>
                                      </p:tavLst>
                                    </p:anim>
                                    <p:anim calcmode="lin" valueType="num">
                                      <p:cBhvr>
                                        <p:cTn id="337" dur="1000" fill="hold"/>
                                        <p:tgtEl>
                                          <p:spTgt spid="99"/>
                                        </p:tgtEl>
                                        <p:attrNameLst>
                                          <p:attrName>ppt_y</p:attrName>
                                        </p:attrNameLst>
                                      </p:cBhvr>
                                      <p:tavLst>
                                        <p:tav tm="0">
                                          <p:val>
                                            <p:strVal val="#ppt_y+.1"/>
                                          </p:val>
                                        </p:tav>
                                        <p:tav tm="100000">
                                          <p:val>
                                            <p:strVal val="#ppt_y"/>
                                          </p:val>
                                        </p:tav>
                                      </p:tavLst>
                                    </p:anim>
                                  </p:childTnLst>
                                </p:cTn>
                              </p:par>
                              <p:par>
                                <p:cTn id="338" presetID="42" presetClass="entr" presetSubtype="0" fill="hold" nodeType="withEffect">
                                  <p:stCondLst>
                                    <p:cond delay="0"/>
                                  </p:stCondLst>
                                  <p:childTnLst>
                                    <p:set>
                                      <p:cBhvr>
                                        <p:cTn id="339" dur="1" fill="hold">
                                          <p:stCondLst>
                                            <p:cond delay="0"/>
                                          </p:stCondLst>
                                        </p:cTn>
                                        <p:tgtEl>
                                          <p:spTgt spid="95"/>
                                        </p:tgtEl>
                                        <p:attrNameLst>
                                          <p:attrName>style.visibility</p:attrName>
                                        </p:attrNameLst>
                                      </p:cBhvr>
                                      <p:to>
                                        <p:strVal val="visible"/>
                                      </p:to>
                                    </p:set>
                                    <p:animEffect transition="in" filter="fade">
                                      <p:cBhvr>
                                        <p:cTn id="340" dur="1000"/>
                                        <p:tgtEl>
                                          <p:spTgt spid="95"/>
                                        </p:tgtEl>
                                      </p:cBhvr>
                                    </p:animEffect>
                                    <p:anim calcmode="lin" valueType="num">
                                      <p:cBhvr>
                                        <p:cTn id="341" dur="1000" fill="hold"/>
                                        <p:tgtEl>
                                          <p:spTgt spid="95"/>
                                        </p:tgtEl>
                                        <p:attrNameLst>
                                          <p:attrName>ppt_x</p:attrName>
                                        </p:attrNameLst>
                                      </p:cBhvr>
                                      <p:tavLst>
                                        <p:tav tm="0">
                                          <p:val>
                                            <p:strVal val="#ppt_x"/>
                                          </p:val>
                                        </p:tav>
                                        <p:tav tm="100000">
                                          <p:val>
                                            <p:strVal val="#ppt_x"/>
                                          </p:val>
                                        </p:tav>
                                      </p:tavLst>
                                    </p:anim>
                                    <p:anim calcmode="lin" valueType="num">
                                      <p:cBhvr>
                                        <p:cTn id="342" dur="1000" fill="hold"/>
                                        <p:tgtEl>
                                          <p:spTgt spid="95"/>
                                        </p:tgtEl>
                                        <p:attrNameLst>
                                          <p:attrName>ppt_y</p:attrName>
                                        </p:attrNameLst>
                                      </p:cBhvr>
                                      <p:tavLst>
                                        <p:tav tm="0">
                                          <p:val>
                                            <p:strVal val="#ppt_y+.1"/>
                                          </p:val>
                                        </p:tav>
                                        <p:tav tm="100000">
                                          <p:val>
                                            <p:strVal val="#ppt_y"/>
                                          </p:val>
                                        </p:tav>
                                      </p:tavLst>
                                    </p:anim>
                                  </p:childTnLst>
                                </p:cTn>
                              </p:par>
                              <p:par>
                                <p:cTn id="343" presetID="42" presetClass="entr" presetSubtype="0" fill="hold" nodeType="withEffect">
                                  <p:stCondLst>
                                    <p:cond delay="0"/>
                                  </p:stCondLst>
                                  <p:childTnLst>
                                    <p:set>
                                      <p:cBhvr>
                                        <p:cTn id="344" dur="1" fill="hold">
                                          <p:stCondLst>
                                            <p:cond delay="0"/>
                                          </p:stCondLst>
                                        </p:cTn>
                                        <p:tgtEl>
                                          <p:spTgt spid="102"/>
                                        </p:tgtEl>
                                        <p:attrNameLst>
                                          <p:attrName>style.visibility</p:attrName>
                                        </p:attrNameLst>
                                      </p:cBhvr>
                                      <p:to>
                                        <p:strVal val="visible"/>
                                      </p:to>
                                    </p:set>
                                    <p:animEffect transition="in" filter="fade">
                                      <p:cBhvr>
                                        <p:cTn id="345" dur="1000"/>
                                        <p:tgtEl>
                                          <p:spTgt spid="102"/>
                                        </p:tgtEl>
                                      </p:cBhvr>
                                    </p:animEffect>
                                    <p:anim calcmode="lin" valueType="num">
                                      <p:cBhvr>
                                        <p:cTn id="346" dur="1000" fill="hold"/>
                                        <p:tgtEl>
                                          <p:spTgt spid="102"/>
                                        </p:tgtEl>
                                        <p:attrNameLst>
                                          <p:attrName>ppt_x</p:attrName>
                                        </p:attrNameLst>
                                      </p:cBhvr>
                                      <p:tavLst>
                                        <p:tav tm="0">
                                          <p:val>
                                            <p:strVal val="#ppt_x"/>
                                          </p:val>
                                        </p:tav>
                                        <p:tav tm="100000">
                                          <p:val>
                                            <p:strVal val="#ppt_x"/>
                                          </p:val>
                                        </p:tav>
                                      </p:tavLst>
                                    </p:anim>
                                    <p:anim calcmode="lin" valueType="num">
                                      <p:cBhvr>
                                        <p:cTn id="347" dur="1000" fill="hold"/>
                                        <p:tgtEl>
                                          <p:spTgt spid="10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6"/>
                  </p:tgtEl>
                </p:cond>
              </p:nextCondLst>
            </p:seq>
            <p:seq concurrent="1" nextAc="seek">
              <p:cTn id="348" restart="whenNotActive" fill="hold" evtFilter="cancelBubble" nodeType="interactiveSeq">
                <p:stCondLst>
                  <p:cond evt="onClick" delay="0">
                    <p:tgtEl>
                      <p:spTgt spid="99"/>
                    </p:tgtEl>
                  </p:cond>
                </p:stCondLst>
                <p:endSync evt="end" delay="0">
                  <p:rtn val="all"/>
                </p:endSync>
                <p:childTnLst>
                  <p:par>
                    <p:cTn id="349" fill="hold">
                      <p:stCondLst>
                        <p:cond delay="0"/>
                      </p:stCondLst>
                      <p:childTnLst>
                        <p:par>
                          <p:cTn id="350" fill="hold">
                            <p:stCondLst>
                              <p:cond delay="0"/>
                            </p:stCondLst>
                            <p:childTnLst>
                              <p:par>
                                <p:cTn id="351" presetID="10" presetClass="entr" presetSubtype="0" fill="hold" grpId="0" nodeType="clickEffect">
                                  <p:stCondLst>
                                    <p:cond delay="0"/>
                                  </p:stCondLst>
                                  <p:childTnLst>
                                    <p:set>
                                      <p:cBhvr>
                                        <p:cTn id="352" dur="1" fill="hold">
                                          <p:stCondLst>
                                            <p:cond delay="0"/>
                                          </p:stCondLst>
                                        </p:cTn>
                                        <p:tgtEl>
                                          <p:spTgt spid="107"/>
                                        </p:tgtEl>
                                        <p:attrNameLst>
                                          <p:attrName>style.visibility</p:attrName>
                                        </p:attrNameLst>
                                      </p:cBhvr>
                                      <p:to>
                                        <p:strVal val="visible"/>
                                      </p:to>
                                    </p:set>
                                    <p:animEffect transition="in" filter="fade">
                                      <p:cBhvr>
                                        <p:cTn id="353" dur="500"/>
                                        <p:tgtEl>
                                          <p:spTgt spid="107"/>
                                        </p:tgtEl>
                                      </p:cBhvr>
                                    </p:animEffect>
                                  </p:childTnLst>
                                </p:cTn>
                              </p:par>
                              <p:par>
                                <p:cTn id="354" presetID="10" presetClass="entr" presetSubtype="0" fill="hold" nodeType="withEffect">
                                  <p:stCondLst>
                                    <p:cond delay="0"/>
                                  </p:stCondLst>
                                  <p:childTnLst>
                                    <p:set>
                                      <p:cBhvr>
                                        <p:cTn id="355" dur="1" fill="hold">
                                          <p:stCondLst>
                                            <p:cond delay="0"/>
                                          </p:stCondLst>
                                        </p:cTn>
                                        <p:tgtEl>
                                          <p:spTgt spid="106"/>
                                        </p:tgtEl>
                                        <p:attrNameLst>
                                          <p:attrName>style.visibility</p:attrName>
                                        </p:attrNameLst>
                                      </p:cBhvr>
                                      <p:to>
                                        <p:strVal val="visible"/>
                                      </p:to>
                                    </p:set>
                                    <p:animEffect transition="in" filter="fade">
                                      <p:cBhvr>
                                        <p:cTn id="356" dur="500"/>
                                        <p:tgtEl>
                                          <p:spTgt spid="106"/>
                                        </p:tgtEl>
                                      </p:cBhvr>
                                    </p:animEffect>
                                  </p:childTnLst>
                                </p:cTn>
                              </p:par>
                              <p:par>
                                <p:cTn id="357" presetID="1" presetClass="mediacall" presetSubtype="0" fill="hold" nodeType="withEffect">
                                  <p:stCondLst>
                                    <p:cond delay="0"/>
                                  </p:stCondLst>
                                  <p:childTnLst>
                                    <p:cmd type="call" cmd="playFrom(0.0)">
                                      <p:cBhvr>
                                        <p:cTn id="358" dur="3056" fill="hold"/>
                                        <p:tgtEl>
                                          <p:spTgt spid="93"/>
                                        </p:tgtEl>
                                      </p:cBhvr>
                                    </p:cmd>
                                  </p:childTnLst>
                                </p:cTn>
                              </p:par>
                              <p:par>
                                <p:cTn id="359" presetID="10" presetClass="exit" presetSubtype="0" fill="hold" nodeType="withEffect">
                                  <p:stCondLst>
                                    <p:cond delay="0"/>
                                  </p:stCondLst>
                                  <p:childTnLst>
                                    <p:animEffect transition="out" filter="fade">
                                      <p:cBhvr>
                                        <p:cTn id="360" dur="500"/>
                                        <p:tgtEl>
                                          <p:spTgt spid="102"/>
                                        </p:tgtEl>
                                      </p:cBhvr>
                                    </p:animEffect>
                                    <p:set>
                                      <p:cBhvr>
                                        <p:cTn id="361" dur="1" fill="hold">
                                          <p:stCondLst>
                                            <p:cond delay="499"/>
                                          </p:stCondLst>
                                        </p:cTn>
                                        <p:tgtEl>
                                          <p:spTgt spid="102"/>
                                        </p:tgtEl>
                                        <p:attrNameLst>
                                          <p:attrName>style.visibility</p:attrName>
                                        </p:attrNameLst>
                                      </p:cBhvr>
                                      <p:to>
                                        <p:strVal val="hidden"/>
                                      </p:to>
                                    </p:set>
                                  </p:childTnLst>
                                </p:cTn>
                              </p:par>
                              <p:par>
                                <p:cTn id="362" presetID="42" presetClass="exit" presetSubtype="0" fill="hold" nodeType="withEffect">
                                  <p:stCondLst>
                                    <p:cond delay="1000"/>
                                  </p:stCondLst>
                                  <p:childTnLst>
                                    <p:animEffect transition="out" filter="fade">
                                      <p:cBhvr>
                                        <p:cTn id="363" dur="1000"/>
                                        <p:tgtEl>
                                          <p:spTgt spid="99"/>
                                        </p:tgtEl>
                                      </p:cBhvr>
                                    </p:animEffect>
                                    <p:anim calcmode="lin" valueType="num">
                                      <p:cBhvr>
                                        <p:cTn id="364" dur="1000"/>
                                        <p:tgtEl>
                                          <p:spTgt spid="99"/>
                                        </p:tgtEl>
                                        <p:attrNameLst>
                                          <p:attrName>ppt_x</p:attrName>
                                        </p:attrNameLst>
                                      </p:cBhvr>
                                      <p:tavLst>
                                        <p:tav tm="0">
                                          <p:val>
                                            <p:strVal val="ppt_x"/>
                                          </p:val>
                                        </p:tav>
                                        <p:tav tm="100000">
                                          <p:val>
                                            <p:strVal val="ppt_x"/>
                                          </p:val>
                                        </p:tav>
                                      </p:tavLst>
                                    </p:anim>
                                    <p:anim calcmode="lin" valueType="num">
                                      <p:cBhvr>
                                        <p:cTn id="365" dur="1000"/>
                                        <p:tgtEl>
                                          <p:spTgt spid="99"/>
                                        </p:tgtEl>
                                        <p:attrNameLst>
                                          <p:attrName>ppt_y</p:attrName>
                                        </p:attrNameLst>
                                      </p:cBhvr>
                                      <p:tavLst>
                                        <p:tav tm="0">
                                          <p:val>
                                            <p:strVal val="ppt_y"/>
                                          </p:val>
                                        </p:tav>
                                        <p:tav tm="100000">
                                          <p:val>
                                            <p:strVal val="ppt_y+.1"/>
                                          </p:val>
                                        </p:tav>
                                      </p:tavLst>
                                    </p:anim>
                                    <p:set>
                                      <p:cBhvr>
                                        <p:cTn id="366" dur="1" fill="hold">
                                          <p:stCondLst>
                                            <p:cond delay="999"/>
                                          </p:stCondLst>
                                        </p:cTn>
                                        <p:tgtEl>
                                          <p:spTgt spid="99"/>
                                        </p:tgtEl>
                                        <p:attrNameLst>
                                          <p:attrName>style.visibility</p:attrName>
                                        </p:attrNameLst>
                                      </p:cBhvr>
                                      <p:to>
                                        <p:strVal val="hidden"/>
                                      </p:to>
                                    </p:set>
                                  </p:childTnLst>
                                </p:cTn>
                              </p:par>
                              <p:par>
                                <p:cTn id="367" presetID="42" presetClass="exit" presetSubtype="0" fill="hold" nodeType="withEffect">
                                  <p:stCondLst>
                                    <p:cond delay="1000"/>
                                  </p:stCondLst>
                                  <p:childTnLst>
                                    <p:animEffect transition="out" filter="fade">
                                      <p:cBhvr>
                                        <p:cTn id="368" dur="1000"/>
                                        <p:tgtEl>
                                          <p:spTgt spid="95"/>
                                        </p:tgtEl>
                                      </p:cBhvr>
                                    </p:animEffect>
                                    <p:anim calcmode="lin" valueType="num">
                                      <p:cBhvr>
                                        <p:cTn id="369" dur="1000"/>
                                        <p:tgtEl>
                                          <p:spTgt spid="95"/>
                                        </p:tgtEl>
                                        <p:attrNameLst>
                                          <p:attrName>ppt_x</p:attrName>
                                        </p:attrNameLst>
                                      </p:cBhvr>
                                      <p:tavLst>
                                        <p:tav tm="0">
                                          <p:val>
                                            <p:strVal val="ppt_x"/>
                                          </p:val>
                                        </p:tav>
                                        <p:tav tm="100000">
                                          <p:val>
                                            <p:strVal val="ppt_x"/>
                                          </p:val>
                                        </p:tav>
                                      </p:tavLst>
                                    </p:anim>
                                    <p:anim calcmode="lin" valueType="num">
                                      <p:cBhvr>
                                        <p:cTn id="370" dur="1000"/>
                                        <p:tgtEl>
                                          <p:spTgt spid="95"/>
                                        </p:tgtEl>
                                        <p:attrNameLst>
                                          <p:attrName>ppt_y</p:attrName>
                                        </p:attrNameLst>
                                      </p:cBhvr>
                                      <p:tavLst>
                                        <p:tav tm="0">
                                          <p:val>
                                            <p:strVal val="ppt_y"/>
                                          </p:val>
                                        </p:tav>
                                        <p:tav tm="100000">
                                          <p:val>
                                            <p:strVal val="ppt_y+.1"/>
                                          </p:val>
                                        </p:tav>
                                      </p:tavLst>
                                    </p:anim>
                                    <p:set>
                                      <p:cBhvr>
                                        <p:cTn id="371" dur="1" fill="hold">
                                          <p:stCondLst>
                                            <p:cond delay="999"/>
                                          </p:stCondLst>
                                        </p:cTn>
                                        <p:tgtEl>
                                          <p:spTgt spid="95"/>
                                        </p:tgtEl>
                                        <p:attrNameLst>
                                          <p:attrName>style.visibility</p:attrName>
                                        </p:attrNameLst>
                                      </p:cBhvr>
                                      <p:to>
                                        <p:strVal val="hidden"/>
                                      </p:to>
                                    </p:set>
                                  </p:childTnLst>
                                </p:cTn>
                              </p:par>
                              <p:par>
                                <p:cTn id="372" presetID="22" presetClass="exit" presetSubtype="4" fill="hold" nodeType="withEffect">
                                  <p:stCondLst>
                                    <p:cond delay="1000"/>
                                  </p:stCondLst>
                                  <p:childTnLst>
                                    <p:animEffect transition="out" filter="wipe(down)">
                                      <p:cBhvr>
                                        <p:cTn id="373" dur="500"/>
                                        <p:tgtEl>
                                          <p:spTgt spid="1056"/>
                                        </p:tgtEl>
                                      </p:cBhvr>
                                    </p:animEffect>
                                    <p:set>
                                      <p:cBhvr>
                                        <p:cTn id="374" dur="1" fill="hold">
                                          <p:stCondLst>
                                            <p:cond delay="499"/>
                                          </p:stCondLst>
                                        </p:cTn>
                                        <p:tgtEl>
                                          <p:spTgt spid="1056"/>
                                        </p:tgtEl>
                                        <p:attrNameLst>
                                          <p:attrName>style.visibility</p:attrName>
                                        </p:attrNameLst>
                                      </p:cBhvr>
                                      <p:to>
                                        <p:strVal val="hidden"/>
                                      </p:to>
                                    </p:set>
                                  </p:childTnLst>
                                </p:cTn>
                              </p:par>
                            </p:childTnLst>
                          </p:cTn>
                        </p:par>
                      </p:childTnLst>
                    </p:cTn>
                  </p:par>
                </p:childTnLst>
              </p:cTn>
              <p:nextCondLst>
                <p:cond evt="onClick" delay="0">
                  <p:tgtEl>
                    <p:spTgt spid="99"/>
                  </p:tgtEl>
                </p:cond>
              </p:nextCondLst>
            </p:seq>
            <p:seq concurrent="1" nextAc="seek">
              <p:cTn id="375" restart="whenNotActive" fill="hold" evtFilter="cancelBubble" nodeType="interactiveSeq">
                <p:stCondLst>
                  <p:cond evt="onClick" delay="0">
                    <p:tgtEl>
                      <p:spTgt spid="102"/>
                    </p:tgtEl>
                  </p:cond>
                </p:stCondLst>
                <p:endSync evt="end" delay="0">
                  <p:rtn val="all"/>
                </p:endSync>
                <p:childTnLst>
                  <p:par>
                    <p:cTn id="376" fill="hold">
                      <p:stCondLst>
                        <p:cond delay="0"/>
                      </p:stCondLst>
                      <p:childTnLst>
                        <p:par>
                          <p:cTn id="377" fill="hold">
                            <p:stCondLst>
                              <p:cond delay="0"/>
                            </p:stCondLst>
                            <p:childTnLst>
                              <p:par>
                                <p:cTn id="378" presetID="10" presetClass="entr" presetSubtype="0" fill="hold" nodeType="clickEffect">
                                  <p:stCondLst>
                                    <p:cond delay="0"/>
                                  </p:stCondLst>
                                  <p:childTnLst>
                                    <p:set>
                                      <p:cBhvr>
                                        <p:cTn id="379" dur="1" fill="hold">
                                          <p:stCondLst>
                                            <p:cond delay="0"/>
                                          </p:stCondLst>
                                        </p:cTn>
                                        <p:tgtEl>
                                          <p:spTgt spid="105"/>
                                        </p:tgtEl>
                                        <p:attrNameLst>
                                          <p:attrName>style.visibility</p:attrName>
                                        </p:attrNameLst>
                                      </p:cBhvr>
                                      <p:to>
                                        <p:strVal val="visible"/>
                                      </p:to>
                                    </p:set>
                                    <p:animEffect transition="in" filter="fade">
                                      <p:cBhvr>
                                        <p:cTn id="380" dur="500"/>
                                        <p:tgtEl>
                                          <p:spTgt spid="105"/>
                                        </p:tgtEl>
                                      </p:cBhvr>
                                    </p:animEffect>
                                  </p:childTnLst>
                                </p:cTn>
                              </p:par>
                              <p:par>
                                <p:cTn id="381" presetID="10" presetClass="entr" presetSubtype="0" fill="hold" grpId="1" nodeType="withEffect">
                                  <p:stCondLst>
                                    <p:cond delay="0"/>
                                  </p:stCondLst>
                                  <p:childTnLst>
                                    <p:set>
                                      <p:cBhvr>
                                        <p:cTn id="382" dur="1" fill="hold">
                                          <p:stCondLst>
                                            <p:cond delay="0"/>
                                          </p:stCondLst>
                                        </p:cTn>
                                        <p:tgtEl>
                                          <p:spTgt spid="107"/>
                                        </p:tgtEl>
                                        <p:attrNameLst>
                                          <p:attrName>style.visibility</p:attrName>
                                        </p:attrNameLst>
                                      </p:cBhvr>
                                      <p:to>
                                        <p:strVal val="visible"/>
                                      </p:to>
                                    </p:set>
                                    <p:animEffect transition="in" filter="fade">
                                      <p:cBhvr>
                                        <p:cTn id="383" dur="500"/>
                                        <p:tgtEl>
                                          <p:spTgt spid="107"/>
                                        </p:tgtEl>
                                      </p:cBhvr>
                                    </p:animEffect>
                                  </p:childTnLst>
                                </p:cTn>
                              </p:par>
                              <p:par>
                                <p:cTn id="384" presetID="1" presetClass="mediacall" presetSubtype="0" fill="hold" nodeType="withEffect">
                                  <p:stCondLst>
                                    <p:cond delay="0"/>
                                  </p:stCondLst>
                                  <p:childTnLst>
                                    <p:cmd type="call" cmd="playFrom(0.0)">
                                      <p:cBhvr>
                                        <p:cTn id="385" dur="3866" fill="hold"/>
                                        <p:tgtEl>
                                          <p:spTgt spid="94"/>
                                        </p:tgtEl>
                                      </p:cBhvr>
                                    </p:cmd>
                                  </p:childTnLst>
                                </p:cTn>
                              </p:par>
                              <p:par>
                                <p:cTn id="386" presetID="10" presetClass="exit" presetSubtype="0" fill="hold" nodeType="withEffect">
                                  <p:stCondLst>
                                    <p:cond delay="0"/>
                                  </p:stCondLst>
                                  <p:childTnLst>
                                    <p:animEffect transition="out" filter="fade">
                                      <p:cBhvr>
                                        <p:cTn id="387" dur="500"/>
                                        <p:tgtEl>
                                          <p:spTgt spid="99"/>
                                        </p:tgtEl>
                                      </p:cBhvr>
                                    </p:animEffect>
                                    <p:set>
                                      <p:cBhvr>
                                        <p:cTn id="388" dur="1" fill="hold">
                                          <p:stCondLst>
                                            <p:cond delay="499"/>
                                          </p:stCondLst>
                                        </p:cTn>
                                        <p:tgtEl>
                                          <p:spTgt spid="99"/>
                                        </p:tgtEl>
                                        <p:attrNameLst>
                                          <p:attrName>style.visibility</p:attrName>
                                        </p:attrNameLst>
                                      </p:cBhvr>
                                      <p:to>
                                        <p:strVal val="hidden"/>
                                      </p:to>
                                    </p:set>
                                  </p:childTnLst>
                                </p:cTn>
                              </p:par>
                              <p:par>
                                <p:cTn id="389" presetID="42" presetClass="exit" presetSubtype="0" fill="hold" nodeType="withEffect">
                                  <p:stCondLst>
                                    <p:cond delay="1000"/>
                                  </p:stCondLst>
                                  <p:childTnLst>
                                    <p:animEffect transition="out" filter="fade">
                                      <p:cBhvr>
                                        <p:cTn id="390" dur="1000"/>
                                        <p:tgtEl>
                                          <p:spTgt spid="95"/>
                                        </p:tgtEl>
                                      </p:cBhvr>
                                    </p:animEffect>
                                    <p:anim calcmode="lin" valueType="num">
                                      <p:cBhvr>
                                        <p:cTn id="391" dur="1000"/>
                                        <p:tgtEl>
                                          <p:spTgt spid="95"/>
                                        </p:tgtEl>
                                        <p:attrNameLst>
                                          <p:attrName>ppt_x</p:attrName>
                                        </p:attrNameLst>
                                      </p:cBhvr>
                                      <p:tavLst>
                                        <p:tav tm="0">
                                          <p:val>
                                            <p:strVal val="ppt_x"/>
                                          </p:val>
                                        </p:tav>
                                        <p:tav tm="100000">
                                          <p:val>
                                            <p:strVal val="ppt_x"/>
                                          </p:val>
                                        </p:tav>
                                      </p:tavLst>
                                    </p:anim>
                                    <p:anim calcmode="lin" valueType="num">
                                      <p:cBhvr>
                                        <p:cTn id="392" dur="1000"/>
                                        <p:tgtEl>
                                          <p:spTgt spid="95"/>
                                        </p:tgtEl>
                                        <p:attrNameLst>
                                          <p:attrName>ppt_y</p:attrName>
                                        </p:attrNameLst>
                                      </p:cBhvr>
                                      <p:tavLst>
                                        <p:tav tm="0">
                                          <p:val>
                                            <p:strVal val="ppt_y"/>
                                          </p:val>
                                        </p:tav>
                                        <p:tav tm="100000">
                                          <p:val>
                                            <p:strVal val="ppt_y+.1"/>
                                          </p:val>
                                        </p:tav>
                                      </p:tavLst>
                                    </p:anim>
                                    <p:set>
                                      <p:cBhvr>
                                        <p:cTn id="393" dur="1" fill="hold">
                                          <p:stCondLst>
                                            <p:cond delay="999"/>
                                          </p:stCondLst>
                                        </p:cTn>
                                        <p:tgtEl>
                                          <p:spTgt spid="95"/>
                                        </p:tgtEl>
                                        <p:attrNameLst>
                                          <p:attrName>style.visibility</p:attrName>
                                        </p:attrNameLst>
                                      </p:cBhvr>
                                      <p:to>
                                        <p:strVal val="hidden"/>
                                      </p:to>
                                    </p:set>
                                  </p:childTnLst>
                                </p:cTn>
                              </p:par>
                              <p:par>
                                <p:cTn id="394" presetID="42" presetClass="exit" presetSubtype="0" fill="hold" nodeType="withEffect">
                                  <p:stCondLst>
                                    <p:cond delay="1000"/>
                                  </p:stCondLst>
                                  <p:childTnLst>
                                    <p:animEffect transition="out" filter="fade">
                                      <p:cBhvr>
                                        <p:cTn id="395" dur="1000"/>
                                        <p:tgtEl>
                                          <p:spTgt spid="102"/>
                                        </p:tgtEl>
                                      </p:cBhvr>
                                    </p:animEffect>
                                    <p:anim calcmode="lin" valueType="num">
                                      <p:cBhvr>
                                        <p:cTn id="396" dur="1000"/>
                                        <p:tgtEl>
                                          <p:spTgt spid="102"/>
                                        </p:tgtEl>
                                        <p:attrNameLst>
                                          <p:attrName>ppt_x</p:attrName>
                                        </p:attrNameLst>
                                      </p:cBhvr>
                                      <p:tavLst>
                                        <p:tav tm="0">
                                          <p:val>
                                            <p:strVal val="ppt_x"/>
                                          </p:val>
                                        </p:tav>
                                        <p:tav tm="100000">
                                          <p:val>
                                            <p:strVal val="ppt_x"/>
                                          </p:val>
                                        </p:tav>
                                      </p:tavLst>
                                    </p:anim>
                                    <p:anim calcmode="lin" valueType="num">
                                      <p:cBhvr>
                                        <p:cTn id="397" dur="1000"/>
                                        <p:tgtEl>
                                          <p:spTgt spid="102"/>
                                        </p:tgtEl>
                                        <p:attrNameLst>
                                          <p:attrName>ppt_y</p:attrName>
                                        </p:attrNameLst>
                                      </p:cBhvr>
                                      <p:tavLst>
                                        <p:tav tm="0">
                                          <p:val>
                                            <p:strVal val="ppt_y"/>
                                          </p:val>
                                        </p:tav>
                                        <p:tav tm="100000">
                                          <p:val>
                                            <p:strVal val="ppt_y+.1"/>
                                          </p:val>
                                        </p:tav>
                                      </p:tavLst>
                                    </p:anim>
                                    <p:set>
                                      <p:cBhvr>
                                        <p:cTn id="398" dur="1" fill="hold">
                                          <p:stCondLst>
                                            <p:cond delay="999"/>
                                          </p:stCondLst>
                                        </p:cTn>
                                        <p:tgtEl>
                                          <p:spTgt spid="102"/>
                                        </p:tgtEl>
                                        <p:attrNameLst>
                                          <p:attrName>style.visibility</p:attrName>
                                        </p:attrNameLst>
                                      </p:cBhvr>
                                      <p:to>
                                        <p:strVal val="hidden"/>
                                      </p:to>
                                    </p:set>
                                  </p:childTnLst>
                                </p:cTn>
                              </p:par>
                              <p:par>
                                <p:cTn id="399" presetID="22" presetClass="exit" presetSubtype="4" fill="hold" nodeType="withEffect">
                                  <p:stCondLst>
                                    <p:cond delay="1000"/>
                                  </p:stCondLst>
                                  <p:childTnLst>
                                    <p:animEffect transition="out" filter="wipe(down)">
                                      <p:cBhvr>
                                        <p:cTn id="400" dur="500"/>
                                        <p:tgtEl>
                                          <p:spTgt spid="1056"/>
                                        </p:tgtEl>
                                      </p:cBhvr>
                                    </p:animEffect>
                                    <p:set>
                                      <p:cBhvr>
                                        <p:cTn id="401" dur="1" fill="hold">
                                          <p:stCondLst>
                                            <p:cond delay="499"/>
                                          </p:stCondLst>
                                        </p:cTn>
                                        <p:tgtEl>
                                          <p:spTgt spid="1056"/>
                                        </p:tgtEl>
                                        <p:attrNameLst>
                                          <p:attrName>style.visibility</p:attrName>
                                        </p:attrNameLst>
                                      </p:cBhvr>
                                      <p:to>
                                        <p:strVal val="hidden"/>
                                      </p:to>
                                    </p:set>
                                  </p:childTnLst>
                                </p:cTn>
                              </p:par>
                            </p:childTnLst>
                          </p:cTn>
                        </p:par>
                      </p:childTnLst>
                    </p:cTn>
                  </p:par>
                </p:childTnLst>
              </p:cTn>
              <p:nextCondLst>
                <p:cond evt="onClick" delay="0">
                  <p:tgtEl>
                    <p:spTgt spid="102"/>
                  </p:tgtEl>
                </p:cond>
              </p:nextCondLst>
            </p:seq>
            <p:seq concurrent="1" nextAc="seek">
              <p:cTn id="402" restart="whenNotActive" fill="hold" evtFilter="cancelBubble" nodeType="interactiveSeq">
                <p:stCondLst>
                  <p:cond evt="onClick" delay="0">
                    <p:tgtEl>
                      <p:spTgt spid="49"/>
                    </p:tgtEl>
                  </p:cond>
                </p:stCondLst>
                <p:endSync evt="end" delay="0">
                  <p:rtn val="all"/>
                </p:endSync>
                <p:childTnLst>
                  <p:par>
                    <p:cTn id="403" fill="hold">
                      <p:stCondLst>
                        <p:cond delay="0"/>
                      </p:stCondLst>
                      <p:childTnLst>
                        <p:par>
                          <p:cTn id="404" fill="hold">
                            <p:stCondLst>
                              <p:cond delay="0"/>
                            </p:stCondLst>
                            <p:childTnLst>
                              <p:par>
                                <p:cTn id="405" presetID="42" presetClass="entr" presetSubtype="0" fill="hold" nodeType="clickEffect">
                                  <p:stCondLst>
                                    <p:cond delay="0"/>
                                  </p:stCondLst>
                                  <p:childTnLst>
                                    <p:set>
                                      <p:cBhvr>
                                        <p:cTn id="406" dur="1" fill="hold">
                                          <p:stCondLst>
                                            <p:cond delay="0"/>
                                          </p:stCondLst>
                                        </p:cTn>
                                        <p:tgtEl>
                                          <p:spTgt spid="139"/>
                                        </p:tgtEl>
                                        <p:attrNameLst>
                                          <p:attrName>style.visibility</p:attrName>
                                        </p:attrNameLst>
                                      </p:cBhvr>
                                      <p:to>
                                        <p:strVal val="visible"/>
                                      </p:to>
                                    </p:set>
                                    <p:animEffect transition="in" filter="fade">
                                      <p:cBhvr>
                                        <p:cTn id="407" dur="1000"/>
                                        <p:tgtEl>
                                          <p:spTgt spid="139"/>
                                        </p:tgtEl>
                                      </p:cBhvr>
                                    </p:animEffect>
                                    <p:anim calcmode="lin" valueType="num">
                                      <p:cBhvr>
                                        <p:cTn id="408" dur="1000" fill="hold"/>
                                        <p:tgtEl>
                                          <p:spTgt spid="139"/>
                                        </p:tgtEl>
                                        <p:attrNameLst>
                                          <p:attrName>ppt_x</p:attrName>
                                        </p:attrNameLst>
                                      </p:cBhvr>
                                      <p:tavLst>
                                        <p:tav tm="0">
                                          <p:val>
                                            <p:strVal val="#ppt_x"/>
                                          </p:val>
                                        </p:tav>
                                        <p:tav tm="100000">
                                          <p:val>
                                            <p:strVal val="#ppt_x"/>
                                          </p:val>
                                        </p:tav>
                                      </p:tavLst>
                                    </p:anim>
                                    <p:anim calcmode="lin" valueType="num">
                                      <p:cBhvr>
                                        <p:cTn id="409" dur="1000" fill="hold"/>
                                        <p:tgtEl>
                                          <p:spTgt spid="139"/>
                                        </p:tgtEl>
                                        <p:attrNameLst>
                                          <p:attrName>ppt_y</p:attrName>
                                        </p:attrNameLst>
                                      </p:cBhvr>
                                      <p:tavLst>
                                        <p:tav tm="0">
                                          <p:val>
                                            <p:strVal val="#ppt_y+.1"/>
                                          </p:val>
                                        </p:tav>
                                        <p:tav tm="100000">
                                          <p:val>
                                            <p:strVal val="#ppt_y"/>
                                          </p:val>
                                        </p:tav>
                                      </p:tavLst>
                                    </p:anim>
                                  </p:childTnLst>
                                </p:cTn>
                              </p:par>
                              <p:par>
                                <p:cTn id="410" presetID="42" presetClass="entr" presetSubtype="0" fill="hold" nodeType="withEffect">
                                  <p:stCondLst>
                                    <p:cond delay="0"/>
                                  </p:stCondLst>
                                  <p:childTnLst>
                                    <p:set>
                                      <p:cBhvr>
                                        <p:cTn id="411" dur="1" fill="hold">
                                          <p:stCondLst>
                                            <p:cond delay="0"/>
                                          </p:stCondLst>
                                        </p:cTn>
                                        <p:tgtEl>
                                          <p:spTgt spid="146"/>
                                        </p:tgtEl>
                                        <p:attrNameLst>
                                          <p:attrName>style.visibility</p:attrName>
                                        </p:attrNameLst>
                                      </p:cBhvr>
                                      <p:to>
                                        <p:strVal val="visible"/>
                                      </p:to>
                                    </p:set>
                                    <p:animEffect transition="in" filter="fade">
                                      <p:cBhvr>
                                        <p:cTn id="412" dur="1000"/>
                                        <p:tgtEl>
                                          <p:spTgt spid="146"/>
                                        </p:tgtEl>
                                      </p:cBhvr>
                                    </p:animEffect>
                                    <p:anim calcmode="lin" valueType="num">
                                      <p:cBhvr>
                                        <p:cTn id="413" dur="1000" fill="hold"/>
                                        <p:tgtEl>
                                          <p:spTgt spid="146"/>
                                        </p:tgtEl>
                                        <p:attrNameLst>
                                          <p:attrName>ppt_x</p:attrName>
                                        </p:attrNameLst>
                                      </p:cBhvr>
                                      <p:tavLst>
                                        <p:tav tm="0">
                                          <p:val>
                                            <p:strVal val="#ppt_x"/>
                                          </p:val>
                                        </p:tav>
                                        <p:tav tm="100000">
                                          <p:val>
                                            <p:strVal val="#ppt_x"/>
                                          </p:val>
                                        </p:tav>
                                      </p:tavLst>
                                    </p:anim>
                                    <p:anim calcmode="lin" valueType="num">
                                      <p:cBhvr>
                                        <p:cTn id="414" dur="1000" fill="hold"/>
                                        <p:tgtEl>
                                          <p:spTgt spid="146"/>
                                        </p:tgtEl>
                                        <p:attrNameLst>
                                          <p:attrName>ppt_y</p:attrName>
                                        </p:attrNameLst>
                                      </p:cBhvr>
                                      <p:tavLst>
                                        <p:tav tm="0">
                                          <p:val>
                                            <p:strVal val="#ppt_y+.1"/>
                                          </p:val>
                                        </p:tav>
                                        <p:tav tm="100000">
                                          <p:val>
                                            <p:strVal val="#ppt_y"/>
                                          </p:val>
                                        </p:tav>
                                      </p:tavLst>
                                    </p:anim>
                                  </p:childTnLst>
                                </p:cTn>
                              </p:par>
                              <p:par>
                                <p:cTn id="415" presetID="42" presetClass="entr" presetSubtype="0" fill="hold" nodeType="withEffect">
                                  <p:stCondLst>
                                    <p:cond delay="0"/>
                                  </p:stCondLst>
                                  <p:childTnLst>
                                    <p:set>
                                      <p:cBhvr>
                                        <p:cTn id="416" dur="1" fill="hold">
                                          <p:stCondLst>
                                            <p:cond delay="0"/>
                                          </p:stCondLst>
                                        </p:cTn>
                                        <p:tgtEl>
                                          <p:spTgt spid="143"/>
                                        </p:tgtEl>
                                        <p:attrNameLst>
                                          <p:attrName>style.visibility</p:attrName>
                                        </p:attrNameLst>
                                      </p:cBhvr>
                                      <p:to>
                                        <p:strVal val="visible"/>
                                      </p:to>
                                    </p:set>
                                    <p:animEffect transition="in" filter="fade">
                                      <p:cBhvr>
                                        <p:cTn id="417" dur="1000"/>
                                        <p:tgtEl>
                                          <p:spTgt spid="143"/>
                                        </p:tgtEl>
                                      </p:cBhvr>
                                    </p:animEffect>
                                    <p:anim calcmode="lin" valueType="num">
                                      <p:cBhvr>
                                        <p:cTn id="418" dur="1000" fill="hold"/>
                                        <p:tgtEl>
                                          <p:spTgt spid="143"/>
                                        </p:tgtEl>
                                        <p:attrNameLst>
                                          <p:attrName>ppt_x</p:attrName>
                                        </p:attrNameLst>
                                      </p:cBhvr>
                                      <p:tavLst>
                                        <p:tav tm="0">
                                          <p:val>
                                            <p:strVal val="#ppt_x"/>
                                          </p:val>
                                        </p:tav>
                                        <p:tav tm="100000">
                                          <p:val>
                                            <p:strVal val="#ppt_x"/>
                                          </p:val>
                                        </p:tav>
                                      </p:tavLst>
                                    </p:anim>
                                    <p:anim calcmode="lin" valueType="num">
                                      <p:cBhvr>
                                        <p:cTn id="419" dur="1000" fill="hold"/>
                                        <p:tgtEl>
                                          <p:spTgt spid="14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9"/>
                  </p:tgtEl>
                </p:cond>
              </p:nextCondLst>
            </p:seq>
            <p:seq concurrent="1" nextAc="seek">
              <p:cTn id="420" restart="whenNotActive" fill="hold" evtFilter="cancelBubble" nodeType="interactiveSeq">
                <p:stCondLst>
                  <p:cond evt="onClick" delay="0">
                    <p:tgtEl>
                      <p:spTgt spid="143"/>
                    </p:tgtEl>
                  </p:cond>
                </p:stCondLst>
                <p:endSync evt="end" delay="0">
                  <p:rtn val="all"/>
                </p:endSync>
                <p:childTnLst>
                  <p:par>
                    <p:cTn id="421" fill="hold">
                      <p:stCondLst>
                        <p:cond delay="0"/>
                      </p:stCondLst>
                      <p:childTnLst>
                        <p:par>
                          <p:cTn id="422" fill="hold">
                            <p:stCondLst>
                              <p:cond delay="0"/>
                            </p:stCondLst>
                            <p:childTnLst>
                              <p:par>
                                <p:cTn id="423" presetID="10" presetClass="entr" presetSubtype="0" fill="hold" grpId="1" nodeType="clickEffect">
                                  <p:stCondLst>
                                    <p:cond delay="0"/>
                                  </p:stCondLst>
                                  <p:childTnLst>
                                    <p:set>
                                      <p:cBhvr>
                                        <p:cTn id="424" dur="1" fill="hold">
                                          <p:stCondLst>
                                            <p:cond delay="0"/>
                                          </p:stCondLst>
                                        </p:cTn>
                                        <p:tgtEl>
                                          <p:spTgt spid="149"/>
                                        </p:tgtEl>
                                        <p:attrNameLst>
                                          <p:attrName>style.visibility</p:attrName>
                                        </p:attrNameLst>
                                      </p:cBhvr>
                                      <p:to>
                                        <p:strVal val="visible"/>
                                      </p:to>
                                    </p:set>
                                    <p:animEffect transition="in" filter="fade">
                                      <p:cBhvr>
                                        <p:cTn id="425" dur="500"/>
                                        <p:tgtEl>
                                          <p:spTgt spid="149"/>
                                        </p:tgtEl>
                                      </p:cBhvr>
                                    </p:animEffect>
                                  </p:childTnLst>
                                </p:cTn>
                              </p:par>
                              <p:par>
                                <p:cTn id="426" presetID="10" presetClass="entr" presetSubtype="0" fill="hold" nodeType="withEffect">
                                  <p:stCondLst>
                                    <p:cond delay="0"/>
                                  </p:stCondLst>
                                  <p:childTnLst>
                                    <p:set>
                                      <p:cBhvr>
                                        <p:cTn id="427" dur="1" fill="hold">
                                          <p:stCondLst>
                                            <p:cond delay="0"/>
                                          </p:stCondLst>
                                        </p:cTn>
                                        <p:tgtEl>
                                          <p:spTgt spid="137"/>
                                        </p:tgtEl>
                                        <p:attrNameLst>
                                          <p:attrName>style.visibility</p:attrName>
                                        </p:attrNameLst>
                                      </p:cBhvr>
                                      <p:to>
                                        <p:strVal val="visible"/>
                                      </p:to>
                                    </p:set>
                                    <p:animEffect transition="in" filter="fade">
                                      <p:cBhvr>
                                        <p:cTn id="428" dur="500"/>
                                        <p:tgtEl>
                                          <p:spTgt spid="137"/>
                                        </p:tgtEl>
                                      </p:cBhvr>
                                    </p:animEffect>
                                  </p:childTnLst>
                                </p:cTn>
                              </p:par>
                              <p:par>
                                <p:cTn id="429" presetID="1" presetClass="mediacall" presetSubtype="0" fill="hold" nodeType="withEffect">
                                  <p:stCondLst>
                                    <p:cond delay="0"/>
                                  </p:stCondLst>
                                  <p:childTnLst>
                                    <p:cmd type="call" cmd="playFrom(0.0)">
                                      <p:cBhvr>
                                        <p:cTn id="430" dur="3866" fill="hold"/>
                                        <p:tgtEl>
                                          <p:spTgt spid="94"/>
                                        </p:tgtEl>
                                      </p:cBhvr>
                                    </p:cmd>
                                  </p:childTnLst>
                                </p:cTn>
                              </p:par>
                              <p:par>
                                <p:cTn id="431" presetID="10" presetClass="exit" presetSubtype="0" fill="hold" nodeType="withEffect">
                                  <p:stCondLst>
                                    <p:cond delay="0"/>
                                  </p:stCondLst>
                                  <p:childTnLst>
                                    <p:animEffect transition="out" filter="fade">
                                      <p:cBhvr>
                                        <p:cTn id="432" dur="500"/>
                                        <p:tgtEl>
                                          <p:spTgt spid="146"/>
                                        </p:tgtEl>
                                      </p:cBhvr>
                                    </p:animEffect>
                                    <p:set>
                                      <p:cBhvr>
                                        <p:cTn id="433" dur="1" fill="hold">
                                          <p:stCondLst>
                                            <p:cond delay="499"/>
                                          </p:stCondLst>
                                        </p:cTn>
                                        <p:tgtEl>
                                          <p:spTgt spid="146"/>
                                        </p:tgtEl>
                                        <p:attrNameLst>
                                          <p:attrName>style.visibility</p:attrName>
                                        </p:attrNameLst>
                                      </p:cBhvr>
                                      <p:to>
                                        <p:strVal val="hidden"/>
                                      </p:to>
                                    </p:set>
                                  </p:childTnLst>
                                </p:cTn>
                              </p:par>
                              <p:par>
                                <p:cTn id="434" presetID="42" presetClass="exit" presetSubtype="0" fill="hold" nodeType="withEffect">
                                  <p:stCondLst>
                                    <p:cond delay="1000"/>
                                  </p:stCondLst>
                                  <p:childTnLst>
                                    <p:animEffect transition="out" filter="fade">
                                      <p:cBhvr>
                                        <p:cTn id="435" dur="1000"/>
                                        <p:tgtEl>
                                          <p:spTgt spid="139"/>
                                        </p:tgtEl>
                                      </p:cBhvr>
                                    </p:animEffect>
                                    <p:anim calcmode="lin" valueType="num">
                                      <p:cBhvr>
                                        <p:cTn id="436" dur="1000"/>
                                        <p:tgtEl>
                                          <p:spTgt spid="139"/>
                                        </p:tgtEl>
                                        <p:attrNameLst>
                                          <p:attrName>ppt_x</p:attrName>
                                        </p:attrNameLst>
                                      </p:cBhvr>
                                      <p:tavLst>
                                        <p:tav tm="0">
                                          <p:val>
                                            <p:strVal val="ppt_x"/>
                                          </p:val>
                                        </p:tav>
                                        <p:tav tm="100000">
                                          <p:val>
                                            <p:strVal val="ppt_x"/>
                                          </p:val>
                                        </p:tav>
                                      </p:tavLst>
                                    </p:anim>
                                    <p:anim calcmode="lin" valueType="num">
                                      <p:cBhvr>
                                        <p:cTn id="437" dur="1000"/>
                                        <p:tgtEl>
                                          <p:spTgt spid="139"/>
                                        </p:tgtEl>
                                        <p:attrNameLst>
                                          <p:attrName>ppt_y</p:attrName>
                                        </p:attrNameLst>
                                      </p:cBhvr>
                                      <p:tavLst>
                                        <p:tav tm="0">
                                          <p:val>
                                            <p:strVal val="ppt_y"/>
                                          </p:val>
                                        </p:tav>
                                        <p:tav tm="100000">
                                          <p:val>
                                            <p:strVal val="ppt_y+.1"/>
                                          </p:val>
                                        </p:tav>
                                      </p:tavLst>
                                    </p:anim>
                                    <p:set>
                                      <p:cBhvr>
                                        <p:cTn id="438" dur="1" fill="hold">
                                          <p:stCondLst>
                                            <p:cond delay="999"/>
                                          </p:stCondLst>
                                        </p:cTn>
                                        <p:tgtEl>
                                          <p:spTgt spid="139"/>
                                        </p:tgtEl>
                                        <p:attrNameLst>
                                          <p:attrName>style.visibility</p:attrName>
                                        </p:attrNameLst>
                                      </p:cBhvr>
                                      <p:to>
                                        <p:strVal val="hidden"/>
                                      </p:to>
                                    </p:set>
                                  </p:childTnLst>
                                </p:cTn>
                              </p:par>
                              <p:par>
                                <p:cTn id="439" presetID="42" presetClass="exit" presetSubtype="0" fill="hold" nodeType="withEffect">
                                  <p:stCondLst>
                                    <p:cond delay="1000"/>
                                  </p:stCondLst>
                                  <p:childTnLst>
                                    <p:animEffect transition="out" filter="fade">
                                      <p:cBhvr>
                                        <p:cTn id="440" dur="1000"/>
                                        <p:tgtEl>
                                          <p:spTgt spid="143"/>
                                        </p:tgtEl>
                                      </p:cBhvr>
                                    </p:animEffect>
                                    <p:anim calcmode="lin" valueType="num">
                                      <p:cBhvr>
                                        <p:cTn id="441" dur="1000"/>
                                        <p:tgtEl>
                                          <p:spTgt spid="143"/>
                                        </p:tgtEl>
                                        <p:attrNameLst>
                                          <p:attrName>ppt_x</p:attrName>
                                        </p:attrNameLst>
                                      </p:cBhvr>
                                      <p:tavLst>
                                        <p:tav tm="0">
                                          <p:val>
                                            <p:strVal val="ppt_x"/>
                                          </p:val>
                                        </p:tav>
                                        <p:tav tm="100000">
                                          <p:val>
                                            <p:strVal val="ppt_x"/>
                                          </p:val>
                                        </p:tav>
                                      </p:tavLst>
                                    </p:anim>
                                    <p:anim calcmode="lin" valueType="num">
                                      <p:cBhvr>
                                        <p:cTn id="442" dur="1000"/>
                                        <p:tgtEl>
                                          <p:spTgt spid="143"/>
                                        </p:tgtEl>
                                        <p:attrNameLst>
                                          <p:attrName>ppt_y</p:attrName>
                                        </p:attrNameLst>
                                      </p:cBhvr>
                                      <p:tavLst>
                                        <p:tav tm="0">
                                          <p:val>
                                            <p:strVal val="ppt_y"/>
                                          </p:val>
                                        </p:tav>
                                        <p:tav tm="100000">
                                          <p:val>
                                            <p:strVal val="ppt_y+.1"/>
                                          </p:val>
                                        </p:tav>
                                      </p:tavLst>
                                    </p:anim>
                                    <p:set>
                                      <p:cBhvr>
                                        <p:cTn id="443" dur="1" fill="hold">
                                          <p:stCondLst>
                                            <p:cond delay="999"/>
                                          </p:stCondLst>
                                        </p:cTn>
                                        <p:tgtEl>
                                          <p:spTgt spid="143"/>
                                        </p:tgtEl>
                                        <p:attrNameLst>
                                          <p:attrName>style.visibility</p:attrName>
                                        </p:attrNameLst>
                                      </p:cBhvr>
                                      <p:to>
                                        <p:strVal val="hidden"/>
                                      </p:to>
                                    </p:set>
                                  </p:childTnLst>
                                </p:cTn>
                              </p:par>
                              <p:par>
                                <p:cTn id="444" presetID="22" presetClass="exit" presetSubtype="4" fill="hold" nodeType="withEffect">
                                  <p:stCondLst>
                                    <p:cond delay="1000"/>
                                  </p:stCondLst>
                                  <p:childTnLst>
                                    <p:animEffect transition="out" filter="wipe(down)">
                                      <p:cBhvr>
                                        <p:cTn id="445" dur="500"/>
                                        <p:tgtEl>
                                          <p:spTgt spid="49"/>
                                        </p:tgtEl>
                                      </p:cBhvr>
                                    </p:animEffect>
                                    <p:set>
                                      <p:cBhvr>
                                        <p:cTn id="446"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seq concurrent="1" nextAc="seek">
              <p:cTn id="447" restart="whenNotActive" fill="hold" evtFilter="cancelBubble" nodeType="interactiveSeq">
                <p:stCondLst>
                  <p:cond evt="onClick" delay="0">
                    <p:tgtEl>
                      <p:spTgt spid="146"/>
                    </p:tgtEl>
                  </p:cond>
                </p:stCondLst>
                <p:endSync evt="end" delay="0">
                  <p:rtn val="all"/>
                </p:endSync>
                <p:childTnLst>
                  <p:par>
                    <p:cTn id="448" fill="hold">
                      <p:stCondLst>
                        <p:cond delay="0"/>
                      </p:stCondLst>
                      <p:childTnLst>
                        <p:par>
                          <p:cTn id="449" fill="hold">
                            <p:stCondLst>
                              <p:cond delay="0"/>
                            </p:stCondLst>
                            <p:childTnLst>
                              <p:par>
                                <p:cTn id="450" presetID="10" presetClass="entr" presetSubtype="0" fill="hold" nodeType="clickEffect">
                                  <p:stCondLst>
                                    <p:cond delay="0"/>
                                  </p:stCondLst>
                                  <p:childTnLst>
                                    <p:set>
                                      <p:cBhvr>
                                        <p:cTn id="451" dur="1" fill="hold">
                                          <p:stCondLst>
                                            <p:cond delay="0"/>
                                          </p:stCondLst>
                                        </p:cTn>
                                        <p:tgtEl>
                                          <p:spTgt spid="138"/>
                                        </p:tgtEl>
                                        <p:attrNameLst>
                                          <p:attrName>style.visibility</p:attrName>
                                        </p:attrNameLst>
                                      </p:cBhvr>
                                      <p:to>
                                        <p:strVal val="visible"/>
                                      </p:to>
                                    </p:set>
                                    <p:animEffect transition="in" filter="fade">
                                      <p:cBhvr>
                                        <p:cTn id="452" dur="500"/>
                                        <p:tgtEl>
                                          <p:spTgt spid="138"/>
                                        </p:tgtEl>
                                      </p:cBhvr>
                                    </p:animEffect>
                                  </p:childTnLst>
                                </p:cTn>
                              </p:par>
                              <p:par>
                                <p:cTn id="453" presetID="10" presetClass="entr" presetSubtype="0" fill="hold" grpId="0" nodeType="withEffect">
                                  <p:stCondLst>
                                    <p:cond delay="0"/>
                                  </p:stCondLst>
                                  <p:childTnLst>
                                    <p:set>
                                      <p:cBhvr>
                                        <p:cTn id="454" dur="1" fill="hold">
                                          <p:stCondLst>
                                            <p:cond delay="0"/>
                                          </p:stCondLst>
                                        </p:cTn>
                                        <p:tgtEl>
                                          <p:spTgt spid="149"/>
                                        </p:tgtEl>
                                        <p:attrNameLst>
                                          <p:attrName>style.visibility</p:attrName>
                                        </p:attrNameLst>
                                      </p:cBhvr>
                                      <p:to>
                                        <p:strVal val="visible"/>
                                      </p:to>
                                    </p:set>
                                    <p:animEffect transition="in" filter="fade">
                                      <p:cBhvr>
                                        <p:cTn id="455" dur="500"/>
                                        <p:tgtEl>
                                          <p:spTgt spid="149"/>
                                        </p:tgtEl>
                                      </p:cBhvr>
                                    </p:animEffect>
                                  </p:childTnLst>
                                </p:cTn>
                              </p:par>
                              <p:par>
                                <p:cTn id="456" presetID="1" presetClass="mediacall" presetSubtype="0" fill="hold" nodeType="withEffect">
                                  <p:stCondLst>
                                    <p:cond delay="0"/>
                                  </p:stCondLst>
                                  <p:childTnLst>
                                    <p:cmd type="call" cmd="playFrom(0.0)">
                                      <p:cBhvr>
                                        <p:cTn id="457" dur="3056" fill="hold"/>
                                        <p:tgtEl>
                                          <p:spTgt spid="93"/>
                                        </p:tgtEl>
                                      </p:cBhvr>
                                    </p:cmd>
                                  </p:childTnLst>
                                </p:cTn>
                              </p:par>
                              <p:par>
                                <p:cTn id="458" presetID="10" presetClass="exit" presetSubtype="0" fill="hold" nodeType="withEffect">
                                  <p:stCondLst>
                                    <p:cond delay="0"/>
                                  </p:stCondLst>
                                  <p:childTnLst>
                                    <p:animEffect transition="out" filter="fade">
                                      <p:cBhvr>
                                        <p:cTn id="459" dur="500"/>
                                        <p:tgtEl>
                                          <p:spTgt spid="143"/>
                                        </p:tgtEl>
                                      </p:cBhvr>
                                    </p:animEffect>
                                    <p:set>
                                      <p:cBhvr>
                                        <p:cTn id="460" dur="1" fill="hold">
                                          <p:stCondLst>
                                            <p:cond delay="499"/>
                                          </p:stCondLst>
                                        </p:cTn>
                                        <p:tgtEl>
                                          <p:spTgt spid="143"/>
                                        </p:tgtEl>
                                        <p:attrNameLst>
                                          <p:attrName>style.visibility</p:attrName>
                                        </p:attrNameLst>
                                      </p:cBhvr>
                                      <p:to>
                                        <p:strVal val="hidden"/>
                                      </p:to>
                                    </p:set>
                                  </p:childTnLst>
                                </p:cTn>
                              </p:par>
                              <p:par>
                                <p:cTn id="461" presetID="42" presetClass="exit" presetSubtype="0" fill="hold" nodeType="withEffect">
                                  <p:stCondLst>
                                    <p:cond delay="1000"/>
                                  </p:stCondLst>
                                  <p:childTnLst>
                                    <p:animEffect transition="out" filter="fade">
                                      <p:cBhvr>
                                        <p:cTn id="462" dur="1000"/>
                                        <p:tgtEl>
                                          <p:spTgt spid="139"/>
                                        </p:tgtEl>
                                      </p:cBhvr>
                                    </p:animEffect>
                                    <p:anim calcmode="lin" valueType="num">
                                      <p:cBhvr>
                                        <p:cTn id="463" dur="1000"/>
                                        <p:tgtEl>
                                          <p:spTgt spid="139"/>
                                        </p:tgtEl>
                                        <p:attrNameLst>
                                          <p:attrName>ppt_x</p:attrName>
                                        </p:attrNameLst>
                                      </p:cBhvr>
                                      <p:tavLst>
                                        <p:tav tm="0">
                                          <p:val>
                                            <p:strVal val="ppt_x"/>
                                          </p:val>
                                        </p:tav>
                                        <p:tav tm="100000">
                                          <p:val>
                                            <p:strVal val="ppt_x"/>
                                          </p:val>
                                        </p:tav>
                                      </p:tavLst>
                                    </p:anim>
                                    <p:anim calcmode="lin" valueType="num">
                                      <p:cBhvr>
                                        <p:cTn id="464" dur="1000"/>
                                        <p:tgtEl>
                                          <p:spTgt spid="139"/>
                                        </p:tgtEl>
                                        <p:attrNameLst>
                                          <p:attrName>ppt_y</p:attrName>
                                        </p:attrNameLst>
                                      </p:cBhvr>
                                      <p:tavLst>
                                        <p:tav tm="0">
                                          <p:val>
                                            <p:strVal val="ppt_y"/>
                                          </p:val>
                                        </p:tav>
                                        <p:tav tm="100000">
                                          <p:val>
                                            <p:strVal val="ppt_y+.1"/>
                                          </p:val>
                                        </p:tav>
                                      </p:tavLst>
                                    </p:anim>
                                    <p:set>
                                      <p:cBhvr>
                                        <p:cTn id="465" dur="1" fill="hold">
                                          <p:stCondLst>
                                            <p:cond delay="999"/>
                                          </p:stCondLst>
                                        </p:cTn>
                                        <p:tgtEl>
                                          <p:spTgt spid="139"/>
                                        </p:tgtEl>
                                        <p:attrNameLst>
                                          <p:attrName>style.visibility</p:attrName>
                                        </p:attrNameLst>
                                      </p:cBhvr>
                                      <p:to>
                                        <p:strVal val="hidden"/>
                                      </p:to>
                                    </p:set>
                                  </p:childTnLst>
                                </p:cTn>
                              </p:par>
                              <p:par>
                                <p:cTn id="466" presetID="42" presetClass="exit" presetSubtype="0" fill="hold" nodeType="withEffect">
                                  <p:stCondLst>
                                    <p:cond delay="1000"/>
                                  </p:stCondLst>
                                  <p:childTnLst>
                                    <p:animEffect transition="out" filter="fade">
                                      <p:cBhvr>
                                        <p:cTn id="467" dur="1000"/>
                                        <p:tgtEl>
                                          <p:spTgt spid="146"/>
                                        </p:tgtEl>
                                      </p:cBhvr>
                                    </p:animEffect>
                                    <p:anim calcmode="lin" valueType="num">
                                      <p:cBhvr>
                                        <p:cTn id="468" dur="1000"/>
                                        <p:tgtEl>
                                          <p:spTgt spid="146"/>
                                        </p:tgtEl>
                                        <p:attrNameLst>
                                          <p:attrName>ppt_x</p:attrName>
                                        </p:attrNameLst>
                                      </p:cBhvr>
                                      <p:tavLst>
                                        <p:tav tm="0">
                                          <p:val>
                                            <p:strVal val="ppt_x"/>
                                          </p:val>
                                        </p:tav>
                                        <p:tav tm="100000">
                                          <p:val>
                                            <p:strVal val="ppt_x"/>
                                          </p:val>
                                        </p:tav>
                                      </p:tavLst>
                                    </p:anim>
                                    <p:anim calcmode="lin" valueType="num">
                                      <p:cBhvr>
                                        <p:cTn id="469" dur="1000"/>
                                        <p:tgtEl>
                                          <p:spTgt spid="146"/>
                                        </p:tgtEl>
                                        <p:attrNameLst>
                                          <p:attrName>ppt_y</p:attrName>
                                        </p:attrNameLst>
                                      </p:cBhvr>
                                      <p:tavLst>
                                        <p:tav tm="0">
                                          <p:val>
                                            <p:strVal val="ppt_y"/>
                                          </p:val>
                                        </p:tav>
                                        <p:tav tm="100000">
                                          <p:val>
                                            <p:strVal val="ppt_y+.1"/>
                                          </p:val>
                                        </p:tav>
                                      </p:tavLst>
                                    </p:anim>
                                    <p:set>
                                      <p:cBhvr>
                                        <p:cTn id="470" dur="1" fill="hold">
                                          <p:stCondLst>
                                            <p:cond delay="999"/>
                                          </p:stCondLst>
                                        </p:cTn>
                                        <p:tgtEl>
                                          <p:spTgt spid="146"/>
                                        </p:tgtEl>
                                        <p:attrNameLst>
                                          <p:attrName>style.visibility</p:attrName>
                                        </p:attrNameLst>
                                      </p:cBhvr>
                                      <p:to>
                                        <p:strVal val="hidden"/>
                                      </p:to>
                                    </p:set>
                                  </p:childTnLst>
                                </p:cTn>
                              </p:par>
                              <p:par>
                                <p:cTn id="471" presetID="22" presetClass="exit" presetSubtype="4" fill="hold" nodeType="withEffect">
                                  <p:stCondLst>
                                    <p:cond delay="1000"/>
                                  </p:stCondLst>
                                  <p:childTnLst>
                                    <p:animEffect transition="out" filter="wipe(down)">
                                      <p:cBhvr>
                                        <p:cTn id="472" dur="500"/>
                                        <p:tgtEl>
                                          <p:spTgt spid="49"/>
                                        </p:tgtEl>
                                      </p:cBhvr>
                                    </p:animEffect>
                                    <p:set>
                                      <p:cBhvr>
                                        <p:cTn id="473"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146"/>
                  </p:tgtEl>
                </p:cond>
              </p:nextCondLst>
            </p:seq>
            <p:audio>
              <p:cMediaNode vol="80000" showWhenStopped="0">
                <p:cTn id="474" fill="hold" display="0">
                  <p:stCondLst>
                    <p:cond delay="indefinite"/>
                  </p:stCondLst>
                  <p:endCondLst>
                    <p:cond evt="onStopAudio" delay="0">
                      <p:tgtEl>
                        <p:sldTgt/>
                      </p:tgtEl>
                    </p:cond>
                  </p:endCondLst>
                </p:cTn>
                <p:tgtEl>
                  <p:spTgt spid="150"/>
                </p:tgtEl>
              </p:cMediaNode>
            </p:audio>
            <p:audio>
              <p:cMediaNode vol="80000" showWhenStopped="0">
                <p:cTn id="475" fill="hold" display="0">
                  <p:stCondLst>
                    <p:cond delay="indefinite"/>
                  </p:stCondLst>
                  <p:endCondLst>
                    <p:cond evt="onStopAudio" delay="0">
                      <p:tgtEl>
                        <p:sldTgt/>
                      </p:tgtEl>
                    </p:cond>
                  </p:endCondLst>
                </p:cTn>
                <p:tgtEl>
                  <p:spTgt spid="151"/>
                </p:tgtEl>
              </p:cMediaNode>
            </p:audio>
            <p:seq concurrent="1" nextAc="seek">
              <p:cTn id="476" restart="whenNotActive" fill="hold" evtFilter="cancelBubble" nodeType="interactiveSeq">
                <p:stCondLst>
                  <p:cond evt="onClick" delay="0">
                    <p:tgtEl>
                      <p:spTgt spid="1048"/>
                    </p:tgtEl>
                  </p:cond>
                </p:stCondLst>
                <p:endSync evt="end" delay="0">
                  <p:rtn val="all"/>
                </p:endSync>
                <p:childTnLst>
                  <p:par>
                    <p:cTn id="477" fill="hold">
                      <p:stCondLst>
                        <p:cond delay="0"/>
                      </p:stCondLst>
                      <p:childTnLst>
                        <p:par>
                          <p:cTn id="478" fill="hold">
                            <p:stCondLst>
                              <p:cond delay="0"/>
                            </p:stCondLst>
                            <p:childTnLst>
                              <p:par>
                                <p:cTn id="479" presetID="42" presetClass="entr" presetSubtype="0" fill="hold" nodeType="clickEffect">
                                  <p:stCondLst>
                                    <p:cond delay="0"/>
                                  </p:stCondLst>
                                  <p:childTnLst>
                                    <p:set>
                                      <p:cBhvr>
                                        <p:cTn id="480" dur="1" fill="hold">
                                          <p:stCondLst>
                                            <p:cond delay="0"/>
                                          </p:stCondLst>
                                        </p:cTn>
                                        <p:tgtEl>
                                          <p:spTgt spid="154"/>
                                        </p:tgtEl>
                                        <p:attrNameLst>
                                          <p:attrName>style.visibility</p:attrName>
                                        </p:attrNameLst>
                                      </p:cBhvr>
                                      <p:to>
                                        <p:strVal val="visible"/>
                                      </p:to>
                                    </p:set>
                                    <p:animEffect transition="in" filter="fade">
                                      <p:cBhvr>
                                        <p:cTn id="481" dur="1000"/>
                                        <p:tgtEl>
                                          <p:spTgt spid="154"/>
                                        </p:tgtEl>
                                      </p:cBhvr>
                                    </p:animEffect>
                                    <p:anim calcmode="lin" valueType="num">
                                      <p:cBhvr>
                                        <p:cTn id="482" dur="1000" fill="hold"/>
                                        <p:tgtEl>
                                          <p:spTgt spid="154"/>
                                        </p:tgtEl>
                                        <p:attrNameLst>
                                          <p:attrName>ppt_x</p:attrName>
                                        </p:attrNameLst>
                                      </p:cBhvr>
                                      <p:tavLst>
                                        <p:tav tm="0">
                                          <p:val>
                                            <p:strVal val="#ppt_x"/>
                                          </p:val>
                                        </p:tav>
                                        <p:tav tm="100000">
                                          <p:val>
                                            <p:strVal val="#ppt_x"/>
                                          </p:val>
                                        </p:tav>
                                      </p:tavLst>
                                    </p:anim>
                                    <p:anim calcmode="lin" valueType="num">
                                      <p:cBhvr>
                                        <p:cTn id="483" dur="1000" fill="hold"/>
                                        <p:tgtEl>
                                          <p:spTgt spid="154"/>
                                        </p:tgtEl>
                                        <p:attrNameLst>
                                          <p:attrName>ppt_y</p:attrName>
                                        </p:attrNameLst>
                                      </p:cBhvr>
                                      <p:tavLst>
                                        <p:tav tm="0">
                                          <p:val>
                                            <p:strVal val="#ppt_y+.1"/>
                                          </p:val>
                                        </p:tav>
                                        <p:tav tm="100000">
                                          <p:val>
                                            <p:strVal val="#ppt_y"/>
                                          </p:val>
                                        </p:tav>
                                      </p:tavLst>
                                    </p:anim>
                                  </p:childTnLst>
                                </p:cTn>
                              </p:par>
                              <p:par>
                                <p:cTn id="484" presetID="42" presetClass="entr" presetSubtype="0" fill="hold" nodeType="withEffect">
                                  <p:stCondLst>
                                    <p:cond delay="0"/>
                                  </p:stCondLst>
                                  <p:childTnLst>
                                    <p:set>
                                      <p:cBhvr>
                                        <p:cTn id="485" dur="1" fill="hold">
                                          <p:stCondLst>
                                            <p:cond delay="0"/>
                                          </p:stCondLst>
                                        </p:cTn>
                                        <p:tgtEl>
                                          <p:spTgt spid="161"/>
                                        </p:tgtEl>
                                        <p:attrNameLst>
                                          <p:attrName>style.visibility</p:attrName>
                                        </p:attrNameLst>
                                      </p:cBhvr>
                                      <p:to>
                                        <p:strVal val="visible"/>
                                      </p:to>
                                    </p:set>
                                    <p:animEffect transition="in" filter="fade">
                                      <p:cBhvr>
                                        <p:cTn id="486" dur="1000"/>
                                        <p:tgtEl>
                                          <p:spTgt spid="161"/>
                                        </p:tgtEl>
                                      </p:cBhvr>
                                    </p:animEffect>
                                    <p:anim calcmode="lin" valueType="num">
                                      <p:cBhvr>
                                        <p:cTn id="487" dur="1000" fill="hold"/>
                                        <p:tgtEl>
                                          <p:spTgt spid="161"/>
                                        </p:tgtEl>
                                        <p:attrNameLst>
                                          <p:attrName>ppt_x</p:attrName>
                                        </p:attrNameLst>
                                      </p:cBhvr>
                                      <p:tavLst>
                                        <p:tav tm="0">
                                          <p:val>
                                            <p:strVal val="#ppt_x"/>
                                          </p:val>
                                        </p:tav>
                                        <p:tav tm="100000">
                                          <p:val>
                                            <p:strVal val="#ppt_x"/>
                                          </p:val>
                                        </p:tav>
                                      </p:tavLst>
                                    </p:anim>
                                    <p:anim calcmode="lin" valueType="num">
                                      <p:cBhvr>
                                        <p:cTn id="488" dur="1000" fill="hold"/>
                                        <p:tgtEl>
                                          <p:spTgt spid="161"/>
                                        </p:tgtEl>
                                        <p:attrNameLst>
                                          <p:attrName>ppt_y</p:attrName>
                                        </p:attrNameLst>
                                      </p:cBhvr>
                                      <p:tavLst>
                                        <p:tav tm="0">
                                          <p:val>
                                            <p:strVal val="#ppt_y+.1"/>
                                          </p:val>
                                        </p:tav>
                                        <p:tav tm="100000">
                                          <p:val>
                                            <p:strVal val="#ppt_y"/>
                                          </p:val>
                                        </p:tav>
                                      </p:tavLst>
                                    </p:anim>
                                  </p:childTnLst>
                                </p:cTn>
                              </p:par>
                              <p:par>
                                <p:cTn id="489" presetID="42" presetClass="entr" presetSubtype="0" fill="hold" nodeType="withEffect">
                                  <p:stCondLst>
                                    <p:cond delay="0"/>
                                  </p:stCondLst>
                                  <p:childTnLst>
                                    <p:set>
                                      <p:cBhvr>
                                        <p:cTn id="490" dur="1" fill="hold">
                                          <p:stCondLst>
                                            <p:cond delay="0"/>
                                          </p:stCondLst>
                                        </p:cTn>
                                        <p:tgtEl>
                                          <p:spTgt spid="158"/>
                                        </p:tgtEl>
                                        <p:attrNameLst>
                                          <p:attrName>style.visibility</p:attrName>
                                        </p:attrNameLst>
                                      </p:cBhvr>
                                      <p:to>
                                        <p:strVal val="visible"/>
                                      </p:to>
                                    </p:set>
                                    <p:animEffect transition="in" filter="fade">
                                      <p:cBhvr>
                                        <p:cTn id="491" dur="1000"/>
                                        <p:tgtEl>
                                          <p:spTgt spid="158"/>
                                        </p:tgtEl>
                                      </p:cBhvr>
                                    </p:animEffect>
                                    <p:anim calcmode="lin" valueType="num">
                                      <p:cBhvr>
                                        <p:cTn id="492" dur="1000" fill="hold"/>
                                        <p:tgtEl>
                                          <p:spTgt spid="158"/>
                                        </p:tgtEl>
                                        <p:attrNameLst>
                                          <p:attrName>ppt_x</p:attrName>
                                        </p:attrNameLst>
                                      </p:cBhvr>
                                      <p:tavLst>
                                        <p:tav tm="0">
                                          <p:val>
                                            <p:strVal val="#ppt_x"/>
                                          </p:val>
                                        </p:tav>
                                        <p:tav tm="100000">
                                          <p:val>
                                            <p:strVal val="#ppt_x"/>
                                          </p:val>
                                        </p:tav>
                                      </p:tavLst>
                                    </p:anim>
                                    <p:anim calcmode="lin" valueType="num">
                                      <p:cBhvr>
                                        <p:cTn id="493" dur="1000" fill="hold"/>
                                        <p:tgtEl>
                                          <p:spTgt spid="15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48"/>
                  </p:tgtEl>
                </p:cond>
              </p:nextCondLst>
            </p:seq>
            <p:seq concurrent="1" nextAc="seek">
              <p:cTn id="494" restart="whenNotActive" fill="hold" evtFilter="cancelBubble" nodeType="interactiveSeq">
                <p:stCondLst>
                  <p:cond evt="onClick" delay="0">
                    <p:tgtEl>
                      <p:spTgt spid="161"/>
                    </p:tgtEl>
                  </p:cond>
                </p:stCondLst>
                <p:endSync evt="end" delay="0">
                  <p:rtn val="all"/>
                </p:endSync>
                <p:childTnLst>
                  <p:par>
                    <p:cTn id="495" fill="hold">
                      <p:stCondLst>
                        <p:cond delay="0"/>
                      </p:stCondLst>
                      <p:childTnLst>
                        <p:par>
                          <p:cTn id="496" fill="hold">
                            <p:stCondLst>
                              <p:cond delay="0"/>
                            </p:stCondLst>
                            <p:childTnLst>
                              <p:par>
                                <p:cTn id="497" presetID="10" presetClass="entr" presetSubtype="0" fill="hold" nodeType="clickEffect">
                                  <p:stCondLst>
                                    <p:cond delay="0"/>
                                  </p:stCondLst>
                                  <p:childTnLst>
                                    <p:set>
                                      <p:cBhvr>
                                        <p:cTn id="498" dur="1" fill="hold">
                                          <p:stCondLst>
                                            <p:cond delay="0"/>
                                          </p:stCondLst>
                                        </p:cTn>
                                        <p:tgtEl>
                                          <p:spTgt spid="153"/>
                                        </p:tgtEl>
                                        <p:attrNameLst>
                                          <p:attrName>style.visibility</p:attrName>
                                        </p:attrNameLst>
                                      </p:cBhvr>
                                      <p:to>
                                        <p:strVal val="visible"/>
                                      </p:to>
                                    </p:set>
                                    <p:animEffect transition="in" filter="fade">
                                      <p:cBhvr>
                                        <p:cTn id="499" dur="500"/>
                                        <p:tgtEl>
                                          <p:spTgt spid="153"/>
                                        </p:tgtEl>
                                      </p:cBhvr>
                                    </p:animEffect>
                                  </p:childTnLst>
                                </p:cTn>
                              </p:par>
                              <p:par>
                                <p:cTn id="500" presetID="10" presetClass="entr" presetSubtype="0" fill="hold" grpId="0" nodeType="withEffect">
                                  <p:stCondLst>
                                    <p:cond delay="0"/>
                                  </p:stCondLst>
                                  <p:childTnLst>
                                    <p:set>
                                      <p:cBhvr>
                                        <p:cTn id="501" dur="1" fill="hold">
                                          <p:stCondLst>
                                            <p:cond delay="0"/>
                                          </p:stCondLst>
                                        </p:cTn>
                                        <p:tgtEl>
                                          <p:spTgt spid="164"/>
                                        </p:tgtEl>
                                        <p:attrNameLst>
                                          <p:attrName>style.visibility</p:attrName>
                                        </p:attrNameLst>
                                      </p:cBhvr>
                                      <p:to>
                                        <p:strVal val="visible"/>
                                      </p:to>
                                    </p:set>
                                    <p:animEffect transition="in" filter="fade">
                                      <p:cBhvr>
                                        <p:cTn id="502" dur="500"/>
                                        <p:tgtEl>
                                          <p:spTgt spid="164"/>
                                        </p:tgtEl>
                                      </p:cBhvr>
                                    </p:animEffect>
                                  </p:childTnLst>
                                </p:cTn>
                              </p:par>
                              <p:par>
                                <p:cTn id="503" presetID="1" presetClass="mediacall" presetSubtype="0" fill="hold" nodeType="withEffect">
                                  <p:stCondLst>
                                    <p:cond delay="0"/>
                                  </p:stCondLst>
                                  <p:childTnLst>
                                    <p:cmd type="call" cmd="playFrom(0.0)">
                                      <p:cBhvr>
                                        <p:cTn id="504" dur="3056" fill="hold"/>
                                        <p:tgtEl>
                                          <p:spTgt spid="150"/>
                                        </p:tgtEl>
                                      </p:cBhvr>
                                    </p:cmd>
                                  </p:childTnLst>
                                </p:cTn>
                              </p:par>
                              <p:par>
                                <p:cTn id="505" presetID="10" presetClass="exit" presetSubtype="0" fill="hold" nodeType="withEffect">
                                  <p:stCondLst>
                                    <p:cond delay="0"/>
                                  </p:stCondLst>
                                  <p:childTnLst>
                                    <p:animEffect transition="out" filter="fade">
                                      <p:cBhvr>
                                        <p:cTn id="506" dur="500"/>
                                        <p:tgtEl>
                                          <p:spTgt spid="158"/>
                                        </p:tgtEl>
                                      </p:cBhvr>
                                    </p:animEffect>
                                    <p:set>
                                      <p:cBhvr>
                                        <p:cTn id="507" dur="1" fill="hold">
                                          <p:stCondLst>
                                            <p:cond delay="499"/>
                                          </p:stCondLst>
                                        </p:cTn>
                                        <p:tgtEl>
                                          <p:spTgt spid="158"/>
                                        </p:tgtEl>
                                        <p:attrNameLst>
                                          <p:attrName>style.visibility</p:attrName>
                                        </p:attrNameLst>
                                      </p:cBhvr>
                                      <p:to>
                                        <p:strVal val="hidden"/>
                                      </p:to>
                                    </p:set>
                                  </p:childTnLst>
                                </p:cTn>
                              </p:par>
                              <p:par>
                                <p:cTn id="508" presetID="42" presetClass="exit" presetSubtype="0" fill="hold" nodeType="withEffect">
                                  <p:stCondLst>
                                    <p:cond delay="1000"/>
                                  </p:stCondLst>
                                  <p:childTnLst>
                                    <p:animEffect transition="out" filter="fade">
                                      <p:cBhvr>
                                        <p:cTn id="509" dur="1000"/>
                                        <p:tgtEl>
                                          <p:spTgt spid="154"/>
                                        </p:tgtEl>
                                      </p:cBhvr>
                                    </p:animEffect>
                                    <p:anim calcmode="lin" valueType="num">
                                      <p:cBhvr>
                                        <p:cTn id="510" dur="1000"/>
                                        <p:tgtEl>
                                          <p:spTgt spid="154"/>
                                        </p:tgtEl>
                                        <p:attrNameLst>
                                          <p:attrName>ppt_x</p:attrName>
                                        </p:attrNameLst>
                                      </p:cBhvr>
                                      <p:tavLst>
                                        <p:tav tm="0">
                                          <p:val>
                                            <p:strVal val="ppt_x"/>
                                          </p:val>
                                        </p:tav>
                                        <p:tav tm="100000">
                                          <p:val>
                                            <p:strVal val="ppt_x"/>
                                          </p:val>
                                        </p:tav>
                                      </p:tavLst>
                                    </p:anim>
                                    <p:anim calcmode="lin" valueType="num">
                                      <p:cBhvr>
                                        <p:cTn id="511" dur="1000"/>
                                        <p:tgtEl>
                                          <p:spTgt spid="154"/>
                                        </p:tgtEl>
                                        <p:attrNameLst>
                                          <p:attrName>ppt_y</p:attrName>
                                        </p:attrNameLst>
                                      </p:cBhvr>
                                      <p:tavLst>
                                        <p:tav tm="0">
                                          <p:val>
                                            <p:strVal val="ppt_y"/>
                                          </p:val>
                                        </p:tav>
                                        <p:tav tm="100000">
                                          <p:val>
                                            <p:strVal val="ppt_y+.1"/>
                                          </p:val>
                                        </p:tav>
                                      </p:tavLst>
                                    </p:anim>
                                    <p:set>
                                      <p:cBhvr>
                                        <p:cTn id="512" dur="1" fill="hold">
                                          <p:stCondLst>
                                            <p:cond delay="999"/>
                                          </p:stCondLst>
                                        </p:cTn>
                                        <p:tgtEl>
                                          <p:spTgt spid="154"/>
                                        </p:tgtEl>
                                        <p:attrNameLst>
                                          <p:attrName>style.visibility</p:attrName>
                                        </p:attrNameLst>
                                      </p:cBhvr>
                                      <p:to>
                                        <p:strVal val="hidden"/>
                                      </p:to>
                                    </p:set>
                                  </p:childTnLst>
                                </p:cTn>
                              </p:par>
                              <p:par>
                                <p:cTn id="513" presetID="42" presetClass="exit" presetSubtype="0" fill="hold" nodeType="withEffect">
                                  <p:stCondLst>
                                    <p:cond delay="1000"/>
                                  </p:stCondLst>
                                  <p:childTnLst>
                                    <p:animEffect transition="out" filter="fade">
                                      <p:cBhvr>
                                        <p:cTn id="514" dur="1000"/>
                                        <p:tgtEl>
                                          <p:spTgt spid="161"/>
                                        </p:tgtEl>
                                      </p:cBhvr>
                                    </p:animEffect>
                                    <p:anim calcmode="lin" valueType="num">
                                      <p:cBhvr>
                                        <p:cTn id="515" dur="1000"/>
                                        <p:tgtEl>
                                          <p:spTgt spid="161"/>
                                        </p:tgtEl>
                                        <p:attrNameLst>
                                          <p:attrName>ppt_x</p:attrName>
                                        </p:attrNameLst>
                                      </p:cBhvr>
                                      <p:tavLst>
                                        <p:tav tm="0">
                                          <p:val>
                                            <p:strVal val="ppt_x"/>
                                          </p:val>
                                        </p:tav>
                                        <p:tav tm="100000">
                                          <p:val>
                                            <p:strVal val="ppt_x"/>
                                          </p:val>
                                        </p:tav>
                                      </p:tavLst>
                                    </p:anim>
                                    <p:anim calcmode="lin" valueType="num">
                                      <p:cBhvr>
                                        <p:cTn id="516" dur="1000"/>
                                        <p:tgtEl>
                                          <p:spTgt spid="161"/>
                                        </p:tgtEl>
                                        <p:attrNameLst>
                                          <p:attrName>ppt_y</p:attrName>
                                        </p:attrNameLst>
                                      </p:cBhvr>
                                      <p:tavLst>
                                        <p:tav tm="0">
                                          <p:val>
                                            <p:strVal val="ppt_y"/>
                                          </p:val>
                                        </p:tav>
                                        <p:tav tm="100000">
                                          <p:val>
                                            <p:strVal val="ppt_y+.1"/>
                                          </p:val>
                                        </p:tav>
                                      </p:tavLst>
                                    </p:anim>
                                    <p:set>
                                      <p:cBhvr>
                                        <p:cTn id="517" dur="1" fill="hold">
                                          <p:stCondLst>
                                            <p:cond delay="999"/>
                                          </p:stCondLst>
                                        </p:cTn>
                                        <p:tgtEl>
                                          <p:spTgt spid="161"/>
                                        </p:tgtEl>
                                        <p:attrNameLst>
                                          <p:attrName>style.visibility</p:attrName>
                                        </p:attrNameLst>
                                      </p:cBhvr>
                                      <p:to>
                                        <p:strVal val="hidden"/>
                                      </p:to>
                                    </p:set>
                                  </p:childTnLst>
                                </p:cTn>
                              </p:par>
                              <p:par>
                                <p:cTn id="518" presetID="22" presetClass="exit" presetSubtype="4" fill="hold" nodeType="withEffect">
                                  <p:stCondLst>
                                    <p:cond delay="1000"/>
                                  </p:stCondLst>
                                  <p:childTnLst>
                                    <p:animEffect transition="out" filter="wipe(down)">
                                      <p:cBhvr>
                                        <p:cTn id="519" dur="500"/>
                                        <p:tgtEl>
                                          <p:spTgt spid="1048"/>
                                        </p:tgtEl>
                                      </p:cBhvr>
                                    </p:animEffect>
                                    <p:set>
                                      <p:cBhvr>
                                        <p:cTn id="520" dur="1" fill="hold">
                                          <p:stCondLst>
                                            <p:cond delay="499"/>
                                          </p:stCondLst>
                                        </p:cTn>
                                        <p:tgtEl>
                                          <p:spTgt spid="1048"/>
                                        </p:tgtEl>
                                        <p:attrNameLst>
                                          <p:attrName>style.visibility</p:attrName>
                                        </p:attrNameLst>
                                      </p:cBhvr>
                                      <p:to>
                                        <p:strVal val="hidden"/>
                                      </p:to>
                                    </p:set>
                                  </p:childTnLst>
                                </p:cTn>
                              </p:par>
                            </p:childTnLst>
                          </p:cTn>
                        </p:par>
                      </p:childTnLst>
                    </p:cTn>
                  </p:par>
                </p:childTnLst>
              </p:cTn>
              <p:nextCondLst>
                <p:cond evt="onClick" delay="0">
                  <p:tgtEl>
                    <p:spTgt spid="161"/>
                  </p:tgtEl>
                </p:cond>
              </p:nextCondLst>
            </p:seq>
            <p:seq concurrent="1" nextAc="seek">
              <p:cTn id="521" restart="whenNotActive" fill="hold" evtFilter="cancelBubble" nodeType="interactiveSeq">
                <p:stCondLst>
                  <p:cond evt="onClick" delay="0">
                    <p:tgtEl>
                      <p:spTgt spid="158"/>
                    </p:tgtEl>
                  </p:cond>
                </p:stCondLst>
                <p:endSync evt="end" delay="0">
                  <p:rtn val="all"/>
                </p:endSync>
                <p:childTnLst>
                  <p:par>
                    <p:cTn id="522" fill="hold">
                      <p:stCondLst>
                        <p:cond delay="0"/>
                      </p:stCondLst>
                      <p:childTnLst>
                        <p:par>
                          <p:cTn id="523" fill="hold">
                            <p:stCondLst>
                              <p:cond delay="0"/>
                            </p:stCondLst>
                            <p:childTnLst>
                              <p:par>
                                <p:cTn id="524" presetID="10" presetClass="entr" presetSubtype="0" fill="hold" grpId="1" nodeType="clickEffect">
                                  <p:stCondLst>
                                    <p:cond delay="0"/>
                                  </p:stCondLst>
                                  <p:childTnLst>
                                    <p:set>
                                      <p:cBhvr>
                                        <p:cTn id="525" dur="1" fill="hold">
                                          <p:stCondLst>
                                            <p:cond delay="0"/>
                                          </p:stCondLst>
                                        </p:cTn>
                                        <p:tgtEl>
                                          <p:spTgt spid="164"/>
                                        </p:tgtEl>
                                        <p:attrNameLst>
                                          <p:attrName>style.visibility</p:attrName>
                                        </p:attrNameLst>
                                      </p:cBhvr>
                                      <p:to>
                                        <p:strVal val="visible"/>
                                      </p:to>
                                    </p:set>
                                    <p:animEffect transition="in" filter="fade">
                                      <p:cBhvr>
                                        <p:cTn id="526" dur="500"/>
                                        <p:tgtEl>
                                          <p:spTgt spid="164"/>
                                        </p:tgtEl>
                                      </p:cBhvr>
                                    </p:animEffect>
                                  </p:childTnLst>
                                </p:cTn>
                              </p:par>
                              <p:par>
                                <p:cTn id="527" presetID="10" presetClass="entr" presetSubtype="0" fill="hold" nodeType="withEffect">
                                  <p:stCondLst>
                                    <p:cond delay="0"/>
                                  </p:stCondLst>
                                  <p:childTnLst>
                                    <p:set>
                                      <p:cBhvr>
                                        <p:cTn id="528" dur="1" fill="hold">
                                          <p:stCondLst>
                                            <p:cond delay="0"/>
                                          </p:stCondLst>
                                        </p:cTn>
                                        <p:tgtEl>
                                          <p:spTgt spid="152"/>
                                        </p:tgtEl>
                                        <p:attrNameLst>
                                          <p:attrName>style.visibility</p:attrName>
                                        </p:attrNameLst>
                                      </p:cBhvr>
                                      <p:to>
                                        <p:strVal val="visible"/>
                                      </p:to>
                                    </p:set>
                                    <p:animEffect transition="in" filter="fade">
                                      <p:cBhvr>
                                        <p:cTn id="529" dur="500"/>
                                        <p:tgtEl>
                                          <p:spTgt spid="152"/>
                                        </p:tgtEl>
                                      </p:cBhvr>
                                    </p:animEffect>
                                  </p:childTnLst>
                                </p:cTn>
                              </p:par>
                              <p:par>
                                <p:cTn id="530" presetID="1" presetClass="mediacall" presetSubtype="0" fill="hold" nodeType="withEffect">
                                  <p:stCondLst>
                                    <p:cond delay="0"/>
                                  </p:stCondLst>
                                  <p:childTnLst>
                                    <p:cmd type="call" cmd="playFrom(0.0)">
                                      <p:cBhvr>
                                        <p:cTn id="531" dur="3866" fill="hold"/>
                                        <p:tgtEl>
                                          <p:spTgt spid="151"/>
                                        </p:tgtEl>
                                      </p:cBhvr>
                                    </p:cmd>
                                  </p:childTnLst>
                                </p:cTn>
                              </p:par>
                              <p:par>
                                <p:cTn id="532" presetID="10" presetClass="exit" presetSubtype="0" fill="hold" nodeType="withEffect">
                                  <p:stCondLst>
                                    <p:cond delay="0"/>
                                  </p:stCondLst>
                                  <p:childTnLst>
                                    <p:animEffect transition="out" filter="fade">
                                      <p:cBhvr>
                                        <p:cTn id="533" dur="500"/>
                                        <p:tgtEl>
                                          <p:spTgt spid="161"/>
                                        </p:tgtEl>
                                      </p:cBhvr>
                                    </p:animEffect>
                                    <p:set>
                                      <p:cBhvr>
                                        <p:cTn id="534" dur="1" fill="hold">
                                          <p:stCondLst>
                                            <p:cond delay="499"/>
                                          </p:stCondLst>
                                        </p:cTn>
                                        <p:tgtEl>
                                          <p:spTgt spid="161"/>
                                        </p:tgtEl>
                                        <p:attrNameLst>
                                          <p:attrName>style.visibility</p:attrName>
                                        </p:attrNameLst>
                                      </p:cBhvr>
                                      <p:to>
                                        <p:strVal val="hidden"/>
                                      </p:to>
                                    </p:set>
                                  </p:childTnLst>
                                </p:cTn>
                              </p:par>
                              <p:par>
                                <p:cTn id="535" presetID="42" presetClass="exit" presetSubtype="0" fill="hold" nodeType="withEffect">
                                  <p:stCondLst>
                                    <p:cond delay="1000"/>
                                  </p:stCondLst>
                                  <p:childTnLst>
                                    <p:animEffect transition="out" filter="fade">
                                      <p:cBhvr>
                                        <p:cTn id="536" dur="1000"/>
                                        <p:tgtEl>
                                          <p:spTgt spid="154"/>
                                        </p:tgtEl>
                                      </p:cBhvr>
                                    </p:animEffect>
                                    <p:anim calcmode="lin" valueType="num">
                                      <p:cBhvr>
                                        <p:cTn id="537" dur="1000"/>
                                        <p:tgtEl>
                                          <p:spTgt spid="154"/>
                                        </p:tgtEl>
                                        <p:attrNameLst>
                                          <p:attrName>ppt_x</p:attrName>
                                        </p:attrNameLst>
                                      </p:cBhvr>
                                      <p:tavLst>
                                        <p:tav tm="0">
                                          <p:val>
                                            <p:strVal val="ppt_x"/>
                                          </p:val>
                                        </p:tav>
                                        <p:tav tm="100000">
                                          <p:val>
                                            <p:strVal val="ppt_x"/>
                                          </p:val>
                                        </p:tav>
                                      </p:tavLst>
                                    </p:anim>
                                    <p:anim calcmode="lin" valueType="num">
                                      <p:cBhvr>
                                        <p:cTn id="538" dur="1000"/>
                                        <p:tgtEl>
                                          <p:spTgt spid="154"/>
                                        </p:tgtEl>
                                        <p:attrNameLst>
                                          <p:attrName>ppt_y</p:attrName>
                                        </p:attrNameLst>
                                      </p:cBhvr>
                                      <p:tavLst>
                                        <p:tav tm="0">
                                          <p:val>
                                            <p:strVal val="ppt_y"/>
                                          </p:val>
                                        </p:tav>
                                        <p:tav tm="100000">
                                          <p:val>
                                            <p:strVal val="ppt_y+.1"/>
                                          </p:val>
                                        </p:tav>
                                      </p:tavLst>
                                    </p:anim>
                                    <p:set>
                                      <p:cBhvr>
                                        <p:cTn id="539" dur="1" fill="hold">
                                          <p:stCondLst>
                                            <p:cond delay="999"/>
                                          </p:stCondLst>
                                        </p:cTn>
                                        <p:tgtEl>
                                          <p:spTgt spid="154"/>
                                        </p:tgtEl>
                                        <p:attrNameLst>
                                          <p:attrName>style.visibility</p:attrName>
                                        </p:attrNameLst>
                                      </p:cBhvr>
                                      <p:to>
                                        <p:strVal val="hidden"/>
                                      </p:to>
                                    </p:set>
                                  </p:childTnLst>
                                </p:cTn>
                              </p:par>
                              <p:par>
                                <p:cTn id="540" presetID="42" presetClass="exit" presetSubtype="0" fill="hold" nodeType="withEffect">
                                  <p:stCondLst>
                                    <p:cond delay="1000"/>
                                  </p:stCondLst>
                                  <p:childTnLst>
                                    <p:animEffect transition="out" filter="fade">
                                      <p:cBhvr>
                                        <p:cTn id="541" dur="1000"/>
                                        <p:tgtEl>
                                          <p:spTgt spid="158"/>
                                        </p:tgtEl>
                                      </p:cBhvr>
                                    </p:animEffect>
                                    <p:anim calcmode="lin" valueType="num">
                                      <p:cBhvr>
                                        <p:cTn id="542" dur="1000"/>
                                        <p:tgtEl>
                                          <p:spTgt spid="158"/>
                                        </p:tgtEl>
                                        <p:attrNameLst>
                                          <p:attrName>ppt_x</p:attrName>
                                        </p:attrNameLst>
                                      </p:cBhvr>
                                      <p:tavLst>
                                        <p:tav tm="0">
                                          <p:val>
                                            <p:strVal val="ppt_x"/>
                                          </p:val>
                                        </p:tav>
                                        <p:tav tm="100000">
                                          <p:val>
                                            <p:strVal val="ppt_x"/>
                                          </p:val>
                                        </p:tav>
                                      </p:tavLst>
                                    </p:anim>
                                    <p:anim calcmode="lin" valueType="num">
                                      <p:cBhvr>
                                        <p:cTn id="543" dur="1000"/>
                                        <p:tgtEl>
                                          <p:spTgt spid="158"/>
                                        </p:tgtEl>
                                        <p:attrNameLst>
                                          <p:attrName>ppt_y</p:attrName>
                                        </p:attrNameLst>
                                      </p:cBhvr>
                                      <p:tavLst>
                                        <p:tav tm="0">
                                          <p:val>
                                            <p:strVal val="ppt_y"/>
                                          </p:val>
                                        </p:tav>
                                        <p:tav tm="100000">
                                          <p:val>
                                            <p:strVal val="ppt_y+.1"/>
                                          </p:val>
                                        </p:tav>
                                      </p:tavLst>
                                    </p:anim>
                                    <p:set>
                                      <p:cBhvr>
                                        <p:cTn id="544" dur="1" fill="hold">
                                          <p:stCondLst>
                                            <p:cond delay="999"/>
                                          </p:stCondLst>
                                        </p:cTn>
                                        <p:tgtEl>
                                          <p:spTgt spid="158"/>
                                        </p:tgtEl>
                                        <p:attrNameLst>
                                          <p:attrName>style.visibility</p:attrName>
                                        </p:attrNameLst>
                                      </p:cBhvr>
                                      <p:to>
                                        <p:strVal val="hidden"/>
                                      </p:to>
                                    </p:set>
                                  </p:childTnLst>
                                </p:cTn>
                              </p:par>
                              <p:par>
                                <p:cTn id="545" presetID="22" presetClass="exit" presetSubtype="4" fill="hold" nodeType="withEffect">
                                  <p:stCondLst>
                                    <p:cond delay="1000"/>
                                  </p:stCondLst>
                                  <p:childTnLst>
                                    <p:animEffect transition="out" filter="wipe(down)">
                                      <p:cBhvr>
                                        <p:cTn id="546" dur="500"/>
                                        <p:tgtEl>
                                          <p:spTgt spid="1048"/>
                                        </p:tgtEl>
                                      </p:cBhvr>
                                    </p:animEffect>
                                    <p:set>
                                      <p:cBhvr>
                                        <p:cTn id="547" dur="1" fill="hold">
                                          <p:stCondLst>
                                            <p:cond delay="499"/>
                                          </p:stCondLst>
                                        </p:cTn>
                                        <p:tgtEl>
                                          <p:spTgt spid="1048"/>
                                        </p:tgtEl>
                                        <p:attrNameLst>
                                          <p:attrName>style.visibility</p:attrName>
                                        </p:attrNameLst>
                                      </p:cBhvr>
                                      <p:to>
                                        <p:strVal val="hidden"/>
                                      </p:to>
                                    </p:set>
                                  </p:childTnLst>
                                </p:cTn>
                              </p:par>
                            </p:childTnLst>
                          </p:cTn>
                        </p:par>
                      </p:childTnLst>
                    </p:cTn>
                  </p:par>
                </p:childTnLst>
              </p:cTn>
              <p:nextCondLst>
                <p:cond evt="onClick" delay="0">
                  <p:tgtEl>
                    <p:spTgt spid="158"/>
                  </p:tgtEl>
                </p:cond>
              </p:nextCondLst>
            </p:seq>
            <p:audio>
              <p:cMediaNode vol="80000" showWhenStopped="0">
                <p:cTn id="548" fill="hold" display="0">
                  <p:stCondLst>
                    <p:cond delay="indefinite"/>
                  </p:stCondLst>
                  <p:endCondLst>
                    <p:cond evt="onStopAudio" delay="0">
                      <p:tgtEl>
                        <p:sldTgt/>
                      </p:tgtEl>
                    </p:cond>
                  </p:endCondLst>
                </p:cTn>
                <p:tgtEl>
                  <p:spTgt spid="165"/>
                </p:tgtEl>
              </p:cMediaNode>
            </p:audio>
            <p:audio>
              <p:cMediaNode vol="80000" showWhenStopped="0">
                <p:cTn id="549" fill="hold" display="0">
                  <p:stCondLst>
                    <p:cond delay="indefinite"/>
                  </p:stCondLst>
                  <p:endCondLst>
                    <p:cond evt="onStopAudio" delay="0">
                      <p:tgtEl>
                        <p:sldTgt/>
                      </p:tgtEl>
                    </p:cond>
                  </p:endCondLst>
                </p:cTn>
                <p:tgtEl>
                  <p:spTgt spid="166"/>
                </p:tgtEl>
              </p:cMediaNode>
            </p:audio>
            <p:seq concurrent="1" nextAc="seek">
              <p:cTn id="550" restart="whenNotActive" fill="hold" evtFilter="cancelBubble" nodeType="interactiveSeq">
                <p:stCondLst>
                  <p:cond evt="onClick" delay="0">
                    <p:tgtEl>
                      <p:spTgt spid="55"/>
                    </p:tgtEl>
                  </p:cond>
                </p:stCondLst>
                <p:endSync evt="end" delay="0">
                  <p:rtn val="all"/>
                </p:endSync>
                <p:childTnLst>
                  <p:par>
                    <p:cTn id="551" fill="hold">
                      <p:stCondLst>
                        <p:cond delay="0"/>
                      </p:stCondLst>
                      <p:childTnLst>
                        <p:par>
                          <p:cTn id="552" fill="hold">
                            <p:stCondLst>
                              <p:cond delay="0"/>
                            </p:stCondLst>
                            <p:childTnLst>
                              <p:par>
                                <p:cTn id="553" presetID="42" presetClass="entr" presetSubtype="0" fill="hold" nodeType="clickEffect">
                                  <p:stCondLst>
                                    <p:cond delay="0"/>
                                  </p:stCondLst>
                                  <p:childTnLst>
                                    <p:set>
                                      <p:cBhvr>
                                        <p:cTn id="554" dur="1" fill="hold">
                                          <p:stCondLst>
                                            <p:cond delay="0"/>
                                          </p:stCondLst>
                                        </p:cTn>
                                        <p:tgtEl>
                                          <p:spTgt spid="169"/>
                                        </p:tgtEl>
                                        <p:attrNameLst>
                                          <p:attrName>style.visibility</p:attrName>
                                        </p:attrNameLst>
                                      </p:cBhvr>
                                      <p:to>
                                        <p:strVal val="visible"/>
                                      </p:to>
                                    </p:set>
                                    <p:animEffect transition="in" filter="fade">
                                      <p:cBhvr>
                                        <p:cTn id="555" dur="1000"/>
                                        <p:tgtEl>
                                          <p:spTgt spid="169"/>
                                        </p:tgtEl>
                                      </p:cBhvr>
                                    </p:animEffect>
                                    <p:anim calcmode="lin" valueType="num">
                                      <p:cBhvr>
                                        <p:cTn id="556" dur="1000" fill="hold"/>
                                        <p:tgtEl>
                                          <p:spTgt spid="169"/>
                                        </p:tgtEl>
                                        <p:attrNameLst>
                                          <p:attrName>ppt_x</p:attrName>
                                        </p:attrNameLst>
                                      </p:cBhvr>
                                      <p:tavLst>
                                        <p:tav tm="0">
                                          <p:val>
                                            <p:strVal val="#ppt_x"/>
                                          </p:val>
                                        </p:tav>
                                        <p:tav tm="100000">
                                          <p:val>
                                            <p:strVal val="#ppt_x"/>
                                          </p:val>
                                        </p:tav>
                                      </p:tavLst>
                                    </p:anim>
                                    <p:anim calcmode="lin" valueType="num">
                                      <p:cBhvr>
                                        <p:cTn id="557" dur="1000" fill="hold"/>
                                        <p:tgtEl>
                                          <p:spTgt spid="169"/>
                                        </p:tgtEl>
                                        <p:attrNameLst>
                                          <p:attrName>ppt_y</p:attrName>
                                        </p:attrNameLst>
                                      </p:cBhvr>
                                      <p:tavLst>
                                        <p:tav tm="0">
                                          <p:val>
                                            <p:strVal val="#ppt_y+.1"/>
                                          </p:val>
                                        </p:tav>
                                        <p:tav tm="100000">
                                          <p:val>
                                            <p:strVal val="#ppt_y"/>
                                          </p:val>
                                        </p:tav>
                                      </p:tavLst>
                                    </p:anim>
                                  </p:childTnLst>
                                </p:cTn>
                              </p:par>
                              <p:par>
                                <p:cTn id="558" presetID="42" presetClass="entr" presetSubtype="0" fill="hold" nodeType="withEffect">
                                  <p:stCondLst>
                                    <p:cond delay="0"/>
                                  </p:stCondLst>
                                  <p:childTnLst>
                                    <p:set>
                                      <p:cBhvr>
                                        <p:cTn id="559" dur="1" fill="hold">
                                          <p:stCondLst>
                                            <p:cond delay="0"/>
                                          </p:stCondLst>
                                        </p:cTn>
                                        <p:tgtEl>
                                          <p:spTgt spid="176"/>
                                        </p:tgtEl>
                                        <p:attrNameLst>
                                          <p:attrName>style.visibility</p:attrName>
                                        </p:attrNameLst>
                                      </p:cBhvr>
                                      <p:to>
                                        <p:strVal val="visible"/>
                                      </p:to>
                                    </p:set>
                                    <p:animEffect transition="in" filter="fade">
                                      <p:cBhvr>
                                        <p:cTn id="560" dur="1000"/>
                                        <p:tgtEl>
                                          <p:spTgt spid="176"/>
                                        </p:tgtEl>
                                      </p:cBhvr>
                                    </p:animEffect>
                                    <p:anim calcmode="lin" valueType="num">
                                      <p:cBhvr>
                                        <p:cTn id="561" dur="1000" fill="hold"/>
                                        <p:tgtEl>
                                          <p:spTgt spid="176"/>
                                        </p:tgtEl>
                                        <p:attrNameLst>
                                          <p:attrName>ppt_x</p:attrName>
                                        </p:attrNameLst>
                                      </p:cBhvr>
                                      <p:tavLst>
                                        <p:tav tm="0">
                                          <p:val>
                                            <p:strVal val="#ppt_x"/>
                                          </p:val>
                                        </p:tav>
                                        <p:tav tm="100000">
                                          <p:val>
                                            <p:strVal val="#ppt_x"/>
                                          </p:val>
                                        </p:tav>
                                      </p:tavLst>
                                    </p:anim>
                                    <p:anim calcmode="lin" valueType="num">
                                      <p:cBhvr>
                                        <p:cTn id="562" dur="1000" fill="hold"/>
                                        <p:tgtEl>
                                          <p:spTgt spid="176"/>
                                        </p:tgtEl>
                                        <p:attrNameLst>
                                          <p:attrName>ppt_y</p:attrName>
                                        </p:attrNameLst>
                                      </p:cBhvr>
                                      <p:tavLst>
                                        <p:tav tm="0">
                                          <p:val>
                                            <p:strVal val="#ppt_y+.1"/>
                                          </p:val>
                                        </p:tav>
                                        <p:tav tm="100000">
                                          <p:val>
                                            <p:strVal val="#ppt_y"/>
                                          </p:val>
                                        </p:tav>
                                      </p:tavLst>
                                    </p:anim>
                                  </p:childTnLst>
                                </p:cTn>
                              </p:par>
                              <p:par>
                                <p:cTn id="563" presetID="42" presetClass="entr" presetSubtype="0" fill="hold" nodeType="withEffect">
                                  <p:stCondLst>
                                    <p:cond delay="0"/>
                                  </p:stCondLst>
                                  <p:childTnLst>
                                    <p:set>
                                      <p:cBhvr>
                                        <p:cTn id="564" dur="1" fill="hold">
                                          <p:stCondLst>
                                            <p:cond delay="0"/>
                                          </p:stCondLst>
                                        </p:cTn>
                                        <p:tgtEl>
                                          <p:spTgt spid="173"/>
                                        </p:tgtEl>
                                        <p:attrNameLst>
                                          <p:attrName>style.visibility</p:attrName>
                                        </p:attrNameLst>
                                      </p:cBhvr>
                                      <p:to>
                                        <p:strVal val="visible"/>
                                      </p:to>
                                    </p:set>
                                    <p:animEffect transition="in" filter="fade">
                                      <p:cBhvr>
                                        <p:cTn id="565" dur="1000"/>
                                        <p:tgtEl>
                                          <p:spTgt spid="173"/>
                                        </p:tgtEl>
                                      </p:cBhvr>
                                    </p:animEffect>
                                    <p:anim calcmode="lin" valueType="num">
                                      <p:cBhvr>
                                        <p:cTn id="566" dur="1000" fill="hold"/>
                                        <p:tgtEl>
                                          <p:spTgt spid="173"/>
                                        </p:tgtEl>
                                        <p:attrNameLst>
                                          <p:attrName>ppt_x</p:attrName>
                                        </p:attrNameLst>
                                      </p:cBhvr>
                                      <p:tavLst>
                                        <p:tav tm="0">
                                          <p:val>
                                            <p:strVal val="#ppt_x"/>
                                          </p:val>
                                        </p:tav>
                                        <p:tav tm="100000">
                                          <p:val>
                                            <p:strVal val="#ppt_x"/>
                                          </p:val>
                                        </p:tav>
                                      </p:tavLst>
                                    </p:anim>
                                    <p:anim calcmode="lin" valueType="num">
                                      <p:cBhvr>
                                        <p:cTn id="567" dur="1000" fill="hold"/>
                                        <p:tgtEl>
                                          <p:spTgt spid="17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5"/>
                  </p:tgtEl>
                </p:cond>
              </p:nextCondLst>
            </p:seq>
            <p:seq concurrent="1" nextAc="seek">
              <p:cTn id="568" restart="whenNotActive" fill="hold" evtFilter="cancelBubble" nodeType="interactiveSeq">
                <p:stCondLst>
                  <p:cond evt="onClick" delay="0">
                    <p:tgtEl>
                      <p:spTgt spid="173"/>
                    </p:tgtEl>
                  </p:cond>
                </p:stCondLst>
                <p:endSync evt="end" delay="0">
                  <p:rtn val="all"/>
                </p:endSync>
                <p:childTnLst>
                  <p:par>
                    <p:cTn id="569" fill="hold">
                      <p:stCondLst>
                        <p:cond delay="0"/>
                      </p:stCondLst>
                      <p:childTnLst>
                        <p:par>
                          <p:cTn id="570" fill="hold">
                            <p:stCondLst>
                              <p:cond delay="0"/>
                            </p:stCondLst>
                            <p:childTnLst>
                              <p:par>
                                <p:cTn id="571" presetID="10" presetClass="entr" presetSubtype="0" fill="hold" grpId="1" nodeType="clickEffect">
                                  <p:stCondLst>
                                    <p:cond delay="0"/>
                                  </p:stCondLst>
                                  <p:childTnLst>
                                    <p:set>
                                      <p:cBhvr>
                                        <p:cTn id="572" dur="1" fill="hold">
                                          <p:stCondLst>
                                            <p:cond delay="0"/>
                                          </p:stCondLst>
                                        </p:cTn>
                                        <p:tgtEl>
                                          <p:spTgt spid="179"/>
                                        </p:tgtEl>
                                        <p:attrNameLst>
                                          <p:attrName>style.visibility</p:attrName>
                                        </p:attrNameLst>
                                      </p:cBhvr>
                                      <p:to>
                                        <p:strVal val="visible"/>
                                      </p:to>
                                    </p:set>
                                    <p:animEffect transition="in" filter="fade">
                                      <p:cBhvr>
                                        <p:cTn id="573" dur="500"/>
                                        <p:tgtEl>
                                          <p:spTgt spid="179"/>
                                        </p:tgtEl>
                                      </p:cBhvr>
                                    </p:animEffect>
                                  </p:childTnLst>
                                </p:cTn>
                              </p:par>
                              <p:par>
                                <p:cTn id="574" presetID="10" presetClass="entr" presetSubtype="0" fill="hold" nodeType="withEffect">
                                  <p:stCondLst>
                                    <p:cond delay="0"/>
                                  </p:stCondLst>
                                  <p:childTnLst>
                                    <p:set>
                                      <p:cBhvr>
                                        <p:cTn id="575" dur="1" fill="hold">
                                          <p:stCondLst>
                                            <p:cond delay="0"/>
                                          </p:stCondLst>
                                        </p:cTn>
                                        <p:tgtEl>
                                          <p:spTgt spid="167"/>
                                        </p:tgtEl>
                                        <p:attrNameLst>
                                          <p:attrName>style.visibility</p:attrName>
                                        </p:attrNameLst>
                                      </p:cBhvr>
                                      <p:to>
                                        <p:strVal val="visible"/>
                                      </p:to>
                                    </p:set>
                                    <p:animEffect transition="in" filter="fade">
                                      <p:cBhvr>
                                        <p:cTn id="576" dur="500"/>
                                        <p:tgtEl>
                                          <p:spTgt spid="167"/>
                                        </p:tgtEl>
                                      </p:cBhvr>
                                    </p:animEffect>
                                  </p:childTnLst>
                                </p:cTn>
                              </p:par>
                              <p:par>
                                <p:cTn id="577" presetID="1" presetClass="mediacall" presetSubtype="0" fill="hold" nodeType="withEffect">
                                  <p:stCondLst>
                                    <p:cond delay="0"/>
                                  </p:stCondLst>
                                  <p:childTnLst>
                                    <p:cmd type="call" cmd="playFrom(0.0)">
                                      <p:cBhvr>
                                        <p:cTn id="578" dur="3866" fill="hold"/>
                                        <p:tgtEl>
                                          <p:spTgt spid="166"/>
                                        </p:tgtEl>
                                      </p:cBhvr>
                                    </p:cmd>
                                  </p:childTnLst>
                                </p:cTn>
                              </p:par>
                              <p:par>
                                <p:cTn id="579" presetID="10" presetClass="exit" presetSubtype="0" fill="hold" nodeType="withEffect">
                                  <p:stCondLst>
                                    <p:cond delay="0"/>
                                  </p:stCondLst>
                                  <p:childTnLst>
                                    <p:animEffect transition="out" filter="fade">
                                      <p:cBhvr>
                                        <p:cTn id="580" dur="500"/>
                                        <p:tgtEl>
                                          <p:spTgt spid="176"/>
                                        </p:tgtEl>
                                      </p:cBhvr>
                                    </p:animEffect>
                                    <p:set>
                                      <p:cBhvr>
                                        <p:cTn id="581" dur="1" fill="hold">
                                          <p:stCondLst>
                                            <p:cond delay="499"/>
                                          </p:stCondLst>
                                        </p:cTn>
                                        <p:tgtEl>
                                          <p:spTgt spid="176"/>
                                        </p:tgtEl>
                                        <p:attrNameLst>
                                          <p:attrName>style.visibility</p:attrName>
                                        </p:attrNameLst>
                                      </p:cBhvr>
                                      <p:to>
                                        <p:strVal val="hidden"/>
                                      </p:to>
                                    </p:set>
                                  </p:childTnLst>
                                </p:cTn>
                              </p:par>
                              <p:par>
                                <p:cTn id="582" presetID="42" presetClass="exit" presetSubtype="0" fill="hold" nodeType="withEffect">
                                  <p:stCondLst>
                                    <p:cond delay="1000"/>
                                  </p:stCondLst>
                                  <p:childTnLst>
                                    <p:animEffect transition="out" filter="fade">
                                      <p:cBhvr>
                                        <p:cTn id="583" dur="1000"/>
                                        <p:tgtEl>
                                          <p:spTgt spid="169"/>
                                        </p:tgtEl>
                                      </p:cBhvr>
                                    </p:animEffect>
                                    <p:anim calcmode="lin" valueType="num">
                                      <p:cBhvr>
                                        <p:cTn id="584" dur="1000"/>
                                        <p:tgtEl>
                                          <p:spTgt spid="169"/>
                                        </p:tgtEl>
                                        <p:attrNameLst>
                                          <p:attrName>ppt_x</p:attrName>
                                        </p:attrNameLst>
                                      </p:cBhvr>
                                      <p:tavLst>
                                        <p:tav tm="0">
                                          <p:val>
                                            <p:strVal val="ppt_x"/>
                                          </p:val>
                                        </p:tav>
                                        <p:tav tm="100000">
                                          <p:val>
                                            <p:strVal val="ppt_x"/>
                                          </p:val>
                                        </p:tav>
                                      </p:tavLst>
                                    </p:anim>
                                    <p:anim calcmode="lin" valueType="num">
                                      <p:cBhvr>
                                        <p:cTn id="585" dur="1000"/>
                                        <p:tgtEl>
                                          <p:spTgt spid="169"/>
                                        </p:tgtEl>
                                        <p:attrNameLst>
                                          <p:attrName>ppt_y</p:attrName>
                                        </p:attrNameLst>
                                      </p:cBhvr>
                                      <p:tavLst>
                                        <p:tav tm="0">
                                          <p:val>
                                            <p:strVal val="ppt_y"/>
                                          </p:val>
                                        </p:tav>
                                        <p:tav tm="100000">
                                          <p:val>
                                            <p:strVal val="ppt_y+.1"/>
                                          </p:val>
                                        </p:tav>
                                      </p:tavLst>
                                    </p:anim>
                                    <p:set>
                                      <p:cBhvr>
                                        <p:cTn id="586" dur="1" fill="hold">
                                          <p:stCondLst>
                                            <p:cond delay="999"/>
                                          </p:stCondLst>
                                        </p:cTn>
                                        <p:tgtEl>
                                          <p:spTgt spid="169"/>
                                        </p:tgtEl>
                                        <p:attrNameLst>
                                          <p:attrName>style.visibility</p:attrName>
                                        </p:attrNameLst>
                                      </p:cBhvr>
                                      <p:to>
                                        <p:strVal val="hidden"/>
                                      </p:to>
                                    </p:set>
                                  </p:childTnLst>
                                </p:cTn>
                              </p:par>
                              <p:par>
                                <p:cTn id="587" presetID="42" presetClass="exit" presetSubtype="0" fill="hold" nodeType="withEffect">
                                  <p:stCondLst>
                                    <p:cond delay="1000"/>
                                  </p:stCondLst>
                                  <p:childTnLst>
                                    <p:animEffect transition="out" filter="fade">
                                      <p:cBhvr>
                                        <p:cTn id="588" dur="1000"/>
                                        <p:tgtEl>
                                          <p:spTgt spid="173"/>
                                        </p:tgtEl>
                                      </p:cBhvr>
                                    </p:animEffect>
                                    <p:anim calcmode="lin" valueType="num">
                                      <p:cBhvr>
                                        <p:cTn id="589" dur="1000"/>
                                        <p:tgtEl>
                                          <p:spTgt spid="173"/>
                                        </p:tgtEl>
                                        <p:attrNameLst>
                                          <p:attrName>ppt_x</p:attrName>
                                        </p:attrNameLst>
                                      </p:cBhvr>
                                      <p:tavLst>
                                        <p:tav tm="0">
                                          <p:val>
                                            <p:strVal val="ppt_x"/>
                                          </p:val>
                                        </p:tav>
                                        <p:tav tm="100000">
                                          <p:val>
                                            <p:strVal val="ppt_x"/>
                                          </p:val>
                                        </p:tav>
                                      </p:tavLst>
                                    </p:anim>
                                    <p:anim calcmode="lin" valueType="num">
                                      <p:cBhvr>
                                        <p:cTn id="590" dur="1000"/>
                                        <p:tgtEl>
                                          <p:spTgt spid="173"/>
                                        </p:tgtEl>
                                        <p:attrNameLst>
                                          <p:attrName>ppt_y</p:attrName>
                                        </p:attrNameLst>
                                      </p:cBhvr>
                                      <p:tavLst>
                                        <p:tav tm="0">
                                          <p:val>
                                            <p:strVal val="ppt_y"/>
                                          </p:val>
                                        </p:tav>
                                        <p:tav tm="100000">
                                          <p:val>
                                            <p:strVal val="ppt_y+.1"/>
                                          </p:val>
                                        </p:tav>
                                      </p:tavLst>
                                    </p:anim>
                                    <p:set>
                                      <p:cBhvr>
                                        <p:cTn id="591" dur="1" fill="hold">
                                          <p:stCondLst>
                                            <p:cond delay="999"/>
                                          </p:stCondLst>
                                        </p:cTn>
                                        <p:tgtEl>
                                          <p:spTgt spid="173"/>
                                        </p:tgtEl>
                                        <p:attrNameLst>
                                          <p:attrName>style.visibility</p:attrName>
                                        </p:attrNameLst>
                                      </p:cBhvr>
                                      <p:to>
                                        <p:strVal val="hidden"/>
                                      </p:to>
                                    </p:set>
                                  </p:childTnLst>
                                </p:cTn>
                              </p:par>
                              <p:par>
                                <p:cTn id="592" presetID="22" presetClass="exit" presetSubtype="4" fill="hold" nodeType="withEffect">
                                  <p:stCondLst>
                                    <p:cond delay="1000"/>
                                  </p:stCondLst>
                                  <p:childTnLst>
                                    <p:animEffect transition="out" filter="wipe(down)">
                                      <p:cBhvr>
                                        <p:cTn id="593" dur="500"/>
                                        <p:tgtEl>
                                          <p:spTgt spid="55"/>
                                        </p:tgtEl>
                                      </p:cBhvr>
                                    </p:animEffect>
                                    <p:set>
                                      <p:cBhvr>
                                        <p:cTn id="594"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173"/>
                  </p:tgtEl>
                </p:cond>
              </p:nextCondLst>
            </p:seq>
            <p:seq concurrent="1" nextAc="seek">
              <p:cTn id="595" restart="whenNotActive" fill="hold" evtFilter="cancelBubble" nodeType="interactiveSeq">
                <p:stCondLst>
                  <p:cond evt="onClick" delay="0">
                    <p:tgtEl>
                      <p:spTgt spid="176"/>
                    </p:tgtEl>
                  </p:cond>
                </p:stCondLst>
                <p:endSync evt="end" delay="0">
                  <p:rtn val="all"/>
                </p:endSync>
                <p:childTnLst>
                  <p:par>
                    <p:cTn id="596" fill="hold">
                      <p:stCondLst>
                        <p:cond delay="0"/>
                      </p:stCondLst>
                      <p:childTnLst>
                        <p:par>
                          <p:cTn id="597" fill="hold">
                            <p:stCondLst>
                              <p:cond delay="0"/>
                            </p:stCondLst>
                            <p:childTnLst>
                              <p:par>
                                <p:cTn id="598" presetID="10" presetClass="entr" presetSubtype="0" fill="hold" nodeType="clickEffect">
                                  <p:stCondLst>
                                    <p:cond delay="0"/>
                                  </p:stCondLst>
                                  <p:childTnLst>
                                    <p:set>
                                      <p:cBhvr>
                                        <p:cTn id="599" dur="1" fill="hold">
                                          <p:stCondLst>
                                            <p:cond delay="0"/>
                                          </p:stCondLst>
                                        </p:cTn>
                                        <p:tgtEl>
                                          <p:spTgt spid="168"/>
                                        </p:tgtEl>
                                        <p:attrNameLst>
                                          <p:attrName>style.visibility</p:attrName>
                                        </p:attrNameLst>
                                      </p:cBhvr>
                                      <p:to>
                                        <p:strVal val="visible"/>
                                      </p:to>
                                    </p:set>
                                    <p:animEffect transition="in" filter="fade">
                                      <p:cBhvr>
                                        <p:cTn id="600" dur="500"/>
                                        <p:tgtEl>
                                          <p:spTgt spid="168"/>
                                        </p:tgtEl>
                                      </p:cBhvr>
                                    </p:animEffect>
                                  </p:childTnLst>
                                </p:cTn>
                              </p:par>
                              <p:par>
                                <p:cTn id="601" presetID="10" presetClass="entr" presetSubtype="0" fill="hold" grpId="0" nodeType="withEffect">
                                  <p:stCondLst>
                                    <p:cond delay="0"/>
                                  </p:stCondLst>
                                  <p:childTnLst>
                                    <p:set>
                                      <p:cBhvr>
                                        <p:cTn id="602" dur="1" fill="hold">
                                          <p:stCondLst>
                                            <p:cond delay="0"/>
                                          </p:stCondLst>
                                        </p:cTn>
                                        <p:tgtEl>
                                          <p:spTgt spid="179"/>
                                        </p:tgtEl>
                                        <p:attrNameLst>
                                          <p:attrName>style.visibility</p:attrName>
                                        </p:attrNameLst>
                                      </p:cBhvr>
                                      <p:to>
                                        <p:strVal val="visible"/>
                                      </p:to>
                                    </p:set>
                                    <p:animEffect transition="in" filter="fade">
                                      <p:cBhvr>
                                        <p:cTn id="603" dur="500"/>
                                        <p:tgtEl>
                                          <p:spTgt spid="179"/>
                                        </p:tgtEl>
                                      </p:cBhvr>
                                    </p:animEffect>
                                  </p:childTnLst>
                                </p:cTn>
                              </p:par>
                              <p:par>
                                <p:cTn id="604" presetID="1" presetClass="mediacall" presetSubtype="0" fill="hold" nodeType="withEffect">
                                  <p:stCondLst>
                                    <p:cond delay="0"/>
                                  </p:stCondLst>
                                  <p:childTnLst>
                                    <p:cmd type="call" cmd="playFrom(0.0)">
                                      <p:cBhvr>
                                        <p:cTn id="605" dur="3056" fill="hold"/>
                                        <p:tgtEl>
                                          <p:spTgt spid="165"/>
                                        </p:tgtEl>
                                      </p:cBhvr>
                                    </p:cmd>
                                  </p:childTnLst>
                                </p:cTn>
                              </p:par>
                              <p:par>
                                <p:cTn id="606" presetID="10" presetClass="exit" presetSubtype="0" fill="hold" nodeType="withEffect">
                                  <p:stCondLst>
                                    <p:cond delay="0"/>
                                  </p:stCondLst>
                                  <p:childTnLst>
                                    <p:animEffect transition="out" filter="fade">
                                      <p:cBhvr>
                                        <p:cTn id="607" dur="500"/>
                                        <p:tgtEl>
                                          <p:spTgt spid="173"/>
                                        </p:tgtEl>
                                      </p:cBhvr>
                                    </p:animEffect>
                                    <p:set>
                                      <p:cBhvr>
                                        <p:cTn id="608" dur="1" fill="hold">
                                          <p:stCondLst>
                                            <p:cond delay="499"/>
                                          </p:stCondLst>
                                        </p:cTn>
                                        <p:tgtEl>
                                          <p:spTgt spid="173"/>
                                        </p:tgtEl>
                                        <p:attrNameLst>
                                          <p:attrName>style.visibility</p:attrName>
                                        </p:attrNameLst>
                                      </p:cBhvr>
                                      <p:to>
                                        <p:strVal val="hidden"/>
                                      </p:to>
                                    </p:set>
                                  </p:childTnLst>
                                </p:cTn>
                              </p:par>
                              <p:par>
                                <p:cTn id="609" presetID="42" presetClass="exit" presetSubtype="0" fill="hold" nodeType="withEffect">
                                  <p:stCondLst>
                                    <p:cond delay="1000"/>
                                  </p:stCondLst>
                                  <p:childTnLst>
                                    <p:animEffect transition="out" filter="fade">
                                      <p:cBhvr>
                                        <p:cTn id="610" dur="1000"/>
                                        <p:tgtEl>
                                          <p:spTgt spid="169"/>
                                        </p:tgtEl>
                                      </p:cBhvr>
                                    </p:animEffect>
                                    <p:anim calcmode="lin" valueType="num">
                                      <p:cBhvr>
                                        <p:cTn id="611" dur="1000"/>
                                        <p:tgtEl>
                                          <p:spTgt spid="169"/>
                                        </p:tgtEl>
                                        <p:attrNameLst>
                                          <p:attrName>ppt_x</p:attrName>
                                        </p:attrNameLst>
                                      </p:cBhvr>
                                      <p:tavLst>
                                        <p:tav tm="0">
                                          <p:val>
                                            <p:strVal val="ppt_x"/>
                                          </p:val>
                                        </p:tav>
                                        <p:tav tm="100000">
                                          <p:val>
                                            <p:strVal val="ppt_x"/>
                                          </p:val>
                                        </p:tav>
                                      </p:tavLst>
                                    </p:anim>
                                    <p:anim calcmode="lin" valueType="num">
                                      <p:cBhvr>
                                        <p:cTn id="612" dur="1000"/>
                                        <p:tgtEl>
                                          <p:spTgt spid="169"/>
                                        </p:tgtEl>
                                        <p:attrNameLst>
                                          <p:attrName>ppt_y</p:attrName>
                                        </p:attrNameLst>
                                      </p:cBhvr>
                                      <p:tavLst>
                                        <p:tav tm="0">
                                          <p:val>
                                            <p:strVal val="ppt_y"/>
                                          </p:val>
                                        </p:tav>
                                        <p:tav tm="100000">
                                          <p:val>
                                            <p:strVal val="ppt_y+.1"/>
                                          </p:val>
                                        </p:tav>
                                      </p:tavLst>
                                    </p:anim>
                                    <p:set>
                                      <p:cBhvr>
                                        <p:cTn id="613" dur="1" fill="hold">
                                          <p:stCondLst>
                                            <p:cond delay="999"/>
                                          </p:stCondLst>
                                        </p:cTn>
                                        <p:tgtEl>
                                          <p:spTgt spid="169"/>
                                        </p:tgtEl>
                                        <p:attrNameLst>
                                          <p:attrName>style.visibility</p:attrName>
                                        </p:attrNameLst>
                                      </p:cBhvr>
                                      <p:to>
                                        <p:strVal val="hidden"/>
                                      </p:to>
                                    </p:set>
                                  </p:childTnLst>
                                </p:cTn>
                              </p:par>
                              <p:par>
                                <p:cTn id="614" presetID="42" presetClass="exit" presetSubtype="0" fill="hold" nodeType="withEffect">
                                  <p:stCondLst>
                                    <p:cond delay="1000"/>
                                  </p:stCondLst>
                                  <p:childTnLst>
                                    <p:animEffect transition="out" filter="fade">
                                      <p:cBhvr>
                                        <p:cTn id="615" dur="1000"/>
                                        <p:tgtEl>
                                          <p:spTgt spid="176"/>
                                        </p:tgtEl>
                                      </p:cBhvr>
                                    </p:animEffect>
                                    <p:anim calcmode="lin" valueType="num">
                                      <p:cBhvr>
                                        <p:cTn id="616" dur="1000"/>
                                        <p:tgtEl>
                                          <p:spTgt spid="176"/>
                                        </p:tgtEl>
                                        <p:attrNameLst>
                                          <p:attrName>ppt_x</p:attrName>
                                        </p:attrNameLst>
                                      </p:cBhvr>
                                      <p:tavLst>
                                        <p:tav tm="0">
                                          <p:val>
                                            <p:strVal val="ppt_x"/>
                                          </p:val>
                                        </p:tav>
                                        <p:tav tm="100000">
                                          <p:val>
                                            <p:strVal val="ppt_x"/>
                                          </p:val>
                                        </p:tav>
                                      </p:tavLst>
                                    </p:anim>
                                    <p:anim calcmode="lin" valueType="num">
                                      <p:cBhvr>
                                        <p:cTn id="617" dur="1000"/>
                                        <p:tgtEl>
                                          <p:spTgt spid="176"/>
                                        </p:tgtEl>
                                        <p:attrNameLst>
                                          <p:attrName>ppt_y</p:attrName>
                                        </p:attrNameLst>
                                      </p:cBhvr>
                                      <p:tavLst>
                                        <p:tav tm="0">
                                          <p:val>
                                            <p:strVal val="ppt_y"/>
                                          </p:val>
                                        </p:tav>
                                        <p:tav tm="100000">
                                          <p:val>
                                            <p:strVal val="ppt_y+.1"/>
                                          </p:val>
                                        </p:tav>
                                      </p:tavLst>
                                    </p:anim>
                                    <p:set>
                                      <p:cBhvr>
                                        <p:cTn id="618" dur="1" fill="hold">
                                          <p:stCondLst>
                                            <p:cond delay="999"/>
                                          </p:stCondLst>
                                        </p:cTn>
                                        <p:tgtEl>
                                          <p:spTgt spid="176"/>
                                        </p:tgtEl>
                                        <p:attrNameLst>
                                          <p:attrName>style.visibility</p:attrName>
                                        </p:attrNameLst>
                                      </p:cBhvr>
                                      <p:to>
                                        <p:strVal val="hidden"/>
                                      </p:to>
                                    </p:set>
                                  </p:childTnLst>
                                </p:cTn>
                              </p:par>
                              <p:par>
                                <p:cTn id="619" presetID="22" presetClass="exit" presetSubtype="4" fill="hold" nodeType="withEffect">
                                  <p:stCondLst>
                                    <p:cond delay="1000"/>
                                  </p:stCondLst>
                                  <p:childTnLst>
                                    <p:animEffect transition="out" filter="wipe(down)">
                                      <p:cBhvr>
                                        <p:cTn id="620" dur="500"/>
                                        <p:tgtEl>
                                          <p:spTgt spid="55"/>
                                        </p:tgtEl>
                                      </p:cBhvr>
                                    </p:animEffect>
                                    <p:set>
                                      <p:cBhvr>
                                        <p:cTn id="621"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176"/>
                  </p:tgtEl>
                </p:cond>
              </p:nextCondLst>
            </p:seq>
            <p:audio>
              <p:cMediaNode vol="80000" showWhenStopped="0">
                <p:cTn id="622" fill="hold" display="0">
                  <p:stCondLst>
                    <p:cond delay="indefinite"/>
                  </p:stCondLst>
                  <p:endCondLst>
                    <p:cond evt="onStopAudio" delay="0">
                      <p:tgtEl>
                        <p:sldTgt/>
                      </p:tgtEl>
                    </p:cond>
                  </p:endCondLst>
                </p:cTn>
                <p:tgtEl>
                  <p:spTgt spid="180"/>
                </p:tgtEl>
              </p:cMediaNode>
            </p:audio>
            <p:audio>
              <p:cMediaNode vol="80000" showWhenStopped="0">
                <p:cTn id="623" fill="hold" display="0">
                  <p:stCondLst>
                    <p:cond delay="indefinite"/>
                  </p:stCondLst>
                  <p:endCondLst>
                    <p:cond evt="onStopAudio" delay="0">
                      <p:tgtEl>
                        <p:sldTgt/>
                      </p:tgtEl>
                    </p:cond>
                  </p:endCondLst>
                </p:cTn>
                <p:tgtEl>
                  <p:spTgt spid="181"/>
                </p:tgtEl>
              </p:cMediaNode>
            </p:audio>
            <p:seq concurrent="1" nextAc="seek">
              <p:cTn id="624" restart="whenNotActive" fill="hold" evtFilter="cancelBubble" nodeType="interactiveSeq">
                <p:stCondLst>
                  <p:cond evt="onClick" delay="0">
                    <p:tgtEl>
                      <p:spTgt spid="1052"/>
                    </p:tgtEl>
                  </p:cond>
                </p:stCondLst>
                <p:endSync evt="end" delay="0">
                  <p:rtn val="all"/>
                </p:endSync>
                <p:childTnLst>
                  <p:par>
                    <p:cTn id="625" fill="hold">
                      <p:stCondLst>
                        <p:cond delay="0"/>
                      </p:stCondLst>
                      <p:childTnLst>
                        <p:par>
                          <p:cTn id="626" fill="hold">
                            <p:stCondLst>
                              <p:cond delay="0"/>
                            </p:stCondLst>
                            <p:childTnLst>
                              <p:par>
                                <p:cTn id="627" presetID="42" presetClass="entr" presetSubtype="0" fill="hold" nodeType="clickEffect">
                                  <p:stCondLst>
                                    <p:cond delay="0"/>
                                  </p:stCondLst>
                                  <p:childTnLst>
                                    <p:set>
                                      <p:cBhvr>
                                        <p:cTn id="628" dur="1" fill="hold">
                                          <p:stCondLst>
                                            <p:cond delay="0"/>
                                          </p:stCondLst>
                                        </p:cTn>
                                        <p:tgtEl>
                                          <p:spTgt spid="184"/>
                                        </p:tgtEl>
                                        <p:attrNameLst>
                                          <p:attrName>style.visibility</p:attrName>
                                        </p:attrNameLst>
                                      </p:cBhvr>
                                      <p:to>
                                        <p:strVal val="visible"/>
                                      </p:to>
                                    </p:set>
                                    <p:animEffect transition="in" filter="fade">
                                      <p:cBhvr>
                                        <p:cTn id="629" dur="1000"/>
                                        <p:tgtEl>
                                          <p:spTgt spid="184"/>
                                        </p:tgtEl>
                                      </p:cBhvr>
                                    </p:animEffect>
                                    <p:anim calcmode="lin" valueType="num">
                                      <p:cBhvr>
                                        <p:cTn id="630" dur="1000" fill="hold"/>
                                        <p:tgtEl>
                                          <p:spTgt spid="184"/>
                                        </p:tgtEl>
                                        <p:attrNameLst>
                                          <p:attrName>ppt_x</p:attrName>
                                        </p:attrNameLst>
                                      </p:cBhvr>
                                      <p:tavLst>
                                        <p:tav tm="0">
                                          <p:val>
                                            <p:strVal val="#ppt_x"/>
                                          </p:val>
                                        </p:tav>
                                        <p:tav tm="100000">
                                          <p:val>
                                            <p:strVal val="#ppt_x"/>
                                          </p:val>
                                        </p:tav>
                                      </p:tavLst>
                                    </p:anim>
                                    <p:anim calcmode="lin" valueType="num">
                                      <p:cBhvr>
                                        <p:cTn id="631" dur="1000" fill="hold"/>
                                        <p:tgtEl>
                                          <p:spTgt spid="184"/>
                                        </p:tgtEl>
                                        <p:attrNameLst>
                                          <p:attrName>ppt_y</p:attrName>
                                        </p:attrNameLst>
                                      </p:cBhvr>
                                      <p:tavLst>
                                        <p:tav tm="0">
                                          <p:val>
                                            <p:strVal val="#ppt_y+.1"/>
                                          </p:val>
                                        </p:tav>
                                        <p:tav tm="100000">
                                          <p:val>
                                            <p:strVal val="#ppt_y"/>
                                          </p:val>
                                        </p:tav>
                                      </p:tavLst>
                                    </p:anim>
                                  </p:childTnLst>
                                </p:cTn>
                              </p:par>
                              <p:par>
                                <p:cTn id="632" presetID="42" presetClass="entr" presetSubtype="0" fill="hold" nodeType="withEffect">
                                  <p:stCondLst>
                                    <p:cond delay="0"/>
                                  </p:stCondLst>
                                  <p:childTnLst>
                                    <p:set>
                                      <p:cBhvr>
                                        <p:cTn id="633" dur="1" fill="hold">
                                          <p:stCondLst>
                                            <p:cond delay="0"/>
                                          </p:stCondLst>
                                        </p:cTn>
                                        <p:tgtEl>
                                          <p:spTgt spid="191"/>
                                        </p:tgtEl>
                                        <p:attrNameLst>
                                          <p:attrName>style.visibility</p:attrName>
                                        </p:attrNameLst>
                                      </p:cBhvr>
                                      <p:to>
                                        <p:strVal val="visible"/>
                                      </p:to>
                                    </p:set>
                                    <p:animEffect transition="in" filter="fade">
                                      <p:cBhvr>
                                        <p:cTn id="634" dur="1000"/>
                                        <p:tgtEl>
                                          <p:spTgt spid="191"/>
                                        </p:tgtEl>
                                      </p:cBhvr>
                                    </p:animEffect>
                                    <p:anim calcmode="lin" valueType="num">
                                      <p:cBhvr>
                                        <p:cTn id="635" dur="1000" fill="hold"/>
                                        <p:tgtEl>
                                          <p:spTgt spid="191"/>
                                        </p:tgtEl>
                                        <p:attrNameLst>
                                          <p:attrName>ppt_x</p:attrName>
                                        </p:attrNameLst>
                                      </p:cBhvr>
                                      <p:tavLst>
                                        <p:tav tm="0">
                                          <p:val>
                                            <p:strVal val="#ppt_x"/>
                                          </p:val>
                                        </p:tav>
                                        <p:tav tm="100000">
                                          <p:val>
                                            <p:strVal val="#ppt_x"/>
                                          </p:val>
                                        </p:tav>
                                      </p:tavLst>
                                    </p:anim>
                                    <p:anim calcmode="lin" valueType="num">
                                      <p:cBhvr>
                                        <p:cTn id="636" dur="1000" fill="hold"/>
                                        <p:tgtEl>
                                          <p:spTgt spid="191"/>
                                        </p:tgtEl>
                                        <p:attrNameLst>
                                          <p:attrName>ppt_y</p:attrName>
                                        </p:attrNameLst>
                                      </p:cBhvr>
                                      <p:tavLst>
                                        <p:tav tm="0">
                                          <p:val>
                                            <p:strVal val="#ppt_y+.1"/>
                                          </p:val>
                                        </p:tav>
                                        <p:tav tm="100000">
                                          <p:val>
                                            <p:strVal val="#ppt_y"/>
                                          </p:val>
                                        </p:tav>
                                      </p:tavLst>
                                    </p:anim>
                                  </p:childTnLst>
                                </p:cTn>
                              </p:par>
                              <p:par>
                                <p:cTn id="637" presetID="42" presetClass="entr" presetSubtype="0" fill="hold" nodeType="withEffect">
                                  <p:stCondLst>
                                    <p:cond delay="0"/>
                                  </p:stCondLst>
                                  <p:childTnLst>
                                    <p:set>
                                      <p:cBhvr>
                                        <p:cTn id="638" dur="1" fill="hold">
                                          <p:stCondLst>
                                            <p:cond delay="0"/>
                                          </p:stCondLst>
                                        </p:cTn>
                                        <p:tgtEl>
                                          <p:spTgt spid="188"/>
                                        </p:tgtEl>
                                        <p:attrNameLst>
                                          <p:attrName>style.visibility</p:attrName>
                                        </p:attrNameLst>
                                      </p:cBhvr>
                                      <p:to>
                                        <p:strVal val="visible"/>
                                      </p:to>
                                    </p:set>
                                    <p:animEffect transition="in" filter="fade">
                                      <p:cBhvr>
                                        <p:cTn id="639" dur="1000"/>
                                        <p:tgtEl>
                                          <p:spTgt spid="188"/>
                                        </p:tgtEl>
                                      </p:cBhvr>
                                    </p:animEffect>
                                    <p:anim calcmode="lin" valueType="num">
                                      <p:cBhvr>
                                        <p:cTn id="640" dur="1000" fill="hold"/>
                                        <p:tgtEl>
                                          <p:spTgt spid="188"/>
                                        </p:tgtEl>
                                        <p:attrNameLst>
                                          <p:attrName>ppt_x</p:attrName>
                                        </p:attrNameLst>
                                      </p:cBhvr>
                                      <p:tavLst>
                                        <p:tav tm="0">
                                          <p:val>
                                            <p:strVal val="#ppt_x"/>
                                          </p:val>
                                        </p:tav>
                                        <p:tav tm="100000">
                                          <p:val>
                                            <p:strVal val="#ppt_x"/>
                                          </p:val>
                                        </p:tav>
                                      </p:tavLst>
                                    </p:anim>
                                    <p:anim calcmode="lin" valueType="num">
                                      <p:cBhvr>
                                        <p:cTn id="641" dur="1000" fill="hold"/>
                                        <p:tgtEl>
                                          <p:spTgt spid="18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2"/>
                  </p:tgtEl>
                </p:cond>
              </p:nextCondLst>
            </p:seq>
            <p:seq concurrent="1" nextAc="seek">
              <p:cTn id="642" restart="whenNotActive" fill="hold" evtFilter="cancelBubble" nodeType="interactiveSeq">
                <p:stCondLst>
                  <p:cond evt="onClick" delay="0">
                    <p:tgtEl>
                      <p:spTgt spid="188"/>
                    </p:tgtEl>
                  </p:cond>
                </p:stCondLst>
                <p:endSync evt="end" delay="0">
                  <p:rtn val="all"/>
                </p:endSync>
                <p:childTnLst>
                  <p:par>
                    <p:cTn id="643" fill="hold">
                      <p:stCondLst>
                        <p:cond delay="0"/>
                      </p:stCondLst>
                      <p:childTnLst>
                        <p:par>
                          <p:cTn id="644" fill="hold">
                            <p:stCondLst>
                              <p:cond delay="0"/>
                            </p:stCondLst>
                            <p:childTnLst>
                              <p:par>
                                <p:cTn id="645" presetID="10" presetClass="entr" presetSubtype="0" fill="hold" grpId="1" nodeType="clickEffect">
                                  <p:stCondLst>
                                    <p:cond delay="0"/>
                                  </p:stCondLst>
                                  <p:childTnLst>
                                    <p:set>
                                      <p:cBhvr>
                                        <p:cTn id="646" dur="1" fill="hold">
                                          <p:stCondLst>
                                            <p:cond delay="0"/>
                                          </p:stCondLst>
                                        </p:cTn>
                                        <p:tgtEl>
                                          <p:spTgt spid="194"/>
                                        </p:tgtEl>
                                        <p:attrNameLst>
                                          <p:attrName>style.visibility</p:attrName>
                                        </p:attrNameLst>
                                      </p:cBhvr>
                                      <p:to>
                                        <p:strVal val="visible"/>
                                      </p:to>
                                    </p:set>
                                    <p:animEffect transition="in" filter="fade">
                                      <p:cBhvr>
                                        <p:cTn id="647" dur="500"/>
                                        <p:tgtEl>
                                          <p:spTgt spid="194"/>
                                        </p:tgtEl>
                                      </p:cBhvr>
                                    </p:animEffect>
                                  </p:childTnLst>
                                </p:cTn>
                              </p:par>
                              <p:par>
                                <p:cTn id="648" presetID="10" presetClass="entr" presetSubtype="0" fill="hold" nodeType="withEffect">
                                  <p:stCondLst>
                                    <p:cond delay="0"/>
                                  </p:stCondLst>
                                  <p:childTnLst>
                                    <p:set>
                                      <p:cBhvr>
                                        <p:cTn id="649" dur="1" fill="hold">
                                          <p:stCondLst>
                                            <p:cond delay="0"/>
                                          </p:stCondLst>
                                        </p:cTn>
                                        <p:tgtEl>
                                          <p:spTgt spid="182"/>
                                        </p:tgtEl>
                                        <p:attrNameLst>
                                          <p:attrName>style.visibility</p:attrName>
                                        </p:attrNameLst>
                                      </p:cBhvr>
                                      <p:to>
                                        <p:strVal val="visible"/>
                                      </p:to>
                                    </p:set>
                                    <p:animEffect transition="in" filter="fade">
                                      <p:cBhvr>
                                        <p:cTn id="650" dur="500"/>
                                        <p:tgtEl>
                                          <p:spTgt spid="182"/>
                                        </p:tgtEl>
                                      </p:cBhvr>
                                    </p:animEffect>
                                  </p:childTnLst>
                                </p:cTn>
                              </p:par>
                              <p:par>
                                <p:cTn id="651" presetID="1" presetClass="mediacall" presetSubtype="0" fill="hold" nodeType="withEffect">
                                  <p:stCondLst>
                                    <p:cond delay="0"/>
                                  </p:stCondLst>
                                  <p:childTnLst>
                                    <p:cmd type="call" cmd="playFrom(0.0)">
                                      <p:cBhvr>
                                        <p:cTn id="652" dur="3866" fill="hold"/>
                                        <p:tgtEl>
                                          <p:spTgt spid="181"/>
                                        </p:tgtEl>
                                      </p:cBhvr>
                                    </p:cmd>
                                  </p:childTnLst>
                                </p:cTn>
                              </p:par>
                              <p:par>
                                <p:cTn id="653" presetID="10" presetClass="exit" presetSubtype="0" fill="hold" nodeType="withEffect">
                                  <p:stCondLst>
                                    <p:cond delay="0"/>
                                  </p:stCondLst>
                                  <p:childTnLst>
                                    <p:animEffect transition="out" filter="fade">
                                      <p:cBhvr>
                                        <p:cTn id="654" dur="500"/>
                                        <p:tgtEl>
                                          <p:spTgt spid="191"/>
                                        </p:tgtEl>
                                      </p:cBhvr>
                                    </p:animEffect>
                                    <p:set>
                                      <p:cBhvr>
                                        <p:cTn id="655" dur="1" fill="hold">
                                          <p:stCondLst>
                                            <p:cond delay="499"/>
                                          </p:stCondLst>
                                        </p:cTn>
                                        <p:tgtEl>
                                          <p:spTgt spid="191"/>
                                        </p:tgtEl>
                                        <p:attrNameLst>
                                          <p:attrName>style.visibility</p:attrName>
                                        </p:attrNameLst>
                                      </p:cBhvr>
                                      <p:to>
                                        <p:strVal val="hidden"/>
                                      </p:to>
                                    </p:set>
                                  </p:childTnLst>
                                </p:cTn>
                              </p:par>
                              <p:par>
                                <p:cTn id="656" presetID="42" presetClass="exit" presetSubtype="0" fill="hold" nodeType="withEffect">
                                  <p:stCondLst>
                                    <p:cond delay="1000"/>
                                  </p:stCondLst>
                                  <p:childTnLst>
                                    <p:animEffect transition="out" filter="fade">
                                      <p:cBhvr>
                                        <p:cTn id="657" dur="1000"/>
                                        <p:tgtEl>
                                          <p:spTgt spid="184"/>
                                        </p:tgtEl>
                                      </p:cBhvr>
                                    </p:animEffect>
                                    <p:anim calcmode="lin" valueType="num">
                                      <p:cBhvr>
                                        <p:cTn id="658" dur="1000"/>
                                        <p:tgtEl>
                                          <p:spTgt spid="184"/>
                                        </p:tgtEl>
                                        <p:attrNameLst>
                                          <p:attrName>ppt_x</p:attrName>
                                        </p:attrNameLst>
                                      </p:cBhvr>
                                      <p:tavLst>
                                        <p:tav tm="0">
                                          <p:val>
                                            <p:strVal val="ppt_x"/>
                                          </p:val>
                                        </p:tav>
                                        <p:tav tm="100000">
                                          <p:val>
                                            <p:strVal val="ppt_x"/>
                                          </p:val>
                                        </p:tav>
                                      </p:tavLst>
                                    </p:anim>
                                    <p:anim calcmode="lin" valueType="num">
                                      <p:cBhvr>
                                        <p:cTn id="659" dur="1000"/>
                                        <p:tgtEl>
                                          <p:spTgt spid="184"/>
                                        </p:tgtEl>
                                        <p:attrNameLst>
                                          <p:attrName>ppt_y</p:attrName>
                                        </p:attrNameLst>
                                      </p:cBhvr>
                                      <p:tavLst>
                                        <p:tav tm="0">
                                          <p:val>
                                            <p:strVal val="ppt_y"/>
                                          </p:val>
                                        </p:tav>
                                        <p:tav tm="100000">
                                          <p:val>
                                            <p:strVal val="ppt_y+.1"/>
                                          </p:val>
                                        </p:tav>
                                      </p:tavLst>
                                    </p:anim>
                                    <p:set>
                                      <p:cBhvr>
                                        <p:cTn id="660" dur="1" fill="hold">
                                          <p:stCondLst>
                                            <p:cond delay="999"/>
                                          </p:stCondLst>
                                        </p:cTn>
                                        <p:tgtEl>
                                          <p:spTgt spid="184"/>
                                        </p:tgtEl>
                                        <p:attrNameLst>
                                          <p:attrName>style.visibility</p:attrName>
                                        </p:attrNameLst>
                                      </p:cBhvr>
                                      <p:to>
                                        <p:strVal val="hidden"/>
                                      </p:to>
                                    </p:set>
                                  </p:childTnLst>
                                </p:cTn>
                              </p:par>
                              <p:par>
                                <p:cTn id="661" presetID="42" presetClass="exit" presetSubtype="0" fill="hold" nodeType="withEffect">
                                  <p:stCondLst>
                                    <p:cond delay="1000"/>
                                  </p:stCondLst>
                                  <p:childTnLst>
                                    <p:animEffect transition="out" filter="fade">
                                      <p:cBhvr>
                                        <p:cTn id="662" dur="1000"/>
                                        <p:tgtEl>
                                          <p:spTgt spid="188"/>
                                        </p:tgtEl>
                                      </p:cBhvr>
                                    </p:animEffect>
                                    <p:anim calcmode="lin" valueType="num">
                                      <p:cBhvr>
                                        <p:cTn id="663" dur="1000"/>
                                        <p:tgtEl>
                                          <p:spTgt spid="188"/>
                                        </p:tgtEl>
                                        <p:attrNameLst>
                                          <p:attrName>ppt_x</p:attrName>
                                        </p:attrNameLst>
                                      </p:cBhvr>
                                      <p:tavLst>
                                        <p:tav tm="0">
                                          <p:val>
                                            <p:strVal val="ppt_x"/>
                                          </p:val>
                                        </p:tav>
                                        <p:tav tm="100000">
                                          <p:val>
                                            <p:strVal val="ppt_x"/>
                                          </p:val>
                                        </p:tav>
                                      </p:tavLst>
                                    </p:anim>
                                    <p:anim calcmode="lin" valueType="num">
                                      <p:cBhvr>
                                        <p:cTn id="664" dur="1000"/>
                                        <p:tgtEl>
                                          <p:spTgt spid="188"/>
                                        </p:tgtEl>
                                        <p:attrNameLst>
                                          <p:attrName>ppt_y</p:attrName>
                                        </p:attrNameLst>
                                      </p:cBhvr>
                                      <p:tavLst>
                                        <p:tav tm="0">
                                          <p:val>
                                            <p:strVal val="ppt_y"/>
                                          </p:val>
                                        </p:tav>
                                        <p:tav tm="100000">
                                          <p:val>
                                            <p:strVal val="ppt_y+.1"/>
                                          </p:val>
                                        </p:tav>
                                      </p:tavLst>
                                    </p:anim>
                                    <p:set>
                                      <p:cBhvr>
                                        <p:cTn id="665" dur="1" fill="hold">
                                          <p:stCondLst>
                                            <p:cond delay="999"/>
                                          </p:stCondLst>
                                        </p:cTn>
                                        <p:tgtEl>
                                          <p:spTgt spid="188"/>
                                        </p:tgtEl>
                                        <p:attrNameLst>
                                          <p:attrName>style.visibility</p:attrName>
                                        </p:attrNameLst>
                                      </p:cBhvr>
                                      <p:to>
                                        <p:strVal val="hidden"/>
                                      </p:to>
                                    </p:set>
                                  </p:childTnLst>
                                </p:cTn>
                              </p:par>
                              <p:par>
                                <p:cTn id="666" presetID="22" presetClass="exit" presetSubtype="4" fill="hold" nodeType="withEffect">
                                  <p:stCondLst>
                                    <p:cond delay="1000"/>
                                  </p:stCondLst>
                                  <p:childTnLst>
                                    <p:animEffect transition="out" filter="wipe(down)">
                                      <p:cBhvr>
                                        <p:cTn id="667" dur="500"/>
                                        <p:tgtEl>
                                          <p:spTgt spid="1052"/>
                                        </p:tgtEl>
                                      </p:cBhvr>
                                    </p:animEffect>
                                    <p:set>
                                      <p:cBhvr>
                                        <p:cTn id="668" dur="1" fill="hold">
                                          <p:stCondLst>
                                            <p:cond delay="499"/>
                                          </p:stCondLst>
                                        </p:cTn>
                                        <p:tgtEl>
                                          <p:spTgt spid="1052"/>
                                        </p:tgtEl>
                                        <p:attrNameLst>
                                          <p:attrName>style.visibility</p:attrName>
                                        </p:attrNameLst>
                                      </p:cBhvr>
                                      <p:to>
                                        <p:strVal val="hidden"/>
                                      </p:to>
                                    </p:set>
                                  </p:childTnLst>
                                </p:cTn>
                              </p:par>
                            </p:childTnLst>
                          </p:cTn>
                        </p:par>
                      </p:childTnLst>
                    </p:cTn>
                  </p:par>
                </p:childTnLst>
              </p:cTn>
              <p:nextCondLst>
                <p:cond evt="onClick" delay="0">
                  <p:tgtEl>
                    <p:spTgt spid="188"/>
                  </p:tgtEl>
                </p:cond>
              </p:nextCondLst>
            </p:seq>
            <p:seq concurrent="1" nextAc="seek">
              <p:cTn id="669" restart="whenNotActive" fill="hold" evtFilter="cancelBubble" nodeType="interactiveSeq">
                <p:stCondLst>
                  <p:cond evt="onClick" delay="0">
                    <p:tgtEl>
                      <p:spTgt spid="191"/>
                    </p:tgtEl>
                  </p:cond>
                </p:stCondLst>
                <p:endSync evt="end" delay="0">
                  <p:rtn val="all"/>
                </p:endSync>
                <p:childTnLst>
                  <p:par>
                    <p:cTn id="670" fill="hold">
                      <p:stCondLst>
                        <p:cond delay="0"/>
                      </p:stCondLst>
                      <p:childTnLst>
                        <p:par>
                          <p:cTn id="671" fill="hold">
                            <p:stCondLst>
                              <p:cond delay="0"/>
                            </p:stCondLst>
                            <p:childTnLst>
                              <p:par>
                                <p:cTn id="672" presetID="10" presetClass="entr" presetSubtype="0" fill="hold" nodeType="clickEffect">
                                  <p:stCondLst>
                                    <p:cond delay="0"/>
                                  </p:stCondLst>
                                  <p:childTnLst>
                                    <p:set>
                                      <p:cBhvr>
                                        <p:cTn id="673" dur="1" fill="hold">
                                          <p:stCondLst>
                                            <p:cond delay="0"/>
                                          </p:stCondLst>
                                        </p:cTn>
                                        <p:tgtEl>
                                          <p:spTgt spid="183"/>
                                        </p:tgtEl>
                                        <p:attrNameLst>
                                          <p:attrName>style.visibility</p:attrName>
                                        </p:attrNameLst>
                                      </p:cBhvr>
                                      <p:to>
                                        <p:strVal val="visible"/>
                                      </p:to>
                                    </p:set>
                                    <p:animEffect transition="in" filter="fade">
                                      <p:cBhvr>
                                        <p:cTn id="674" dur="500"/>
                                        <p:tgtEl>
                                          <p:spTgt spid="183"/>
                                        </p:tgtEl>
                                      </p:cBhvr>
                                    </p:animEffect>
                                  </p:childTnLst>
                                </p:cTn>
                              </p:par>
                              <p:par>
                                <p:cTn id="675" presetID="10" presetClass="entr" presetSubtype="0" fill="hold" grpId="0" nodeType="withEffect">
                                  <p:stCondLst>
                                    <p:cond delay="0"/>
                                  </p:stCondLst>
                                  <p:childTnLst>
                                    <p:set>
                                      <p:cBhvr>
                                        <p:cTn id="676" dur="1" fill="hold">
                                          <p:stCondLst>
                                            <p:cond delay="0"/>
                                          </p:stCondLst>
                                        </p:cTn>
                                        <p:tgtEl>
                                          <p:spTgt spid="194"/>
                                        </p:tgtEl>
                                        <p:attrNameLst>
                                          <p:attrName>style.visibility</p:attrName>
                                        </p:attrNameLst>
                                      </p:cBhvr>
                                      <p:to>
                                        <p:strVal val="visible"/>
                                      </p:to>
                                    </p:set>
                                    <p:animEffect transition="in" filter="fade">
                                      <p:cBhvr>
                                        <p:cTn id="677" dur="500"/>
                                        <p:tgtEl>
                                          <p:spTgt spid="194"/>
                                        </p:tgtEl>
                                      </p:cBhvr>
                                    </p:animEffect>
                                  </p:childTnLst>
                                </p:cTn>
                              </p:par>
                              <p:par>
                                <p:cTn id="678" presetID="1" presetClass="mediacall" presetSubtype="0" fill="hold" nodeType="withEffect">
                                  <p:stCondLst>
                                    <p:cond delay="0"/>
                                  </p:stCondLst>
                                  <p:childTnLst>
                                    <p:cmd type="call" cmd="playFrom(0.0)">
                                      <p:cBhvr>
                                        <p:cTn id="679" dur="3056" fill="hold"/>
                                        <p:tgtEl>
                                          <p:spTgt spid="180"/>
                                        </p:tgtEl>
                                      </p:cBhvr>
                                    </p:cmd>
                                  </p:childTnLst>
                                </p:cTn>
                              </p:par>
                              <p:par>
                                <p:cTn id="680" presetID="10" presetClass="exit" presetSubtype="0" fill="hold" nodeType="withEffect">
                                  <p:stCondLst>
                                    <p:cond delay="0"/>
                                  </p:stCondLst>
                                  <p:childTnLst>
                                    <p:animEffect transition="out" filter="fade">
                                      <p:cBhvr>
                                        <p:cTn id="681" dur="500"/>
                                        <p:tgtEl>
                                          <p:spTgt spid="188"/>
                                        </p:tgtEl>
                                      </p:cBhvr>
                                    </p:animEffect>
                                    <p:set>
                                      <p:cBhvr>
                                        <p:cTn id="682" dur="1" fill="hold">
                                          <p:stCondLst>
                                            <p:cond delay="499"/>
                                          </p:stCondLst>
                                        </p:cTn>
                                        <p:tgtEl>
                                          <p:spTgt spid="188"/>
                                        </p:tgtEl>
                                        <p:attrNameLst>
                                          <p:attrName>style.visibility</p:attrName>
                                        </p:attrNameLst>
                                      </p:cBhvr>
                                      <p:to>
                                        <p:strVal val="hidden"/>
                                      </p:to>
                                    </p:set>
                                  </p:childTnLst>
                                </p:cTn>
                              </p:par>
                              <p:par>
                                <p:cTn id="683" presetID="42" presetClass="exit" presetSubtype="0" fill="hold" nodeType="withEffect">
                                  <p:stCondLst>
                                    <p:cond delay="1000"/>
                                  </p:stCondLst>
                                  <p:childTnLst>
                                    <p:animEffect transition="out" filter="fade">
                                      <p:cBhvr>
                                        <p:cTn id="684" dur="1000"/>
                                        <p:tgtEl>
                                          <p:spTgt spid="184"/>
                                        </p:tgtEl>
                                      </p:cBhvr>
                                    </p:animEffect>
                                    <p:anim calcmode="lin" valueType="num">
                                      <p:cBhvr>
                                        <p:cTn id="685" dur="1000"/>
                                        <p:tgtEl>
                                          <p:spTgt spid="184"/>
                                        </p:tgtEl>
                                        <p:attrNameLst>
                                          <p:attrName>ppt_x</p:attrName>
                                        </p:attrNameLst>
                                      </p:cBhvr>
                                      <p:tavLst>
                                        <p:tav tm="0">
                                          <p:val>
                                            <p:strVal val="ppt_x"/>
                                          </p:val>
                                        </p:tav>
                                        <p:tav tm="100000">
                                          <p:val>
                                            <p:strVal val="ppt_x"/>
                                          </p:val>
                                        </p:tav>
                                      </p:tavLst>
                                    </p:anim>
                                    <p:anim calcmode="lin" valueType="num">
                                      <p:cBhvr>
                                        <p:cTn id="686" dur="1000"/>
                                        <p:tgtEl>
                                          <p:spTgt spid="184"/>
                                        </p:tgtEl>
                                        <p:attrNameLst>
                                          <p:attrName>ppt_y</p:attrName>
                                        </p:attrNameLst>
                                      </p:cBhvr>
                                      <p:tavLst>
                                        <p:tav tm="0">
                                          <p:val>
                                            <p:strVal val="ppt_y"/>
                                          </p:val>
                                        </p:tav>
                                        <p:tav tm="100000">
                                          <p:val>
                                            <p:strVal val="ppt_y+.1"/>
                                          </p:val>
                                        </p:tav>
                                      </p:tavLst>
                                    </p:anim>
                                    <p:set>
                                      <p:cBhvr>
                                        <p:cTn id="687" dur="1" fill="hold">
                                          <p:stCondLst>
                                            <p:cond delay="999"/>
                                          </p:stCondLst>
                                        </p:cTn>
                                        <p:tgtEl>
                                          <p:spTgt spid="184"/>
                                        </p:tgtEl>
                                        <p:attrNameLst>
                                          <p:attrName>style.visibility</p:attrName>
                                        </p:attrNameLst>
                                      </p:cBhvr>
                                      <p:to>
                                        <p:strVal val="hidden"/>
                                      </p:to>
                                    </p:set>
                                  </p:childTnLst>
                                </p:cTn>
                              </p:par>
                              <p:par>
                                <p:cTn id="688" presetID="42" presetClass="exit" presetSubtype="0" fill="hold" nodeType="withEffect">
                                  <p:stCondLst>
                                    <p:cond delay="1000"/>
                                  </p:stCondLst>
                                  <p:childTnLst>
                                    <p:animEffect transition="out" filter="fade">
                                      <p:cBhvr>
                                        <p:cTn id="689" dur="1000"/>
                                        <p:tgtEl>
                                          <p:spTgt spid="191"/>
                                        </p:tgtEl>
                                      </p:cBhvr>
                                    </p:animEffect>
                                    <p:anim calcmode="lin" valueType="num">
                                      <p:cBhvr>
                                        <p:cTn id="690" dur="1000"/>
                                        <p:tgtEl>
                                          <p:spTgt spid="191"/>
                                        </p:tgtEl>
                                        <p:attrNameLst>
                                          <p:attrName>ppt_x</p:attrName>
                                        </p:attrNameLst>
                                      </p:cBhvr>
                                      <p:tavLst>
                                        <p:tav tm="0">
                                          <p:val>
                                            <p:strVal val="ppt_x"/>
                                          </p:val>
                                        </p:tav>
                                        <p:tav tm="100000">
                                          <p:val>
                                            <p:strVal val="ppt_x"/>
                                          </p:val>
                                        </p:tav>
                                      </p:tavLst>
                                    </p:anim>
                                    <p:anim calcmode="lin" valueType="num">
                                      <p:cBhvr>
                                        <p:cTn id="691" dur="1000"/>
                                        <p:tgtEl>
                                          <p:spTgt spid="191"/>
                                        </p:tgtEl>
                                        <p:attrNameLst>
                                          <p:attrName>ppt_y</p:attrName>
                                        </p:attrNameLst>
                                      </p:cBhvr>
                                      <p:tavLst>
                                        <p:tav tm="0">
                                          <p:val>
                                            <p:strVal val="ppt_y"/>
                                          </p:val>
                                        </p:tav>
                                        <p:tav tm="100000">
                                          <p:val>
                                            <p:strVal val="ppt_y+.1"/>
                                          </p:val>
                                        </p:tav>
                                      </p:tavLst>
                                    </p:anim>
                                    <p:set>
                                      <p:cBhvr>
                                        <p:cTn id="692" dur="1" fill="hold">
                                          <p:stCondLst>
                                            <p:cond delay="999"/>
                                          </p:stCondLst>
                                        </p:cTn>
                                        <p:tgtEl>
                                          <p:spTgt spid="191"/>
                                        </p:tgtEl>
                                        <p:attrNameLst>
                                          <p:attrName>style.visibility</p:attrName>
                                        </p:attrNameLst>
                                      </p:cBhvr>
                                      <p:to>
                                        <p:strVal val="hidden"/>
                                      </p:to>
                                    </p:set>
                                  </p:childTnLst>
                                </p:cTn>
                              </p:par>
                              <p:par>
                                <p:cTn id="693" presetID="22" presetClass="exit" presetSubtype="4" fill="hold" nodeType="withEffect">
                                  <p:stCondLst>
                                    <p:cond delay="1000"/>
                                  </p:stCondLst>
                                  <p:childTnLst>
                                    <p:animEffect transition="out" filter="wipe(down)">
                                      <p:cBhvr>
                                        <p:cTn id="694" dur="500"/>
                                        <p:tgtEl>
                                          <p:spTgt spid="1052"/>
                                        </p:tgtEl>
                                      </p:cBhvr>
                                    </p:animEffect>
                                    <p:set>
                                      <p:cBhvr>
                                        <p:cTn id="695" dur="1" fill="hold">
                                          <p:stCondLst>
                                            <p:cond delay="499"/>
                                          </p:stCondLst>
                                        </p:cTn>
                                        <p:tgtEl>
                                          <p:spTgt spid="1052"/>
                                        </p:tgtEl>
                                        <p:attrNameLst>
                                          <p:attrName>style.visibility</p:attrName>
                                        </p:attrNameLst>
                                      </p:cBhvr>
                                      <p:to>
                                        <p:strVal val="hidden"/>
                                      </p:to>
                                    </p:set>
                                  </p:childTnLst>
                                </p:cTn>
                              </p:par>
                            </p:childTnLst>
                          </p:cTn>
                        </p:par>
                      </p:childTnLst>
                    </p:cTn>
                  </p:par>
                </p:childTnLst>
              </p:cTn>
              <p:nextCondLst>
                <p:cond evt="onClick" delay="0">
                  <p:tgtEl>
                    <p:spTgt spid="191"/>
                  </p:tgtEl>
                </p:cond>
              </p:nextCondLst>
            </p:seq>
            <p:audio>
              <p:cMediaNode vol="80000" showWhenStopped="0">
                <p:cTn id="696" fill="hold" display="0">
                  <p:stCondLst>
                    <p:cond delay="indefinite"/>
                  </p:stCondLst>
                  <p:endCondLst>
                    <p:cond evt="onStopAudio" delay="0">
                      <p:tgtEl>
                        <p:sldTgt/>
                      </p:tgtEl>
                    </p:cond>
                  </p:endCondLst>
                </p:cTn>
                <p:tgtEl>
                  <p:spTgt spid="195"/>
                </p:tgtEl>
              </p:cMediaNode>
            </p:audio>
            <p:audio>
              <p:cMediaNode vol="80000" showWhenStopped="0">
                <p:cTn id="697" fill="hold" display="0">
                  <p:stCondLst>
                    <p:cond delay="indefinite"/>
                  </p:stCondLst>
                  <p:endCondLst>
                    <p:cond evt="onStopAudio" delay="0">
                      <p:tgtEl>
                        <p:sldTgt/>
                      </p:tgtEl>
                    </p:cond>
                  </p:endCondLst>
                </p:cTn>
                <p:tgtEl>
                  <p:spTgt spid="196"/>
                </p:tgtEl>
              </p:cMediaNode>
            </p:audio>
            <p:seq concurrent="1" nextAc="seek">
              <p:cTn id="698" restart="whenNotActive" fill="hold" evtFilter="cancelBubble" nodeType="interactiveSeq">
                <p:stCondLst>
                  <p:cond evt="onClick" delay="0">
                    <p:tgtEl>
                      <p:spTgt spid="1050"/>
                    </p:tgtEl>
                  </p:cond>
                </p:stCondLst>
                <p:endSync evt="end" delay="0">
                  <p:rtn val="all"/>
                </p:endSync>
                <p:childTnLst>
                  <p:par>
                    <p:cTn id="699" fill="hold">
                      <p:stCondLst>
                        <p:cond delay="0"/>
                      </p:stCondLst>
                      <p:childTnLst>
                        <p:par>
                          <p:cTn id="700" fill="hold">
                            <p:stCondLst>
                              <p:cond delay="0"/>
                            </p:stCondLst>
                            <p:childTnLst>
                              <p:par>
                                <p:cTn id="701" presetID="42" presetClass="entr" presetSubtype="0" fill="hold" nodeType="clickEffect">
                                  <p:stCondLst>
                                    <p:cond delay="0"/>
                                  </p:stCondLst>
                                  <p:childTnLst>
                                    <p:set>
                                      <p:cBhvr>
                                        <p:cTn id="702" dur="1" fill="hold">
                                          <p:stCondLst>
                                            <p:cond delay="0"/>
                                          </p:stCondLst>
                                        </p:cTn>
                                        <p:tgtEl>
                                          <p:spTgt spid="199"/>
                                        </p:tgtEl>
                                        <p:attrNameLst>
                                          <p:attrName>style.visibility</p:attrName>
                                        </p:attrNameLst>
                                      </p:cBhvr>
                                      <p:to>
                                        <p:strVal val="visible"/>
                                      </p:to>
                                    </p:set>
                                    <p:animEffect transition="in" filter="fade">
                                      <p:cBhvr>
                                        <p:cTn id="703" dur="1000"/>
                                        <p:tgtEl>
                                          <p:spTgt spid="199"/>
                                        </p:tgtEl>
                                      </p:cBhvr>
                                    </p:animEffect>
                                    <p:anim calcmode="lin" valueType="num">
                                      <p:cBhvr>
                                        <p:cTn id="704" dur="1000" fill="hold"/>
                                        <p:tgtEl>
                                          <p:spTgt spid="199"/>
                                        </p:tgtEl>
                                        <p:attrNameLst>
                                          <p:attrName>ppt_x</p:attrName>
                                        </p:attrNameLst>
                                      </p:cBhvr>
                                      <p:tavLst>
                                        <p:tav tm="0">
                                          <p:val>
                                            <p:strVal val="#ppt_x"/>
                                          </p:val>
                                        </p:tav>
                                        <p:tav tm="100000">
                                          <p:val>
                                            <p:strVal val="#ppt_x"/>
                                          </p:val>
                                        </p:tav>
                                      </p:tavLst>
                                    </p:anim>
                                    <p:anim calcmode="lin" valueType="num">
                                      <p:cBhvr>
                                        <p:cTn id="705" dur="1000" fill="hold"/>
                                        <p:tgtEl>
                                          <p:spTgt spid="199"/>
                                        </p:tgtEl>
                                        <p:attrNameLst>
                                          <p:attrName>ppt_y</p:attrName>
                                        </p:attrNameLst>
                                      </p:cBhvr>
                                      <p:tavLst>
                                        <p:tav tm="0">
                                          <p:val>
                                            <p:strVal val="#ppt_y+.1"/>
                                          </p:val>
                                        </p:tav>
                                        <p:tav tm="100000">
                                          <p:val>
                                            <p:strVal val="#ppt_y"/>
                                          </p:val>
                                        </p:tav>
                                      </p:tavLst>
                                    </p:anim>
                                  </p:childTnLst>
                                </p:cTn>
                              </p:par>
                              <p:par>
                                <p:cTn id="706" presetID="42" presetClass="entr" presetSubtype="0" fill="hold" nodeType="withEffect">
                                  <p:stCondLst>
                                    <p:cond delay="0"/>
                                  </p:stCondLst>
                                  <p:childTnLst>
                                    <p:set>
                                      <p:cBhvr>
                                        <p:cTn id="707" dur="1" fill="hold">
                                          <p:stCondLst>
                                            <p:cond delay="0"/>
                                          </p:stCondLst>
                                        </p:cTn>
                                        <p:tgtEl>
                                          <p:spTgt spid="206"/>
                                        </p:tgtEl>
                                        <p:attrNameLst>
                                          <p:attrName>style.visibility</p:attrName>
                                        </p:attrNameLst>
                                      </p:cBhvr>
                                      <p:to>
                                        <p:strVal val="visible"/>
                                      </p:to>
                                    </p:set>
                                    <p:animEffect transition="in" filter="fade">
                                      <p:cBhvr>
                                        <p:cTn id="708" dur="1000"/>
                                        <p:tgtEl>
                                          <p:spTgt spid="206"/>
                                        </p:tgtEl>
                                      </p:cBhvr>
                                    </p:animEffect>
                                    <p:anim calcmode="lin" valueType="num">
                                      <p:cBhvr>
                                        <p:cTn id="709" dur="1000" fill="hold"/>
                                        <p:tgtEl>
                                          <p:spTgt spid="206"/>
                                        </p:tgtEl>
                                        <p:attrNameLst>
                                          <p:attrName>ppt_x</p:attrName>
                                        </p:attrNameLst>
                                      </p:cBhvr>
                                      <p:tavLst>
                                        <p:tav tm="0">
                                          <p:val>
                                            <p:strVal val="#ppt_x"/>
                                          </p:val>
                                        </p:tav>
                                        <p:tav tm="100000">
                                          <p:val>
                                            <p:strVal val="#ppt_x"/>
                                          </p:val>
                                        </p:tav>
                                      </p:tavLst>
                                    </p:anim>
                                    <p:anim calcmode="lin" valueType="num">
                                      <p:cBhvr>
                                        <p:cTn id="710" dur="1000" fill="hold"/>
                                        <p:tgtEl>
                                          <p:spTgt spid="206"/>
                                        </p:tgtEl>
                                        <p:attrNameLst>
                                          <p:attrName>ppt_y</p:attrName>
                                        </p:attrNameLst>
                                      </p:cBhvr>
                                      <p:tavLst>
                                        <p:tav tm="0">
                                          <p:val>
                                            <p:strVal val="#ppt_y+.1"/>
                                          </p:val>
                                        </p:tav>
                                        <p:tav tm="100000">
                                          <p:val>
                                            <p:strVal val="#ppt_y"/>
                                          </p:val>
                                        </p:tav>
                                      </p:tavLst>
                                    </p:anim>
                                  </p:childTnLst>
                                </p:cTn>
                              </p:par>
                              <p:par>
                                <p:cTn id="711" presetID="42" presetClass="entr" presetSubtype="0" fill="hold" nodeType="withEffect">
                                  <p:stCondLst>
                                    <p:cond delay="0"/>
                                  </p:stCondLst>
                                  <p:childTnLst>
                                    <p:set>
                                      <p:cBhvr>
                                        <p:cTn id="712" dur="1" fill="hold">
                                          <p:stCondLst>
                                            <p:cond delay="0"/>
                                          </p:stCondLst>
                                        </p:cTn>
                                        <p:tgtEl>
                                          <p:spTgt spid="203"/>
                                        </p:tgtEl>
                                        <p:attrNameLst>
                                          <p:attrName>style.visibility</p:attrName>
                                        </p:attrNameLst>
                                      </p:cBhvr>
                                      <p:to>
                                        <p:strVal val="visible"/>
                                      </p:to>
                                    </p:set>
                                    <p:animEffect transition="in" filter="fade">
                                      <p:cBhvr>
                                        <p:cTn id="713" dur="1000"/>
                                        <p:tgtEl>
                                          <p:spTgt spid="203"/>
                                        </p:tgtEl>
                                      </p:cBhvr>
                                    </p:animEffect>
                                    <p:anim calcmode="lin" valueType="num">
                                      <p:cBhvr>
                                        <p:cTn id="714" dur="1000" fill="hold"/>
                                        <p:tgtEl>
                                          <p:spTgt spid="203"/>
                                        </p:tgtEl>
                                        <p:attrNameLst>
                                          <p:attrName>ppt_x</p:attrName>
                                        </p:attrNameLst>
                                      </p:cBhvr>
                                      <p:tavLst>
                                        <p:tav tm="0">
                                          <p:val>
                                            <p:strVal val="#ppt_x"/>
                                          </p:val>
                                        </p:tav>
                                        <p:tav tm="100000">
                                          <p:val>
                                            <p:strVal val="#ppt_x"/>
                                          </p:val>
                                        </p:tav>
                                      </p:tavLst>
                                    </p:anim>
                                    <p:anim calcmode="lin" valueType="num">
                                      <p:cBhvr>
                                        <p:cTn id="71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0"/>
                  </p:tgtEl>
                </p:cond>
              </p:nextCondLst>
            </p:seq>
            <p:seq concurrent="1" nextAc="seek">
              <p:cTn id="716" restart="whenNotActive" fill="hold" evtFilter="cancelBubble" nodeType="interactiveSeq">
                <p:stCondLst>
                  <p:cond evt="onClick" delay="0">
                    <p:tgtEl>
                      <p:spTgt spid="203"/>
                    </p:tgtEl>
                  </p:cond>
                </p:stCondLst>
                <p:endSync evt="end" delay="0">
                  <p:rtn val="all"/>
                </p:endSync>
                <p:childTnLst>
                  <p:par>
                    <p:cTn id="717" fill="hold">
                      <p:stCondLst>
                        <p:cond delay="0"/>
                      </p:stCondLst>
                      <p:childTnLst>
                        <p:par>
                          <p:cTn id="718" fill="hold">
                            <p:stCondLst>
                              <p:cond delay="0"/>
                            </p:stCondLst>
                            <p:childTnLst>
                              <p:par>
                                <p:cTn id="719" presetID="10" presetClass="entr" presetSubtype="0" fill="hold" grpId="1" nodeType="clickEffect">
                                  <p:stCondLst>
                                    <p:cond delay="0"/>
                                  </p:stCondLst>
                                  <p:childTnLst>
                                    <p:set>
                                      <p:cBhvr>
                                        <p:cTn id="720" dur="1" fill="hold">
                                          <p:stCondLst>
                                            <p:cond delay="0"/>
                                          </p:stCondLst>
                                        </p:cTn>
                                        <p:tgtEl>
                                          <p:spTgt spid="209"/>
                                        </p:tgtEl>
                                        <p:attrNameLst>
                                          <p:attrName>style.visibility</p:attrName>
                                        </p:attrNameLst>
                                      </p:cBhvr>
                                      <p:to>
                                        <p:strVal val="visible"/>
                                      </p:to>
                                    </p:set>
                                    <p:animEffect transition="in" filter="fade">
                                      <p:cBhvr>
                                        <p:cTn id="721" dur="500"/>
                                        <p:tgtEl>
                                          <p:spTgt spid="209"/>
                                        </p:tgtEl>
                                      </p:cBhvr>
                                    </p:animEffect>
                                  </p:childTnLst>
                                </p:cTn>
                              </p:par>
                              <p:par>
                                <p:cTn id="722" presetID="10" presetClass="entr" presetSubtype="0" fill="hold" nodeType="withEffect">
                                  <p:stCondLst>
                                    <p:cond delay="0"/>
                                  </p:stCondLst>
                                  <p:childTnLst>
                                    <p:set>
                                      <p:cBhvr>
                                        <p:cTn id="723" dur="1" fill="hold">
                                          <p:stCondLst>
                                            <p:cond delay="0"/>
                                          </p:stCondLst>
                                        </p:cTn>
                                        <p:tgtEl>
                                          <p:spTgt spid="197"/>
                                        </p:tgtEl>
                                        <p:attrNameLst>
                                          <p:attrName>style.visibility</p:attrName>
                                        </p:attrNameLst>
                                      </p:cBhvr>
                                      <p:to>
                                        <p:strVal val="visible"/>
                                      </p:to>
                                    </p:set>
                                    <p:animEffect transition="in" filter="fade">
                                      <p:cBhvr>
                                        <p:cTn id="724" dur="500"/>
                                        <p:tgtEl>
                                          <p:spTgt spid="197"/>
                                        </p:tgtEl>
                                      </p:cBhvr>
                                    </p:animEffect>
                                  </p:childTnLst>
                                </p:cTn>
                              </p:par>
                              <p:par>
                                <p:cTn id="725" presetID="1" presetClass="mediacall" presetSubtype="0" fill="hold" nodeType="withEffect">
                                  <p:stCondLst>
                                    <p:cond delay="0"/>
                                  </p:stCondLst>
                                  <p:childTnLst>
                                    <p:cmd type="call" cmd="playFrom(0.0)">
                                      <p:cBhvr>
                                        <p:cTn id="726" dur="3866" fill="hold"/>
                                        <p:tgtEl>
                                          <p:spTgt spid="196"/>
                                        </p:tgtEl>
                                      </p:cBhvr>
                                    </p:cmd>
                                  </p:childTnLst>
                                </p:cTn>
                              </p:par>
                              <p:par>
                                <p:cTn id="727" presetID="10" presetClass="exit" presetSubtype="0" fill="hold" nodeType="withEffect">
                                  <p:stCondLst>
                                    <p:cond delay="0"/>
                                  </p:stCondLst>
                                  <p:childTnLst>
                                    <p:animEffect transition="out" filter="fade">
                                      <p:cBhvr>
                                        <p:cTn id="728" dur="500"/>
                                        <p:tgtEl>
                                          <p:spTgt spid="206"/>
                                        </p:tgtEl>
                                      </p:cBhvr>
                                    </p:animEffect>
                                    <p:set>
                                      <p:cBhvr>
                                        <p:cTn id="729" dur="1" fill="hold">
                                          <p:stCondLst>
                                            <p:cond delay="499"/>
                                          </p:stCondLst>
                                        </p:cTn>
                                        <p:tgtEl>
                                          <p:spTgt spid="206"/>
                                        </p:tgtEl>
                                        <p:attrNameLst>
                                          <p:attrName>style.visibility</p:attrName>
                                        </p:attrNameLst>
                                      </p:cBhvr>
                                      <p:to>
                                        <p:strVal val="hidden"/>
                                      </p:to>
                                    </p:set>
                                  </p:childTnLst>
                                </p:cTn>
                              </p:par>
                              <p:par>
                                <p:cTn id="730" presetID="42" presetClass="exit" presetSubtype="0" fill="hold" nodeType="withEffect">
                                  <p:stCondLst>
                                    <p:cond delay="1000"/>
                                  </p:stCondLst>
                                  <p:childTnLst>
                                    <p:animEffect transition="out" filter="fade">
                                      <p:cBhvr>
                                        <p:cTn id="731" dur="1000"/>
                                        <p:tgtEl>
                                          <p:spTgt spid="199"/>
                                        </p:tgtEl>
                                      </p:cBhvr>
                                    </p:animEffect>
                                    <p:anim calcmode="lin" valueType="num">
                                      <p:cBhvr>
                                        <p:cTn id="732" dur="1000"/>
                                        <p:tgtEl>
                                          <p:spTgt spid="199"/>
                                        </p:tgtEl>
                                        <p:attrNameLst>
                                          <p:attrName>ppt_x</p:attrName>
                                        </p:attrNameLst>
                                      </p:cBhvr>
                                      <p:tavLst>
                                        <p:tav tm="0">
                                          <p:val>
                                            <p:strVal val="ppt_x"/>
                                          </p:val>
                                        </p:tav>
                                        <p:tav tm="100000">
                                          <p:val>
                                            <p:strVal val="ppt_x"/>
                                          </p:val>
                                        </p:tav>
                                      </p:tavLst>
                                    </p:anim>
                                    <p:anim calcmode="lin" valueType="num">
                                      <p:cBhvr>
                                        <p:cTn id="733" dur="1000"/>
                                        <p:tgtEl>
                                          <p:spTgt spid="199"/>
                                        </p:tgtEl>
                                        <p:attrNameLst>
                                          <p:attrName>ppt_y</p:attrName>
                                        </p:attrNameLst>
                                      </p:cBhvr>
                                      <p:tavLst>
                                        <p:tav tm="0">
                                          <p:val>
                                            <p:strVal val="ppt_y"/>
                                          </p:val>
                                        </p:tav>
                                        <p:tav tm="100000">
                                          <p:val>
                                            <p:strVal val="ppt_y+.1"/>
                                          </p:val>
                                        </p:tav>
                                      </p:tavLst>
                                    </p:anim>
                                    <p:set>
                                      <p:cBhvr>
                                        <p:cTn id="734" dur="1" fill="hold">
                                          <p:stCondLst>
                                            <p:cond delay="999"/>
                                          </p:stCondLst>
                                        </p:cTn>
                                        <p:tgtEl>
                                          <p:spTgt spid="199"/>
                                        </p:tgtEl>
                                        <p:attrNameLst>
                                          <p:attrName>style.visibility</p:attrName>
                                        </p:attrNameLst>
                                      </p:cBhvr>
                                      <p:to>
                                        <p:strVal val="hidden"/>
                                      </p:to>
                                    </p:set>
                                  </p:childTnLst>
                                </p:cTn>
                              </p:par>
                              <p:par>
                                <p:cTn id="735" presetID="42" presetClass="exit" presetSubtype="0" fill="hold" nodeType="withEffect">
                                  <p:stCondLst>
                                    <p:cond delay="1000"/>
                                  </p:stCondLst>
                                  <p:childTnLst>
                                    <p:animEffect transition="out" filter="fade">
                                      <p:cBhvr>
                                        <p:cTn id="736" dur="1000"/>
                                        <p:tgtEl>
                                          <p:spTgt spid="203"/>
                                        </p:tgtEl>
                                      </p:cBhvr>
                                    </p:animEffect>
                                    <p:anim calcmode="lin" valueType="num">
                                      <p:cBhvr>
                                        <p:cTn id="737" dur="1000"/>
                                        <p:tgtEl>
                                          <p:spTgt spid="203"/>
                                        </p:tgtEl>
                                        <p:attrNameLst>
                                          <p:attrName>ppt_x</p:attrName>
                                        </p:attrNameLst>
                                      </p:cBhvr>
                                      <p:tavLst>
                                        <p:tav tm="0">
                                          <p:val>
                                            <p:strVal val="ppt_x"/>
                                          </p:val>
                                        </p:tav>
                                        <p:tav tm="100000">
                                          <p:val>
                                            <p:strVal val="ppt_x"/>
                                          </p:val>
                                        </p:tav>
                                      </p:tavLst>
                                    </p:anim>
                                    <p:anim calcmode="lin" valueType="num">
                                      <p:cBhvr>
                                        <p:cTn id="738" dur="1000"/>
                                        <p:tgtEl>
                                          <p:spTgt spid="203"/>
                                        </p:tgtEl>
                                        <p:attrNameLst>
                                          <p:attrName>ppt_y</p:attrName>
                                        </p:attrNameLst>
                                      </p:cBhvr>
                                      <p:tavLst>
                                        <p:tav tm="0">
                                          <p:val>
                                            <p:strVal val="ppt_y"/>
                                          </p:val>
                                        </p:tav>
                                        <p:tav tm="100000">
                                          <p:val>
                                            <p:strVal val="ppt_y+.1"/>
                                          </p:val>
                                        </p:tav>
                                      </p:tavLst>
                                    </p:anim>
                                    <p:set>
                                      <p:cBhvr>
                                        <p:cTn id="739" dur="1" fill="hold">
                                          <p:stCondLst>
                                            <p:cond delay="999"/>
                                          </p:stCondLst>
                                        </p:cTn>
                                        <p:tgtEl>
                                          <p:spTgt spid="203"/>
                                        </p:tgtEl>
                                        <p:attrNameLst>
                                          <p:attrName>style.visibility</p:attrName>
                                        </p:attrNameLst>
                                      </p:cBhvr>
                                      <p:to>
                                        <p:strVal val="hidden"/>
                                      </p:to>
                                    </p:set>
                                  </p:childTnLst>
                                </p:cTn>
                              </p:par>
                              <p:par>
                                <p:cTn id="740" presetID="22" presetClass="exit" presetSubtype="4" fill="hold" nodeType="withEffect">
                                  <p:stCondLst>
                                    <p:cond delay="1000"/>
                                  </p:stCondLst>
                                  <p:childTnLst>
                                    <p:animEffect transition="out" filter="wipe(down)">
                                      <p:cBhvr>
                                        <p:cTn id="741" dur="500"/>
                                        <p:tgtEl>
                                          <p:spTgt spid="1050"/>
                                        </p:tgtEl>
                                      </p:cBhvr>
                                    </p:animEffect>
                                    <p:set>
                                      <p:cBhvr>
                                        <p:cTn id="742" dur="1" fill="hold">
                                          <p:stCondLst>
                                            <p:cond delay="499"/>
                                          </p:stCondLst>
                                        </p:cTn>
                                        <p:tgtEl>
                                          <p:spTgt spid="1050"/>
                                        </p:tgtEl>
                                        <p:attrNameLst>
                                          <p:attrName>style.visibility</p:attrName>
                                        </p:attrNameLst>
                                      </p:cBhvr>
                                      <p:to>
                                        <p:strVal val="hidden"/>
                                      </p:to>
                                    </p:set>
                                  </p:childTnLst>
                                </p:cTn>
                              </p:par>
                            </p:childTnLst>
                          </p:cTn>
                        </p:par>
                      </p:childTnLst>
                    </p:cTn>
                  </p:par>
                </p:childTnLst>
              </p:cTn>
              <p:nextCondLst>
                <p:cond evt="onClick" delay="0">
                  <p:tgtEl>
                    <p:spTgt spid="203"/>
                  </p:tgtEl>
                </p:cond>
              </p:nextCondLst>
            </p:seq>
            <p:seq concurrent="1" nextAc="seek">
              <p:cTn id="743" restart="whenNotActive" fill="hold" evtFilter="cancelBubble" nodeType="interactiveSeq">
                <p:stCondLst>
                  <p:cond evt="onClick" delay="0">
                    <p:tgtEl>
                      <p:spTgt spid="206"/>
                    </p:tgtEl>
                  </p:cond>
                </p:stCondLst>
                <p:endSync evt="end" delay="0">
                  <p:rtn val="all"/>
                </p:endSync>
                <p:childTnLst>
                  <p:par>
                    <p:cTn id="744" fill="hold">
                      <p:stCondLst>
                        <p:cond delay="0"/>
                      </p:stCondLst>
                      <p:childTnLst>
                        <p:par>
                          <p:cTn id="745" fill="hold">
                            <p:stCondLst>
                              <p:cond delay="0"/>
                            </p:stCondLst>
                            <p:childTnLst>
                              <p:par>
                                <p:cTn id="746" presetID="10" presetClass="entr" presetSubtype="0" fill="hold" nodeType="clickEffect">
                                  <p:stCondLst>
                                    <p:cond delay="0"/>
                                  </p:stCondLst>
                                  <p:childTnLst>
                                    <p:set>
                                      <p:cBhvr>
                                        <p:cTn id="747" dur="1" fill="hold">
                                          <p:stCondLst>
                                            <p:cond delay="0"/>
                                          </p:stCondLst>
                                        </p:cTn>
                                        <p:tgtEl>
                                          <p:spTgt spid="198"/>
                                        </p:tgtEl>
                                        <p:attrNameLst>
                                          <p:attrName>style.visibility</p:attrName>
                                        </p:attrNameLst>
                                      </p:cBhvr>
                                      <p:to>
                                        <p:strVal val="visible"/>
                                      </p:to>
                                    </p:set>
                                    <p:animEffect transition="in" filter="fade">
                                      <p:cBhvr>
                                        <p:cTn id="748" dur="500"/>
                                        <p:tgtEl>
                                          <p:spTgt spid="198"/>
                                        </p:tgtEl>
                                      </p:cBhvr>
                                    </p:animEffect>
                                  </p:childTnLst>
                                </p:cTn>
                              </p:par>
                              <p:par>
                                <p:cTn id="749" presetID="10" presetClass="entr" presetSubtype="0" fill="hold" grpId="0" nodeType="withEffect">
                                  <p:stCondLst>
                                    <p:cond delay="0"/>
                                  </p:stCondLst>
                                  <p:childTnLst>
                                    <p:set>
                                      <p:cBhvr>
                                        <p:cTn id="750" dur="1" fill="hold">
                                          <p:stCondLst>
                                            <p:cond delay="0"/>
                                          </p:stCondLst>
                                        </p:cTn>
                                        <p:tgtEl>
                                          <p:spTgt spid="209"/>
                                        </p:tgtEl>
                                        <p:attrNameLst>
                                          <p:attrName>style.visibility</p:attrName>
                                        </p:attrNameLst>
                                      </p:cBhvr>
                                      <p:to>
                                        <p:strVal val="visible"/>
                                      </p:to>
                                    </p:set>
                                    <p:animEffect transition="in" filter="fade">
                                      <p:cBhvr>
                                        <p:cTn id="751" dur="500"/>
                                        <p:tgtEl>
                                          <p:spTgt spid="209"/>
                                        </p:tgtEl>
                                      </p:cBhvr>
                                    </p:animEffect>
                                  </p:childTnLst>
                                </p:cTn>
                              </p:par>
                              <p:par>
                                <p:cTn id="752" presetID="1" presetClass="mediacall" presetSubtype="0" fill="hold" nodeType="withEffect">
                                  <p:stCondLst>
                                    <p:cond delay="0"/>
                                  </p:stCondLst>
                                  <p:childTnLst>
                                    <p:cmd type="call" cmd="playFrom(0.0)">
                                      <p:cBhvr>
                                        <p:cTn id="753" dur="3056" fill="hold"/>
                                        <p:tgtEl>
                                          <p:spTgt spid="195"/>
                                        </p:tgtEl>
                                      </p:cBhvr>
                                    </p:cmd>
                                  </p:childTnLst>
                                </p:cTn>
                              </p:par>
                              <p:par>
                                <p:cTn id="754" presetID="10" presetClass="exit" presetSubtype="0" fill="hold" nodeType="withEffect">
                                  <p:stCondLst>
                                    <p:cond delay="0"/>
                                  </p:stCondLst>
                                  <p:childTnLst>
                                    <p:animEffect transition="out" filter="fade">
                                      <p:cBhvr>
                                        <p:cTn id="755" dur="500"/>
                                        <p:tgtEl>
                                          <p:spTgt spid="203"/>
                                        </p:tgtEl>
                                      </p:cBhvr>
                                    </p:animEffect>
                                    <p:set>
                                      <p:cBhvr>
                                        <p:cTn id="756" dur="1" fill="hold">
                                          <p:stCondLst>
                                            <p:cond delay="499"/>
                                          </p:stCondLst>
                                        </p:cTn>
                                        <p:tgtEl>
                                          <p:spTgt spid="203"/>
                                        </p:tgtEl>
                                        <p:attrNameLst>
                                          <p:attrName>style.visibility</p:attrName>
                                        </p:attrNameLst>
                                      </p:cBhvr>
                                      <p:to>
                                        <p:strVal val="hidden"/>
                                      </p:to>
                                    </p:set>
                                  </p:childTnLst>
                                </p:cTn>
                              </p:par>
                              <p:par>
                                <p:cTn id="757" presetID="42" presetClass="exit" presetSubtype="0" fill="hold" nodeType="withEffect">
                                  <p:stCondLst>
                                    <p:cond delay="1000"/>
                                  </p:stCondLst>
                                  <p:childTnLst>
                                    <p:animEffect transition="out" filter="fade">
                                      <p:cBhvr>
                                        <p:cTn id="758" dur="1000"/>
                                        <p:tgtEl>
                                          <p:spTgt spid="199"/>
                                        </p:tgtEl>
                                      </p:cBhvr>
                                    </p:animEffect>
                                    <p:anim calcmode="lin" valueType="num">
                                      <p:cBhvr>
                                        <p:cTn id="759" dur="1000"/>
                                        <p:tgtEl>
                                          <p:spTgt spid="199"/>
                                        </p:tgtEl>
                                        <p:attrNameLst>
                                          <p:attrName>ppt_x</p:attrName>
                                        </p:attrNameLst>
                                      </p:cBhvr>
                                      <p:tavLst>
                                        <p:tav tm="0">
                                          <p:val>
                                            <p:strVal val="ppt_x"/>
                                          </p:val>
                                        </p:tav>
                                        <p:tav tm="100000">
                                          <p:val>
                                            <p:strVal val="ppt_x"/>
                                          </p:val>
                                        </p:tav>
                                      </p:tavLst>
                                    </p:anim>
                                    <p:anim calcmode="lin" valueType="num">
                                      <p:cBhvr>
                                        <p:cTn id="760" dur="1000"/>
                                        <p:tgtEl>
                                          <p:spTgt spid="199"/>
                                        </p:tgtEl>
                                        <p:attrNameLst>
                                          <p:attrName>ppt_y</p:attrName>
                                        </p:attrNameLst>
                                      </p:cBhvr>
                                      <p:tavLst>
                                        <p:tav tm="0">
                                          <p:val>
                                            <p:strVal val="ppt_y"/>
                                          </p:val>
                                        </p:tav>
                                        <p:tav tm="100000">
                                          <p:val>
                                            <p:strVal val="ppt_y+.1"/>
                                          </p:val>
                                        </p:tav>
                                      </p:tavLst>
                                    </p:anim>
                                    <p:set>
                                      <p:cBhvr>
                                        <p:cTn id="761" dur="1" fill="hold">
                                          <p:stCondLst>
                                            <p:cond delay="999"/>
                                          </p:stCondLst>
                                        </p:cTn>
                                        <p:tgtEl>
                                          <p:spTgt spid="199"/>
                                        </p:tgtEl>
                                        <p:attrNameLst>
                                          <p:attrName>style.visibility</p:attrName>
                                        </p:attrNameLst>
                                      </p:cBhvr>
                                      <p:to>
                                        <p:strVal val="hidden"/>
                                      </p:to>
                                    </p:set>
                                  </p:childTnLst>
                                </p:cTn>
                              </p:par>
                              <p:par>
                                <p:cTn id="762" presetID="42" presetClass="exit" presetSubtype="0" fill="hold" nodeType="withEffect">
                                  <p:stCondLst>
                                    <p:cond delay="1000"/>
                                  </p:stCondLst>
                                  <p:childTnLst>
                                    <p:animEffect transition="out" filter="fade">
                                      <p:cBhvr>
                                        <p:cTn id="763" dur="1000"/>
                                        <p:tgtEl>
                                          <p:spTgt spid="206"/>
                                        </p:tgtEl>
                                      </p:cBhvr>
                                    </p:animEffect>
                                    <p:anim calcmode="lin" valueType="num">
                                      <p:cBhvr>
                                        <p:cTn id="764" dur="1000"/>
                                        <p:tgtEl>
                                          <p:spTgt spid="206"/>
                                        </p:tgtEl>
                                        <p:attrNameLst>
                                          <p:attrName>ppt_x</p:attrName>
                                        </p:attrNameLst>
                                      </p:cBhvr>
                                      <p:tavLst>
                                        <p:tav tm="0">
                                          <p:val>
                                            <p:strVal val="ppt_x"/>
                                          </p:val>
                                        </p:tav>
                                        <p:tav tm="100000">
                                          <p:val>
                                            <p:strVal val="ppt_x"/>
                                          </p:val>
                                        </p:tav>
                                      </p:tavLst>
                                    </p:anim>
                                    <p:anim calcmode="lin" valueType="num">
                                      <p:cBhvr>
                                        <p:cTn id="765" dur="1000"/>
                                        <p:tgtEl>
                                          <p:spTgt spid="206"/>
                                        </p:tgtEl>
                                        <p:attrNameLst>
                                          <p:attrName>ppt_y</p:attrName>
                                        </p:attrNameLst>
                                      </p:cBhvr>
                                      <p:tavLst>
                                        <p:tav tm="0">
                                          <p:val>
                                            <p:strVal val="ppt_y"/>
                                          </p:val>
                                        </p:tav>
                                        <p:tav tm="100000">
                                          <p:val>
                                            <p:strVal val="ppt_y+.1"/>
                                          </p:val>
                                        </p:tav>
                                      </p:tavLst>
                                    </p:anim>
                                    <p:set>
                                      <p:cBhvr>
                                        <p:cTn id="766" dur="1" fill="hold">
                                          <p:stCondLst>
                                            <p:cond delay="999"/>
                                          </p:stCondLst>
                                        </p:cTn>
                                        <p:tgtEl>
                                          <p:spTgt spid="206"/>
                                        </p:tgtEl>
                                        <p:attrNameLst>
                                          <p:attrName>style.visibility</p:attrName>
                                        </p:attrNameLst>
                                      </p:cBhvr>
                                      <p:to>
                                        <p:strVal val="hidden"/>
                                      </p:to>
                                    </p:set>
                                  </p:childTnLst>
                                </p:cTn>
                              </p:par>
                              <p:par>
                                <p:cTn id="767" presetID="22" presetClass="exit" presetSubtype="4" fill="hold" nodeType="withEffect">
                                  <p:stCondLst>
                                    <p:cond delay="1000"/>
                                  </p:stCondLst>
                                  <p:childTnLst>
                                    <p:animEffect transition="out" filter="wipe(down)">
                                      <p:cBhvr>
                                        <p:cTn id="768" dur="500"/>
                                        <p:tgtEl>
                                          <p:spTgt spid="1050"/>
                                        </p:tgtEl>
                                      </p:cBhvr>
                                    </p:animEffect>
                                    <p:set>
                                      <p:cBhvr>
                                        <p:cTn id="769" dur="1" fill="hold">
                                          <p:stCondLst>
                                            <p:cond delay="499"/>
                                          </p:stCondLst>
                                        </p:cTn>
                                        <p:tgtEl>
                                          <p:spTgt spid="1050"/>
                                        </p:tgtEl>
                                        <p:attrNameLst>
                                          <p:attrName>style.visibility</p:attrName>
                                        </p:attrNameLst>
                                      </p:cBhvr>
                                      <p:to>
                                        <p:strVal val="hidden"/>
                                      </p:to>
                                    </p:set>
                                  </p:childTnLst>
                                </p:cTn>
                              </p:par>
                            </p:childTnLst>
                          </p:cTn>
                        </p:par>
                      </p:childTnLst>
                    </p:cTn>
                  </p:par>
                </p:childTnLst>
              </p:cTn>
              <p:nextCondLst>
                <p:cond evt="onClick" delay="0">
                  <p:tgtEl>
                    <p:spTgt spid="206"/>
                  </p:tgtEl>
                </p:cond>
              </p:nextCondLst>
            </p:seq>
            <p:audio>
              <p:cMediaNode vol="80000" showWhenStopped="0">
                <p:cTn id="770" fill="hold" display="0">
                  <p:stCondLst>
                    <p:cond delay="indefinite"/>
                  </p:stCondLst>
                  <p:endCondLst>
                    <p:cond evt="onStopAudio" delay="0">
                      <p:tgtEl>
                        <p:sldTgt/>
                      </p:tgtEl>
                    </p:cond>
                  </p:endCondLst>
                </p:cTn>
                <p:tgtEl>
                  <p:spTgt spid="243"/>
                </p:tgtEl>
              </p:cMediaNode>
            </p:audio>
            <p:audio>
              <p:cMediaNode vol="80000" showWhenStopped="0">
                <p:cTn id="771" fill="hold" display="0">
                  <p:stCondLst>
                    <p:cond delay="indefinite"/>
                  </p:stCondLst>
                  <p:endCondLst>
                    <p:cond evt="onStopAudio" delay="0">
                      <p:tgtEl>
                        <p:sldTgt/>
                      </p:tgtEl>
                    </p:cond>
                  </p:endCondLst>
                </p:cTn>
                <p:tgtEl>
                  <p:spTgt spid="244"/>
                </p:tgtEl>
              </p:cMediaNode>
            </p:audio>
            <p:seq concurrent="1" nextAc="seek">
              <p:cTn id="772" restart="whenNotActive" fill="hold" evtFilter="cancelBubble" nodeType="interactiveSeq">
                <p:stCondLst>
                  <p:cond evt="onClick" delay="0">
                    <p:tgtEl>
                      <p:spTgt spid="1054"/>
                    </p:tgtEl>
                  </p:cond>
                </p:stCondLst>
                <p:endSync evt="end" delay="0">
                  <p:rtn val="all"/>
                </p:endSync>
                <p:childTnLst>
                  <p:par>
                    <p:cTn id="773" fill="hold">
                      <p:stCondLst>
                        <p:cond delay="0"/>
                      </p:stCondLst>
                      <p:childTnLst>
                        <p:par>
                          <p:cTn id="774" fill="hold">
                            <p:stCondLst>
                              <p:cond delay="0"/>
                            </p:stCondLst>
                            <p:childTnLst>
                              <p:par>
                                <p:cTn id="775" presetID="42" presetClass="entr" presetSubtype="0" fill="hold" nodeType="clickEffect">
                                  <p:stCondLst>
                                    <p:cond delay="0"/>
                                  </p:stCondLst>
                                  <p:childTnLst>
                                    <p:set>
                                      <p:cBhvr>
                                        <p:cTn id="776" dur="1" fill="hold">
                                          <p:stCondLst>
                                            <p:cond delay="0"/>
                                          </p:stCondLst>
                                        </p:cTn>
                                        <p:tgtEl>
                                          <p:spTgt spid="234"/>
                                        </p:tgtEl>
                                        <p:attrNameLst>
                                          <p:attrName>style.visibility</p:attrName>
                                        </p:attrNameLst>
                                      </p:cBhvr>
                                      <p:to>
                                        <p:strVal val="visible"/>
                                      </p:to>
                                    </p:set>
                                    <p:animEffect transition="in" filter="fade">
                                      <p:cBhvr>
                                        <p:cTn id="777" dur="1000"/>
                                        <p:tgtEl>
                                          <p:spTgt spid="234"/>
                                        </p:tgtEl>
                                      </p:cBhvr>
                                    </p:animEffect>
                                    <p:anim calcmode="lin" valueType="num">
                                      <p:cBhvr>
                                        <p:cTn id="778" dur="1000" fill="hold"/>
                                        <p:tgtEl>
                                          <p:spTgt spid="234"/>
                                        </p:tgtEl>
                                        <p:attrNameLst>
                                          <p:attrName>ppt_x</p:attrName>
                                        </p:attrNameLst>
                                      </p:cBhvr>
                                      <p:tavLst>
                                        <p:tav tm="0">
                                          <p:val>
                                            <p:strVal val="#ppt_x"/>
                                          </p:val>
                                        </p:tav>
                                        <p:tav tm="100000">
                                          <p:val>
                                            <p:strVal val="#ppt_x"/>
                                          </p:val>
                                        </p:tav>
                                      </p:tavLst>
                                    </p:anim>
                                    <p:anim calcmode="lin" valueType="num">
                                      <p:cBhvr>
                                        <p:cTn id="779" dur="1000" fill="hold"/>
                                        <p:tgtEl>
                                          <p:spTgt spid="234"/>
                                        </p:tgtEl>
                                        <p:attrNameLst>
                                          <p:attrName>ppt_y</p:attrName>
                                        </p:attrNameLst>
                                      </p:cBhvr>
                                      <p:tavLst>
                                        <p:tav tm="0">
                                          <p:val>
                                            <p:strVal val="#ppt_y+.1"/>
                                          </p:val>
                                        </p:tav>
                                        <p:tav tm="100000">
                                          <p:val>
                                            <p:strVal val="#ppt_y"/>
                                          </p:val>
                                        </p:tav>
                                      </p:tavLst>
                                    </p:anim>
                                  </p:childTnLst>
                                </p:cTn>
                              </p:par>
                              <p:par>
                                <p:cTn id="780" presetID="42" presetClass="entr" presetSubtype="0" fill="hold" nodeType="withEffect">
                                  <p:stCondLst>
                                    <p:cond delay="0"/>
                                  </p:stCondLst>
                                  <p:childTnLst>
                                    <p:set>
                                      <p:cBhvr>
                                        <p:cTn id="781" dur="1" fill="hold">
                                          <p:stCondLst>
                                            <p:cond delay="0"/>
                                          </p:stCondLst>
                                        </p:cTn>
                                        <p:tgtEl>
                                          <p:spTgt spid="230"/>
                                        </p:tgtEl>
                                        <p:attrNameLst>
                                          <p:attrName>style.visibility</p:attrName>
                                        </p:attrNameLst>
                                      </p:cBhvr>
                                      <p:to>
                                        <p:strVal val="visible"/>
                                      </p:to>
                                    </p:set>
                                    <p:animEffect transition="in" filter="fade">
                                      <p:cBhvr>
                                        <p:cTn id="782" dur="1000"/>
                                        <p:tgtEl>
                                          <p:spTgt spid="230"/>
                                        </p:tgtEl>
                                      </p:cBhvr>
                                    </p:animEffect>
                                    <p:anim calcmode="lin" valueType="num">
                                      <p:cBhvr>
                                        <p:cTn id="783" dur="1000" fill="hold"/>
                                        <p:tgtEl>
                                          <p:spTgt spid="230"/>
                                        </p:tgtEl>
                                        <p:attrNameLst>
                                          <p:attrName>ppt_x</p:attrName>
                                        </p:attrNameLst>
                                      </p:cBhvr>
                                      <p:tavLst>
                                        <p:tav tm="0">
                                          <p:val>
                                            <p:strVal val="#ppt_x"/>
                                          </p:val>
                                        </p:tav>
                                        <p:tav tm="100000">
                                          <p:val>
                                            <p:strVal val="#ppt_x"/>
                                          </p:val>
                                        </p:tav>
                                      </p:tavLst>
                                    </p:anim>
                                    <p:anim calcmode="lin" valueType="num">
                                      <p:cBhvr>
                                        <p:cTn id="784" dur="1000" fill="hold"/>
                                        <p:tgtEl>
                                          <p:spTgt spid="230"/>
                                        </p:tgtEl>
                                        <p:attrNameLst>
                                          <p:attrName>ppt_y</p:attrName>
                                        </p:attrNameLst>
                                      </p:cBhvr>
                                      <p:tavLst>
                                        <p:tav tm="0">
                                          <p:val>
                                            <p:strVal val="#ppt_y+.1"/>
                                          </p:val>
                                        </p:tav>
                                        <p:tav tm="100000">
                                          <p:val>
                                            <p:strVal val="#ppt_y"/>
                                          </p:val>
                                        </p:tav>
                                      </p:tavLst>
                                    </p:anim>
                                  </p:childTnLst>
                                </p:cTn>
                              </p:par>
                              <p:par>
                                <p:cTn id="785" presetID="42" presetClass="entr" presetSubtype="0" fill="hold" nodeType="withEffect">
                                  <p:stCondLst>
                                    <p:cond delay="0"/>
                                  </p:stCondLst>
                                  <p:childTnLst>
                                    <p:set>
                                      <p:cBhvr>
                                        <p:cTn id="786" dur="1" fill="hold">
                                          <p:stCondLst>
                                            <p:cond delay="0"/>
                                          </p:stCondLst>
                                        </p:cTn>
                                        <p:tgtEl>
                                          <p:spTgt spid="237"/>
                                        </p:tgtEl>
                                        <p:attrNameLst>
                                          <p:attrName>style.visibility</p:attrName>
                                        </p:attrNameLst>
                                      </p:cBhvr>
                                      <p:to>
                                        <p:strVal val="visible"/>
                                      </p:to>
                                    </p:set>
                                    <p:animEffect transition="in" filter="fade">
                                      <p:cBhvr>
                                        <p:cTn id="787" dur="1000"/>
                                        <p:tgtEl>
                                          <p:spTgt spid="237"/>
                                        </p:tgtEl>
                                      </p:cBhvr>
                                    </p:animEffect>
                                    <p:anim calcmode="lin" valueType="num">
                                      <p:cBhvr>
                                        <p:cTn id="788" dur="1000" fill="hold"/>
                                        <p:tgtEl>
                                          <p:spTgt spid="237"/>
                                        </p:tgtEl>
                                        <p:attrNameLst>
                                          <p:attrName>ppt_x</p:attrName>
                                        </p:attrNameLst>
                                      </p:cBhvr>
                                      <p:tavLst>
                                        <p:tav tm="0">
                                          <p:val>
                                            <p:strVal val="#ppt_x"/>
                                          </p:val>
                                        </p:tav>
                                        <p:tav tm="100000">
                                          <p:val>
                                            <p:strVal val="#ppt_x"/>
                                          </p:val>
                                        </p:tav>
                                      </p:tavLst>
                                    </p:anim>
                                    <p:anim calcmode="lin" valueType="num">
                                      <p:cBhvr>
                                        <p:cTn id="789" dur="1000" fill="hold"/>
                                        <p:tgtEl>
                                          <p:spTgt spid="23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4"/>
                  </p:tgtEl>
                </p:cond>
              </p:nextCondLst>
            </p:seq>
            <p:seq concurrent="1" nextAc="seek">
              <p:cTn id="790" restart="whenNotActive" fill="hold" evtFilter="cancelBubble" nodeType="interactiveSeq">
                <p:stCondLst>
                  <p:cond evt="onClick" delay="0">
                    <p:tgtEl>
                      <p:spTgt spid="234"/>
                    </p:tgtEl>
                  </p:cond>
                </p:stCondLst>
                <p:endSync evt="end" delay="0">
                  <p:rtn val="all"/>
                </p:endSync>
                <p:childTnLst>
                  <p:par>
                    <p:cTn id="791" fill="hold">
                      <p:stCondLst>
                        <p:cond delay="0"/>
                      </p:stCondLst>
                      <p:childTnLst>
                        <p:par>
                          <p:cTn id="792" fill="hold">
                            <p:stCondLst>
                              <p:cond delay="0"/>
                            </p:stCondLst>
                            <p:childTnLst>
                              <p:par>
                                <p:cTn id="793" presetID="10" presetClass="entr" presetSubtype="0" fill="hold" grpId="0" nodeType="clickEffect">
                                  <p:stCondLst>
                                    <p:cond delay="0"/>
                                  </p:stCondLst>
                                  <p:childTnLst>
                                    <p:set>
                                      <p:cBhvr>
                                        <p:cTn id="794" dur="1" fill="hold">
                                          <p:stCondLst>
                                            <p:cond delay="0"/>
                                          </p:stCondLst>
                                        </p:cTn>
                                        <p:tgtEl>
                                          <p:spTgt spid="242"/>
                                        </p:tgtEl>
                                        <p:attrNameLst>
                                          <p:attrName>style.visibility</p:attrName>
                                        </p:attrNameLst>
                                      </p:cBhvr>
                                      <p:to>
                                        <p:strVal val="visible"/>
                                      </p:to>
                                    </p:set>
                                    <p:animEffect transition="in" filter="fade">
                                      <p:cBhvr>
                                        <p:cTn id="795" dur="500"/>
                                        <p:tgtEl>
                                          <p:spTgt spid="242"/>
                                        </p:tgtEl>
                                      </p:cBhvr>
                                    </p:animEffect>
                                  </p:childTnLst>
                                </p:cTn>
                              </p:par>
                              <p:par>
                                <p:cTn id="796" presetID="10" presetClass="entr" presetSubtype="0" fill="hold" nodeType="withEffect">
                                  <p:stCondLst>
                                    <p:cond delay="0"/>
                                  </p:stCondLst>
                                  <p:childTnLst>
                                    <p:set>
                                      <p:cBhvr>
                                        <p:cTn id="797" dur="1" fill="hold">
                                          <p:stCondLst>
                                            <p:cond delay="0"/>
                                          </p:stCondLst>
                                        </p:cTn>
                                        <p:tgtEl>
                                          <p:spTgt spid="241"/>
                                        </p:tgtEl>
                                        <p:attrNameLst>
                                          <p:attrName>style.visibility</p:attrName>
                                        </p:attrNameLst>
                                      </p:cBhvr>
                                      <p:to>
                                        <p:strVal val="visible"/>
                                      </p:to>
                                    </p:set>
                                    <p:animEffect transition="in" filter="fade">
                                      <p:cBhvr>
                                        <p:cTn id="798" dur="500"/>
                                        <p:tgtEl>
                                          <p:spTgt spid="241"/>
                                        </p:tgtEl>
                                      </p:cBhvr>
                                    </p:animEffect>
                                  </p:childTnLst>
                                </p:cTn>
                              </p:par>
                              <p:par>
                                <p:cTn id="799" presetID="1" presetClass="mediacall" presetSubtype="0" fill="hold" nodeType="withEffect">
                                  <p:stCondLst>
                                    <p:cond delay="0"/>
                                  </p:stCondLst>
                                  <p:childTnLst>
                                    <p:cmd type="call" cmd="playFrom(0.0)">
                                      <p:cBhvr>
                                        <p:cTn id="800" dur="3056" fill="hold"/>
                                        <p:tgtEl>
                                          <p:spTgt spid="243"/>
                                        </p:tgtEl>
                                      </p:cBhvr>
                                    </p:cmd>
                                  </p:childTnLst>
                                </p:cTn>
                              </p:par>
                              <p:par>
                                <p:cTn id="801" presetID="10" presetClass="exit" presetSubtype="0" fill="hold" nodeType="withEffect">
                                  <p:stCondLst>
                                    <p:cond delay="0"/>
                                  </p:stCondLst>
                                  <p:childTnLst>
                                    <p:animEffect transition="out" filter="fade">
                                      <p:cBhvr>
                                        <p:cTn id="802" dur="500"/>
                                        <p:tgtEl>
                                          <p:spTgt spid="237"/>
                                        </p:tgtEl>
                                      </p:cBhvr>
                                    </p:animEffect>
                                    <p:set>
                                      <p:cBhvr>
                                        <p:cTn id="803" dur="1" fill="hold">
                                          <p:stCondLst>
                                            <p:cond delay="499"/>
                                          </p:stCondLst>
                                        </p:cTn>
                                        <p:tgtEl>
                                          <p:spTgt spid="237"/>
                                        </p:tgtEl>
                                        <p:attrNameLst>
                                          <p:attrName>style.visibility</p:attrName>
                                        </p:attrNameLst>
                                      </p:cBhvr>
                                      <p:to>
                                        <p:strVal val="hidden"/>
                                      </p:to>
                                    </p:set>
                                  </p:childTnLst>
                                </p:cTn>
                              </p:par>
                              <p:par>
                                <p:cTn id="804" presetID="42" presetClass="exit" presetSubtype="0" fill="hold" nodeType="withEffect">
                                  <p:stCondLst>
                                    <p:cond delay="1000"/>
                                  </p:stCondLst>
                                  <p:childTnLst>
                                    <p:animEffect transition="out" filter="fade">
                                      <p:cBhvr>
                                        <p:cTn id="805" dur="1000"/>
                                        <p:tgtEl>
                                          <p:spTgt spid="234"/>
                                        </p:tgtEl>
                                      </p:cBhvr>
                                    </p:animEffect>
                                    <p:anim calcmode="lin" valueType="num">
                                      <p:cBhvr>
                                        <p:cTn id="806" dur="1000"/>
                                        <p:tgtEl>
                                          <p:spTgt spid="234"/>
                                        </p:tgtEl>
                                        <p:attrNameLst>
                                          <p:attrName>ppt_x</p:attrName>
                                        </p:attrNameLst>
                                      </p:cBhvr>
                                      <p:tavLst>
                                        <p:tav tm="0">
                                          <p:val>
                                            <p:strVal val="ppt_x"/>
                                          </p:val>
                                        </p:tav>
                                        <p:tav tm="100000">
                                          <p:val>
                                            <p:strVal val="ppt_x"/>
                                          </p:val>
                                        </p:tav>
                                      </p:tavLst>
                                    </p:anim>
                                    <p:anim calcmode="lin" valueType="num">
                                      <p:cBhvr>
                                        <p:cTn id="807" dur="1000"/>
                                        <p:tgtEl>
                                          <p:spTgt spid="234"/>
                                        </p:tgtEl>
                                        <p:attrNameLst>
                                          <p:attrName>ppt_y</p:attrName>
                                        </p:attrNameLst>
                                      </p:cBhvr>
                                      <p:tavLst>
                                        <p:tav tm="0">
                                          <p:val>
                                            <p:strVal val="ppt_y"/>
                                          </p:val>
                                        </p:tav>
                                        <p:tav tm="100000">
                                          <p:val>
                                            <p:strVal val="ppt_y+.1"/>
                                          </p:val>
                                        </p:tav>
                                      </p:tavLst>
                                    </p:anim>
                                    <p:set>
                                      <p:cBhvr>
                                        <p:cTn id="808" dur="1" fill="hold">
                                          <p:stCondLst>
                                            <p:cond delay="999"/>
                                          </p:stCondLst>
                                        </p:cTn>
                                        <p:tgtEl>
                                          <p:spTgt spid="234"/>
                                        </p:tgtEl>
                                        <p:attrNameLst>
                                          <p:attrName>style.visibility</p:attrName>
                                        </p:attrNameLst>
                                      </p:cBhvr>
                                      <p:to>
                                        <p:strVal val="hidden"/>
                                      </p:to>
                                    </p:set>
                                  </p:childTnLst>
                                </p:cTn>
                              </p:par>
                              <p:par>
                                <p:cTn id="809" presetID="42" presetClass="exit" presetSubtype="0" fill="hold" nodeType="withEffect">
                                  <p:stCondLst>
                                    <p:cond delay="1000"/>
                                  </p:stCondLst>
                                  <p:childTnLst>
                                    <p:animEffect transition="out" filter="fade">
                                      <p:cBhvr>
                                        <p:cTn id="810" dur="1000"/>
                                        <p:tgtEl>
                                          <p:spTgt spid="230"/>
                                        </p:tgtEl>
                                      </p:cBhvr>
                                    </p:animEffect>
                                    <p:anim calcmode="lin" valueType="num">
                                      <p:cBhvr>
                                        <p:cTn id="811" dur="1000"/>
                                        <p:tgtEl>
                                          <p:spTgt spid="230"/>
                                        </p:tgtEl>
                                        <p:attrNameLst>
                                          <p:attrName>ppt_x</p:attrName>
                                        </p:attrNameLst>
                                      </p:cBhvr>
                                      <p:tavLst>
                                        <p:tav tm="0">
                                          <p:val>
                                            <p:strVal val="ppt_x"/>
                                          </p:val>
                                        </p:tav>
                                        <p:tav tm="100000">
                                          <p:val>
                                            <p:strVal val="ppt_x"/>
                                          </p:val>
                                        </p:tav>
                                      </p:tavLst>
                                    </p:anim>
                                    <p:anim calcmode="lin" valueType="num">
                                      <p:cBhvr>
                                        <p:cTn id="812" dur="1000"/>
                                        <p:tgtEl>
                                          <p:spTgt spid="230"/>
                                        </p:tgtEl>
                                        <p:attrNameLst>
                                          <p:attrName>ppt_y</p:attrName>
                                        </p:attrNameLst>
                                      </p:cBhvr>
                                      <p:tavLst>
                                        <p:tav tm="0">
                                          <p:val>
                                            <p:strVal val="ppt_y"/>
                                          </p:val>
                                        </p:tav>
                                        <p:tav tm="100000">
                                          <p:val>
                                            <p:strVal val="ppt_y+.1"/>
                                          </p:val>
                                        </p:tav>
                                      </p:tavLst>
                                    </p:anim>
                                    <p:set>
                                      <p:cBhvr>
                                        <p:cTn id="813" dur="1" fill="hold">
                                          <p:stCondLst>
                                            <p:cond delay="999"/>
                                          </p:stCondLst>
                                        </p:cTn>
                                        <p:tgtEl>
                                          <p:spTgt spid="230"/>
                                        </p:tgtEl>
                                        <p:attrNameLst>
                                          <p:attrName>style.visibility</p:attrName>
                                        </p:attrNameLst>
                                      </p:cBhvr>
                                      <p:to>
                                        <p:strVal val="hidden"/>
                                      </p:to>
                                    </p:set>
                                  </p:childTnLst>
                                </p:cTn>
                              </p:par>
                              <p:par>
                                <p:cTn id="814" presetID="22" presetClass="exit" presetSubtype="4" fill="hold" nodeType="withEffect">
                                  <p:stCondLst>
                                    <p:cond delay="1000"/>
                                  </p:stCondLst>
                                  <p:childTnLst>
                                    <p:animEffect transition="out" filter="wipe(down)">
                                      <p:cBhvr>
                                        <p:cTn id="815" dur="500"/>
                                        <p:tgtEl>
                                          <p:spTgt spid="1054"/>
                                        </p:tgtEl>
                                      </p:cBhvr>
                                    </p:animEffect>
                                    <p:set>
                                      <p:cBhvr>
                                        <p:cTn id="816" dur="1" fill="hold">
                                          <p:stCondLst>
                                            <p:cond delay="499"/>
                                          </p:stCondLst>
                                        </p:cTn>
                                        <p:tgtEl>
                                          <p:spTgt spid="1054"/>
                                        </p:tgtEl>
                                        <p:attrNameLst>
                                          <p:attrName>style.visibility</p:attrName>
                                        </p:attrNameLst>
                                      </p:cBhvr>
                                      <p:to>
                                        <p:strVal val="hidden"/>
                                      </p:to>
                                    </p:set>
                                  </p:childTnLst>
                                </p:cTn>
                              </p:par>
                            </p:childTnLst>
                          </p:cTn>
                        </p:par>
                      </p:childTnLst>
                    </p:cTn>
                  </p:par>
                </p:childTnLst>
              </p:cTn>
              <p:nextCondLst>
                <p:cond evt="onClick" delay="0">
                  <p:tgtEl>
                    <p:spTgt spid="234"/>
                  </p:tgtEl>
                </p:cond>
              </p:nextCondLst>
            </p:seq>
            <p:seq concurrent="1" nextAc="seek">
              <p:cTn id="817" restart="whenNotActive" fill="hold" evtFilter="cancelBubble" nodeType="interactiveSeq">
                <p:stCondLst>
                  <p:cond evt="onClick" delay="0">
                    <p:tgtEl>
                      <p:spTgt spid="237"/>
                    </p:tgtEl>
                  </p:cond>
                </p:stCondLst>
                <p:endSync evt="end" delay="0">
                  <p:rtn val="all"/>
                </p:endSync>
                <p:childTnLst>
                  <p:par>
                    <p:cTn id="818" fill="hold">
                      <p:stCondLst>
                        <p:cond delay="0"/>
                      </p:stCondLst>
                      <p:childTnLst>
                        <p:par>
                          <p:cTn id="819" fill="hold">
                            <p:stCondLst>
                              <p:cond delay="0"/>
                            </p:stCondLst>
                            <p:childTnLst>
                              <p:par>
                                <p:cTn id="820" presetID="10" presetClass="entr" presetSubtype="0" fill="hold" nodeType="clickEffect">
                                  <p:stCondLst>
                                    <p:cond delay="0"/>
                                  </p:stCondLst>
                                  <p:childTnLst>
                                    <p:set>
                                      <p:cBhvr>
                                        <p:cTn id="821" dur="1" fill="hold">
                                          <p:stCondLst>
                                            <p:cond delay="0"/>
                                          </p:stCondLst>
                                        </p:cTn>
                                        <p:tgtEl>
                                          <p:spTgt spid="240"/>
                                        </p:tgtEl>
                                        <p:attrNameLst>
                                          <p:attrName>style.visibility</p:attrName>
                                        </p:attrNameLst>
                                      </p:cBhvr>
                                      <p:to>
                                        <p:strVal val="visible"/>
                                      </p:to>
                                    </p:set>
                                    <p:animEffect transition="in" filter="fade">
                                      <p:cBhvr>
                                        <p:cTn id="822" dur="500"/>
                                        <p:tgtEl>
                                          <p:spTgt spid="240"/>
                                        </p:tgtEl>
                                      </p:cBhvr>
                                    </p:animEffect>
                                  </p:childTnLst>
                                </p:cTn>
                              </p:par>
                              <p:par>
                                <p:cTn id="823" presetID="10" presetClass="entr" presetSubtype="0" fill="hold" grpId="1" nodeType="withEffect">
                                  <p:stCondLst>
                                    <p:cond delay="0"/>
                                  </p:stCondLst>
                                  <p:childTnLst>
                                    <p:set>
                                      <p:cBhvr>
                                        <p:cTn id="824" dur="1" fill="hold">
                                          <p:stCondLst>
                                            <p:cond delay="0"/>
                                          </p:stCondLst>
                                        </p:cTn>
                                        <p:tgtEl>
                                          <p:spTgt spid="242"/>
                                        </p:tgtEl>
                                        <p:attrNameLst>
                                          <p:attrName>style.visibility</p:attrName>
                                        </p:attrNameLst>
                                      </p:cBhvr>
                                      <p:to>
                                        <p:strVal val="visible"/>
                                      </p:to>
                                    </p:set>
                                    <p:animEffect transition="in" filter="fade">
                                      <p:cBhvr>
                                        <p:cTn id="825" dur="500"/>
                                        <p:tgtEl>
                                          <p:spTgt spid="242"/>
                                        </p:tgtEl>
                                      </p:cBhvr>
                                    </p:animEffect>
                                  </p:childTnLst>
                                </p:cTn>
                              </p:par>
                              <p:par>
                                <p:cTn id="826" presetID="1" presetClass="mediacall" presetSubtype="0" fill="hold" nodeType="withEffect">
                                  <p:stCondLst>
                                    <p:cond delay="0"/>
                                  </p:stCondLst>
                                  <p:childTnLst>
                                    <p:cmd type="call" cmd="playFrom(0.0)">
                                      <p:cBhvr>
                                        <p:cTn id="827" dur="3866" fill="hold"/>
                                        <p:tgtEl>
                                          <p:spTgt spid="244"/>
                                        </p:tgtEl>
                                      </p:cBhvr>
                                    </p:cmd>
                                  </p:childTnLst>
                                </p:cTn>
                              </p:par>
                              <p:par>
                                <p:cTn id="828" presetID="10" presetClass="exit" presetSubtype="0" fill="hold" nodeType="withEffect">
                                  <p:stCondLst>
                                    <p:cond delay="0"/>
                                  </p:stCondLst>
                                  <p:childTnLst>
                                    <p:animEffect transition="out" filter="fade">
                                      <p:cBhvr>
                                        <p:cTn id="829" dur="500"/>
                                        <p:tgtEl>
                                          <p:spTgt spid="234"/>
                                        </p:tgtEl>
                                      </p:cBhvr>
                                    </p:animEffect>
                                    <p:set>
                                      <p:cBhvr>
                                        <p:cTn id="830" dur="1" fill="hold">
                                          <p:stCondLst>
                                            <p:cond delay="499"/>
                                          </p:stCondLst>
                                        </p:cTn>
                                        <p:tgtEl>
                                          <p:spTgt spid="234"/>
                                        </p:tgtEl>
                                        <p:attrNameLst>
                                          <p:attrName>style.visibility</p:attrName>
                                        </p:attrNameLst>
                                      </p:cBhvr>
                                      <p:to>
                                        <p:strVal val="hidden"/>
                                      </p:to>
                                    </p:set>
                                  </p:childTnLst>
                                </p:cTn>
                              </p:par>
                              <p:par>
                                <p:cTn id="831" presetID="42" presetClass="exit" presetSubtype="0" fill="hold" nodeType="withEffect">
                                  <p:stCondLst>
                                    <p:cond delay="1000"/>
                                  </p:stCondLst>
                                  <p:childTnLst>
                                    <p:animEffect transition="out" filter="fade">
                                      <p:cBhvr>
                                        <p:cTn id="832" dur="1000"/>
                                        <p:tgtEl>
                                          <p:spTgt spid="230"/>
                                        </p:tgtEl>
                                      </p:cBhvr>
                                    </p:animEffect>
                                    <p:anim calcmode="lin" valueType="num">
                                      <p:cBhvr>
                                        <p:cTn id="833" dur="1000"/>
                                        <p:tgtEl>
                                          <p:spTgt spid="230"/>
                                        </p:tgtEl>
                                        <p:attrNameLst>
                                          <p:attrName>ppt_x</p:attrName>
                                        </p:attrNameLst>
                                      </p:cBhvr>
                                      <p:tavLst>
                                        <p:tav tm="0">
                                          <p:val>
                                            <p:strVal val="ppt_x"/>
                                          </p:val>
                                        </p:tav>
                                        <p:tav tm="100000">
                                          <p:val>
                                            <p:strVal val="ppt_x"/>
                                          </p:val>
                                        </p:tav>
                                      </p:tavLst>
                                    </p:anim>
                                    <p:anim calcmode="lin" valueType="num">
                                      <p:cBhvr>
                                        <p:cTn id="834" dur="1000"/>
                                        <p:tgtEl>
                                          <p:spTgt spid="230"/>
                                        </p:tgtEl>
                                        <p:attrNameLst>
                                          <p:attrName>ppt_y</p:attrName>
                                        </p:attrNameLst>
                                      </p:cBhvr>
                                      <p:tavLst>
                                        <p:tav tm="0">
                                          <p:val>
                                            <p:strVal val="ppt_y"/>
                                          </p:val>
                                        </p:tav>
                                        <p:tav tm="100000">
                                          <p:val>
                                            <p:strVal val="ppt_y+.1"/>
                                          </p:val>
                                        </p:tav>
                                      </p:tavLst>
                                    </p:anim>
                                    <p:set>
                                      <p:cBhvr>
                                        <p:cTn id="835" dur="1" fill="hold">
                                          <p:stCondLst>
                                            <p:cond delay="999"/>
                                          </p:stCondLst>
                                        </p:cTn>
                                        <p:tgtEl>
                                          <p:spTgt spid="230"/>
                                        </p:tgtEl>
                                        <p:attrNameLst>
                                          <p:attrName>style.visibility</p:attrName>
                                        </p:attrNameLst>
                                      </p:cBhvr>
                                      <p:to>
                                        <p:strVal val="hidden"/>
                                      </p:to>
                                    </p:set>
                                  </p:childTnLst>
                                </p:cTn>
                              </p:par>
                              <p:par>
                                <p:cTn id="836" presetID="42" presetClass="exit" presetSubtype="0" fill="hold" nodeType="withEffect">
                                  <p:stCondLst>
                                    <p:cond delay="1000"/>
                                  </p:stCondLst>
                                  <p:childTnLst>
                                    <p:animEffect transition="out" filter="fade">
                                      <p:cBhvr>
                                        <p:cTn id="837" dur="1000"/>
                                        <p:tgtEl>
                                          <p:spTgt spid="237"/>
                                        </p:tgtEl>
                                      </p:cBhvr>
                                    </p:animEffect>
                                    <p:anim calcmode="lin" valueType="num">
                                      <p:cBhvr>
                                        <p:cTn id="838" dur="1000"/>
                                        <p:tgtEl>
                                          <p:spTgt spid="237"/>
                                        </p:tgtEl>
                                        <p:attrNameLst>
                                          <p:attrName>ppt_x</p:attrName>
                                        </p:attrNameLst>
                                      </p:cBhvr>
                                      <p:tavLst>
                                        <p:tav tm="0">
                                          <p:val>
                                            <p:strVal val="ppt_x"/>
                                          </p:val>
                                        </p:tav>
                                        <p:tav tm="100000">
                                          <p:val>
                                            <p:strVal val="ppt_x"/>
                                          </p:val>
                                        </p:tav>
                                      </p:tavLst>
                                    </p:anim>
                                    <p:anim calcmode="lin" valueType="num">
                                      <p:cBhvr>
                                        <p:cTn id="839" dur="1000"/>
                                        <p:tgtEl>
                                          <p:spTgt spid="237"/>
                                        </p:tgtEl>
                                        <p:attrNameLst>
                                          <p:attrName>ppt_y</p:attrName>
                                        </p:attrNameLst>
                                      </p:cBhvr>
                                      <p:tavLst>
                                        <p:tav tm="0">
                                          <p:val>
                                            <p:strVal val="ppt_y"/>
                                          </p:val>
                                        </p:tav>
                                        <p:tav tm="100000">
                                          <p:val>
                                            <p:strVal val="ppt_y+.1"/>
                                          </p:val>
                                        </p:tav>
                                      </p:tavLst>
                                    </p:anim>
                                    <p:set>
                                      <p:cBhvr>
                                        <p:cTn id="840" dur="1" fill="hold">
                                          <p:stCondLst>
                                            <p:cond delay="999"/>
                                          </p:stCondLst>
                                        </p:cTn>
                                        <p:tgtEl>
                                          <p:spTgt spid="237"/>
                                        </p:tgtEl>
                                        <p:attrNameLst>
                                          <p:attrName>style.visibility</p:attrName>
                                        </p:attrNameLst>
                                      </p:cBhvr>
                                      <p:to>
                                        <p:strVal val="hidden"/>
                                      </p:to>
                                    </p:set>
                                  </p:childTnLst>
                                </p:cTn>
                              </p:par>
                              <p:par>
                                <p:cTn id="841" presetID="22" presetClass="exit" presetSubtype="4" fill="hold" nodeType="withEffect">
                                  <p:stCondLst>
                                    <p:cond delay="1000"/>
                                  </p:stCondLst>
                                  <p:childTnLst>
                                    <p:animEffect transition="out" filter="wipe(down)">
                                      <p:cBhvr>
                                        <p:cTn id="842" dur="500"/>
                                        <p:tgtEl>
                                          <p:spTgt spid="1054"/>
                                        </p:tgtEl>
                                      </p:cBhvr>
                                    </p:animEffect>
                                    <p:set>
                                      <p:cBhvr>
                                        <p:cTn id="843" dur="1" fill="hold">
                                          <p:stCondLst>
                                            <p:cond delay="499"/>
                                          </p:stCondLst>
                                        </p:cTn>
                                        <p:tgtEl>
                                          <p:spTgt spid="1054"/>
                                        </p:tgtEl>
                                        <p:attrNameLst>
                                          <p:attrName>style.visibility</p:attrName>
                                        </p:attrNameLst>
                                      </p:cBhvr>
                                      <p:to>
                                        <p:strVal val="hidden"/>
                                      </p:to>
                                    </p:set>
                                  </p:childTnLst>
                                </p:cTn>
                              </p:par>
                            </p:childTnLst>
                          </p:cTn>
                        </p:par>
                      </p:childTnLst>
                    </p:cTn>
                  </p:par>
                </p:childTnLst>
              </p:cTn>
              <p:nextCondLst>
                <p:cond evt="onClick" delay="0">
                  <p:tgtEl>
                    <p:spTgt spid="237"/>
                  </p:tgtEl>
                </p:cond>
              </p:nextCondLst>
            </p:seq>
            <p:audio>
              <p:cMediaNode vol="80000" showWhenStopped="0">
                <p:cTn id="844" fill="hold" display="0">
                  <p:stCondLst>
                    <p:cond delay="indefinite"/>
                  </p:stCondLst>
                  <p:endCondLst>
                    <p:cond evt="onStopAudio" delay="0">
                      <p:tgtEl>
                        <p:sldTgt/>
                      </p:tgtEl>
                    </p:cond>
                  </p:endCondLst>
                </p:cTn>
                <p:tgtEl>
                  <p:spTgt spid="258"/>
                </p:tgtEl>
              </p:cMediaNode>
            </p:audio>
            <p:audio>
              <p:cMediaNode vol="80000" showWhenStopped="0">
                <p:cTn id="845" fill="hold" display="0">
                  <p:stCondLst>
                    <p:cond delay="indefinite"/>
                  </p:stCondLst>
                  <p:endCondLst>
                    <p:cond evt="onStopAudio" delay="0">
                      <p:tgtEl>
                        <p:sldTgt/>
                      </p:tgtEl>
                    </p:cond>
                  </p:endCondLst>
                </p:cTn>
                <p:tgtEl>
                  <p:spTgt spid="259"/>
                </p:tgtEl>
              </p:cMediaNode>
            </p:audio>
            <p:seq concurrent="1" nextAc="seek">
              <p:cTn id="846" restart="whenNotActive" fill="hold" evtFilter="cancelBubble" nodeType="interactiveSeq">
                <p:stCondLst>
                  <p:cond evt="onClick" delay="0">
                    <p:tgtEl>
                      <p:spTgt spid="46"/>
                    </p:tgtEl>
                  </p:cond>
                </p:stCondLst>
                <p:endSync evt="end" delay="0">
                  <p:rtn val="all"/>
                </p:endSync>
                <p:childTnLst>
                  <p:par>
                    <p:cTn id="847" fill="hold">
                      <p:stCondLst>
                        <p:cond delay="0"/>
                      </p:stCondLst>
                      <p:childTnLst>
                        <p:par>
                          <p:cTn id="848" fill="hold">
                            <p:stCondLst>
                              <p:cond delay="0"/>
                            </p:stCondLst>
                            <p:childTnLst>
                              <p:par>
                                <p:cTn id="849" presetID="42" presetClass="entr" presetSubtype="0" fill="hold" nodeType="clickEffect">
                                  <p:stCondLst>
                                    <p:cond delay="0"/>
                                  </p:stCondLst>
                                  <p:childTnLst>
                                    <p:set>
                                      <p:cBhvr>
                                        <p:cTn id="850" dur="1" fill="hold">
                                          <p:stCondLst>
                                            <p:cond delay="0"/>
                                          </p:stCondLst>
                                        </p:cTn>
                                        <p:tgtEl>
                                          <p:spTgt spid="249"/>
                                        </p:tgtEl>
                                        <p:attrNameLst>
                                          <p:attrName>style.visibility</p:attrName>
                                        </p:attrNameLst>
                                      </p:cBhvr>
                                      <p:to>
                                        <p:strVal val="visible"/>
                                      </p:to>
                                    </p:set>
                                    <p:animEffect transition="in" filter="fade">
                                      <p:cBhvr>
                                        <p:cTn id="851" dur="1000"/>
                                        <p:tgtEl>
                                          <p:spTgt spid="249"/>
                                        </p:tgtEl>
                                      </p:cBhvr>
                                    </p:animEffect>
                                    <p:anim calcmode="lin" valueType="num">
                                      <p:cBhvr>
                                        <p:cTn id="852" dur="1000" fill="hold"/>
                                        <p:tgtEl>
                                          <p:spTgt spid="249"/>
                                        </p:tgtEl>
                                        <p:attrNameLst>
                                          <p:attrName>ppt_x</p:attrName>
                                        </p:attrNameLst>
                                      </p:cBhvr>
                                      <p:tavLst>
                                        <p:tav tm="0">
                                          <p:val>
                                            <p:strVal val="#ppt_x"/>
                                          </p:val>
                                        </p:tav>
                                        <p:tav tm="100000">
                                          <p:val>
                                            <p:strVal val="#ppt_x"/>
                                          </p:val>
                                        </p:tav>
                                      </p:tavLst>
                                    </p:anim>
                                    <p:anim calcmode="lin" valueType="num">
                                      <p:cBhvr>
                                        <p:cTn id="853" dur="1000" fill="hold"/>
                                        <p:tgtEl>
                                          <p:spTgt spid="249"/>
                                        </p:tgtEl>
                                        <p:attrNameLst>
                                          <p:attrName>ppt_y</p:attrName>
                                        </p:attrNameLst>
                                      </p:cBhvr>
                                      <p:tavLst>
                                        <p:tav tm="0">
                                          <p:val>
                                            <p:strVal val="#ppt_y+.1"/>
                                          </p:val>
                                        </p:tav>
                                        <p:tav tm="100000">
                                          <p:val>
                                            <p:strVal val="#ppt_y"/>
                                          </p:val>
                                        </p:tav>
                                      </p:tavLst>
                                    </p:anim>
                                  </p:childTnLst>
                                </p:cTn>
                              </p:par>
                              <p:par>
                                <p:cTn id="854" presetID="42" presetClass="entr" presetSubtype="0" fill="hold" nodeType="withEffect">
                                  <p:stCondLst>
                                    <p:cond delay="0"/>
                                  </p:stCondLst>
                                  <p:childTnLst>
                                    <p:set>
                                      <p:cBhvr>
                                        <p:cTn id="855" dur="1" fill="hold">
                                          <p:stCondLst>
                                            <p:cond delay="0"/>
                                          </p:stCondLst>
                                        </p:cTn>
                                        <p:tgtEl>
                                          <p:spTgt spid="245"/>
                                        </p:tgtEl>
                                        <p:attrNameLst>
                                          <p:attrName>style.visibility</p:attrName>
                                        </p:attrNameLst>
                                      </p:cBhvr>
                                      <p:to>
                                        <p:strVal val="visible"/>
                                      </p:to>
                                    </p:set>
                                    <p:animEffect transition="in" filter="fade">
                                      <p:cBhvr>
                                        <p:cTn id="856" dur="1000"/>
                                        <p:tgtEl>
                                          <p:spTgt spid="245"/>
                                        </p:tgtEl>
                                      </p:cBhvr>
                                    </p:animEffect>
                                    <p:anim calcmode="lin" valueType="num">
                                      <p:cBhvr>
                                        <p:cTn id="857" dur="1000" fill="hold"/>
                                        <p:tgtEl>
                                          <p:spTgt spid="245"/>
                                        </p:tgtEl>
                                        <p:attrNameLst>
                                          <p:attrName>ppt_x</p:attrName>
                                        </p:attrNameLst>
                                      </p:cBhvr>
                                      <p:tavLst>
                                        <p:tav tm="0">
                                          <p:val>
                                            <p:strVal val="#ppt_x"/>
                                          </p:val>
                                        </p:tav>
                                        <p:tav tm="100000">
                                          <p:val>
                                            <p:strVal val="#ppt_x"/>
                                          </p:val>
                                        </p:tav>
                                      </p:tavLst>
                                    </p:anim>
                                    <p:anim calcmode="lin" valueType="num">
                                      <p:cBhvr>
                                        <p:cTn id="858" dur="1000" fill="hold"/>
                                        <p:tgtEl>
                                          <p:spTgt spid="245"/>
                                        </p:tgtEl>
                                        <p:attrNameLst>
                                          <p:attrName>ppt_y</p:attrName>
                                        </p:attrNameLst>
                                      </p:cBhvr>
                                      <p:tavLst>
                                        <p:tav tm="0">
                                          <p:val>
                                            <p:strVal val="#ppt_y+.1"/>
                                          </p:val>
                                        </p:tav>
                                        <p:tav tm="100000">
                                          <p:val>
                                            <p:strVal val="#ppt_y"/>
                                          </p:val>
                                        </p:tav>
                                      </p:tavLst>
                                    </p:anim>
                                  </p:childTnLst>
                                </p:cTn>
                              </p:par>
                              <p:par>
                                <p:cTn id="859" presetID="42" presetClass="entr" presetSubtype="0" fill="hold" nodeType="withEffect">
                                  <p:stCondLst>
                                    <p:cond delay="0"/>
                                  </p:stCondLst>
                                  <p:childTnLst>
                                    <p:set>
                                      <p:cBhvr>
                                        <p:cTn id="860" dur="1" fill="hold">
                                          <p:stCondLst>
                                            <p:cond delay="0"/>
                                          </p:stCondLst>
                                        </p:cTn>
                                        <p:tgtEl>
                                          <p:spTgt spid="252"/>
                                        </p:tgtEl>
                                        <p:attrNameLst>
                                          <p:attrName>style.visibility</p:attrName>
                                        </p:attrNameLst>
                                      </p:cBhvr>
                                      <p:to>
                                        <p:strVal val="visible"/>
                                      </p:to>
                                    </p:set>
                                    <p:animEffect transition="in" filter="fade">
                                      <p:cBhvr>
                                        <p:cTn id="861" dur="1000"/>
                                        <p:tgtEl>
                                          <p:spTgt spid="252"/>
                                        </p:tgtEl>
                                      </p:cBhvr>
                                    </p:animEffect>
                                    <p:anim calcmode="lin" valueType="num">
                                      <p:cBhvr>
                                        <p:cTn id="862" dur="1000" fill="hold"/>
                                        <p:tgtEl>
                                          <p:spTgt spid="252"/>
                                        </p:tgtEl>
                                        <p:attrNameLst>
                                          <p:attrName>ppt_x</p:attrName>
                                        </p:attrNameLst>
                                      </p:cBhvr>
                                      <p:tavLst>
                                        <p:tav tm="0">
                                          <p:val>
                                            <p:strVal val="#ppt_x"/>
                                          </p:val>
                                        </p:tav>
                                        <p:tav tm="100000">
                                          <p:val>
                                            <p:strVal val="#ppt_x"/>
                                          </p:val>
                                        </p:tav>
                                      </p:tavLst>
                                    </p:anim>
                                    <p:anim calcmode="lin" valueType="num">
                                      <p:cBhvr>
                                        <p:cTn id="863" dur="1000" fill="hold"/>
                                        <p:tgtEl>
                                          <p:spTgt spid="25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6"/>
                  </p:tgtEl>
                </p:cond>
              </p:nextCondLst>
            </p:seq>
            <p:seq concurrent="1" nextAc="seek">
              <p:cTn id="864" restart="whenNotActive" fill="hold" evtFilter="cancelBubble" nodeType="interactiveSeq">
                <p:stCondLst>
                  <p:cond evt="onClick" delay="0">
                    <p:tgtEl>
                      <p:spTgt spid="252"/>
                    </p:tgtEl>
                  </p:cond>
                </p:stCondLst>
                <p:endSync evt="end" delay="0">
                  <p:rtn val="all"/>
                </p:endSync>
                <p:childTnLst>
                  <p:par>
                    <p:cTn id="865" fill="hold">
                      <p:stCondLst>
                        <p:cond delay="0"/>
                      </p:stCondLst>
                      <p:childTnLst>
                        <p:par>
                          <p:cTn id="866" fill="hold">
                            <p:stCondLst>
                              <p:cond delay="0"/>
                            </p:stCondLst>
                            <p:childTnLst>
                              <p:par>
                                <p:cTn id="867" presetID="10" presetClass="entr" presetSubtype="0" fill="hold" nodeType="clickEffect">
                                  <p:stCondLst>
                                    <p:cond delay="0"/>
                                  </p:stCondLst>
                                  <p:childTnLst>
                                    <p:set>
                                      <p:cBhvr>
                                        <p:cTn id="868" dur="1" fill="hold">
                                          <p:stCondLst>
                                            <p:cond delay="0"/>
                                          </p:stCondLst>
                                        </p:cTn>
                                        <p:tgtEl>
                                          <p:spTgt spid="255"/>
                                        </p:tgtEl>
                                        <p:attrNameLst>
                                          <p:attrName>style.visibility</p:attrName>
                                        </p:attrNameLst>
                                      </p:cBhvr>
                                      <p:to>
                                        <p:strVal val="visible"/>
                                      </p:to>
                                    </p:set>
                                    <p:animEffect transition="in" filter="fade">
                                      <p:cBhvr>
                                        <p:cTn id="869" dur="500"/>
                                        <p:tgtEl>
                                          <p:spTgt spid="255"/>
                                        </p:tgtEl>
                                      </p:cBhvr>
                                    </p:animEffect>
                                  </p:childTnLst>
                                </p:cTn>
                              </p:par>
                              <p:par>
                                <p:cTn id="870" presetID="10" presetClass="entr" presetSubtype="0" fill="hold" grpId="1" nodeType="withEffect">
                                  <p:stCondLst>
                                    <p:cond delay="0"/>
                                  </p:stCondLst>
                                  <p:childTnLst>
                                    <p:set>
                                      <p:cBhvr>
                                        <p:cTn id="871" dur="1" fill="hold">
                                          <p:stCondLst>
                                            <p:cond delay="0"/>
                                          </p:stCondLst>
                                        </p:cTn>
                                        <p:tgtEl>
                                          <p:spTgt spid="257"/>
                                        </p:tgtEl>
                                        <p:attrNameLst>
                                          <p:attrName>style.visibility</p:attrName>
                                        </p:attrNameLst>
                                      </p:cBhvr>
                                      <p:to>
                                        <p:strVal val="visible"/>
                                      </p:to>
                                    </p:set>
                                    <p:animEffect transition="in" filter="fade">
                                      <p:cBhvr>
                                        <p:cTn id="872" dur="500"/>
                                        <p:tgtEl>
                                          <p:spTgt spid="257"/>
                                        </p:tgtEl>
                                      </p:cBhvr>
                                    </p:animEffect>
                                  </p:childTnLst>
                                </p:cTn>
                              </p:par>
                              <p:par>
                                <p:cTn id="873" presetID="1" presetClass="mediacall" presetSubtype="0" fill="hold" nodeType="withEffect">
                                  <p:stCondLst>
                                    <p:cond delay="0"/>
                                  </p:stCondLst>
                                  <p:childTnLst>
                                    <p:cmd type="call" cmd="playFrom(0.0)">
                                      <p:cBhvr>
                                        <p:cTn id="874" dur="3866" fill="hold"/>
                                        <p:tgtEl>
                                          <p:spTgt spid="259"/>
                                        </p:tgtEl>
                                      </p:cBhvr>
                                    </p:cmd>
                                  </p:childTnLst>
                                </p:cTn>
                              </p:par>
                              <p:par>
                                <p:cTn id="875" presetID="10" presetClass="exit" presetSubtype="0" fill="hold" nodeType="withEffect">
                                  <p:stCondLst>
                                    <p:cond delay="0"/>
                                  </p:stCondLst>
                                  <p:childTnLst>
                                    <p:animEffect transition="out" filter="fade">
                                      <p:cBhvr>
                                        <p:cTn id="876" dur="500"/>
                                        <p:tgtEl>
                                          <p:spTgt spid="249"/>
                                        </p:tgtEl>
                                      </p:cBhvr>
                                    </p:animEffect>
                                    <p:set>
                                      <p:cBhvr>
                                        <p:cTn id="877" dur="1" fill="hold">
                                          <p:stCondLst>
                                            <p:cond delay="499"/>
                                          </p:stCondLst>
                                        </p:cTn>
                                        <p:tgtEl>
                                          <p:spTgt spid="249"/>
                                        </p:tgtEl>
                                        <p:attrNameLst>
                                          <p:attrName>style.visibility</p:attrName>
                                        </p:attrNameLst>
                                      </p:cBhvr>
                                      <p:to>
                                        <p:strVal val="hidden"/>
                                      </p:to>
                                    </p:set>
                                  </p:childTnLst>
                                </p:cTn>
                              </p:par>
                              <p:par>
                                <p:cTn id="878" presetID="42" presetClass="exit" presetSubtype="0" fill="hold" nodeType="withEffect">
                                  <p:stCondLst>
                                    <p:cond delay="1000"/>
                                  </p:stCondLst>
                                  <p:childTnLst>
                                    <p:animEffect transition="out" filter="fade">
                                      <p:cBhvr>
                                        <p:cTn id="879" dur="1000"/>
                                        <p:tgtEl>
                                          <p:spTgt spid="245"/>
                                        </p:tgtEl>
                                      </p:cBhvr>
                                    </p:animEffect>
                                    <p:anim calcmode="lin" valueType="num">
                                      <p:cBhvr>
                                        <p:cTn id="880" dur="1000"/>
                                        <p:tgtEl>
                                          <p:spTgt spid="245"/>
                                        </p:tgtEl>
                                        <p:attrNameLst>
                                          <p:attrName>ppt_x</p:attrName>
                                        </p:attrNameLst>
                                      </p:cBhvr>
                                      <p:tavLst>
                                        <p:tav tm="0">
                                          <p:val>
                                            <p:strVal val="ppt_x"/>
                                          </p:val>
                                        </p:tav>
                                        <p:tav tm="100000">
                                          <p:val>
                                            <p:strVal val="ppt_x"/>
                                          </p:val>
                                        </p:tav>
                                      </p:tavLst>
                                    </p:anim>
                                    <p:anim calcmode="lin" valueType="num">
                                      <p:cBhvr>
                                        <p:cTn id="881" dur="1000"/>
                                        <p:tgtEl>
                                          <p:spTgt spid="245"/>
                                        </p:tgtEl>
                                        <p:attrNameLst>
                                          <p:attrName>ppt_y</p:attrName>
                                        </p:attrNameLst>
                                      </p:cBhvr>
                                      <p:tavLst>
                                        <p:tav tm="0">
                                          <p:val>
                                            <p:strVal val="ppt_y"/>
                                          </p:val>
                                        </p:tav>
                                        <p:tav tm="100000">
                                          <p:val>
                                            <p:strVal val="ppt_y+.1"/>
                                          </p:val>
                                        </p:tav>
                                      </p:tavLst>
                                    </p:anim>
                                    <p:set>
                                      <p:cBhvr>
                                        <p:cTn id="882" dur="1" fill="hold">
                                          <p:stCondLst>
                                            <p:cond delay="999"/>
                                          </p:stCondLst>
                                        </p:cTn>
                                        <p:tgtEl>
                                          <p:spTgt spid="245"/>
                                        </p:tgtEl>
                                        <p:attrNameLst>
                                          <p:attrName>style.visibility</p:attrName>
                                        </p:attrNameLst>
                                      </p:cBhvr>
                                      <p:to>
                                        <p:strVal val="hidden"/>
                                      </p:to>
                                    </p:set>
                                  </p:childTnLst>
                                </p:cTn>
                              </p:par>
                              <p:par>
                                <p:cTn id="883" presetID="42" presetClass="exit" presetSubtype="0" fill="hold" nodeType="withEffect">
                                  <p:stCondLst>
                                    <p:cond delay="1000"/>
                                  </p:stCondLst>
                                  <p:childTnLst>
                                    <p:animEffect transition="out" filter="fade">
                                      <p:cBhvr>
                                        <p:cTn id="884" dur="1000"/>
                                        <p:tgtEl>
                                          <p:spTgt spid="252"/>
                                        </p:tgtEl>
                                      </p:cBhvr>
                                    </p:animEffect>
                                    <p:anim calcmode="lin" valueType="num">
                                      <p:cBhvr>
                                        <p:cTn id="885" dur="1000"/>
                                        <p:tgtEl>
                                          <p:spTgt spid="252"/>
                                        </p:tgtEl>
                                        <p:attrNameLst>
                                          <p:attrName>ppt_x</p:attrName>
                                        </p:attrNameLst>
                                      </p:cBhvr>
                                      <p:tavLst>
                                        <p:tav tm="0">
                                          <p:val>
                                            <p:strVal val="ppt_x"/>
                                          </p:val>
                                        </p:tav>
                                        <p:tav tm="100000">
                                          <p:val>
                                            <p:strVal val="ppt_x"/>
                                          </p:val>
                                        </p:tav>
                                      </p:tavLst>
                                    </p:anim>
                                    <p:anim calcmode="lin" valueType="num">
                                      <p:cBhvr>
                                        <p:cTn id="886" dur="1000"/>
                                        <p:tgtEl>
                                          <p:spTgt spid="252"/>
                                        </p:tgtEl>
                                        <p:attrNameLst>
                                          <p:attrName>ppt_y</p:attrName>
                                        </p:attrNameLst>
                                      </p:cBhvr>
                                      <p:tavLst>
                                        <p:tav tm="0">
                                          <p:val>
                                            <p:strVal val="ppt_y"/>
                                          </p:val>
                                        </p:tav>
                                        <p:tav tm="100000">
                                          <p:val>
                                            <p:strVal val="ppt_y+.1"/>
                                          </p:val>
                                        </p:tav>
                                      </p:tavLst>
                                    </p:anim>
                                    <p:set>
                                      <p:cBhvr>
                                        <p:cTn id="887" dur="1" fill="hold">
                                          <p:stCondLst>
                                            <p:cond delay="999"/>
                                          </p:stCondLst>
                                        </p:cTn>
                                        <p:tgtEl>
                                          <p:spTgt spid="252"/>
                                        </p:tgtEl>
                                        <p:attrNameLst>
                                          <p:attrName>style.visibility</p:attrName>
                                        </p:attrNameLst>
                                      </p:cBhvr>
                                      <p:to>
                                        <p:strVal val="hidden"/>
                                      </p:to>
                                    </p:set>
                                  </p:childTnLst>
                                </p:cTn>
                              </p:par>
                              <p:par>
                                <p:cTn id="888" presetID="22" presetClass="exit" presetSubtype="4" fill="hold" nodeType="withEffect">
                                  <p:stCondLst>
                                    <p:cond delay="1000"/>
                                  </p:stCondLst>
                                  <p:childTnLst>
                                    <p:animEffect transition="out" filter="wipe(down)">
                                      <p:cBhvr>
                                        <p:cTn id="889" dur="500"/>
                                        <p:tgtEl>
                                          <p:spTgt spid="46"/>
                                        </p:tgtEl>
                                      </p:cBhvr>
                                    </p:animEffect>
                                    <p:set>
                                      <p:cBhvr>
                                        <p:cTn id="890"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252"/>
                  </p:tgtEl>
                </p:cond>
              </p:nextCondLst>
            </p:seq>
            <p:seq concurrent="1" nextAc="seek">
              <p:cTn id="891" restart="whenNotActive" fill="hold" evtFilter="cancelBubble" nodeType="interactiveSeq">
                <p:stCondLst>
                  <p:cond evt="onClick" delay="0">
                    <p:tgtEl>
                      <p:spTgt spid="249"/>
                    </p:tgtEl>
                  </p:cond>
                </p:stCondLst>
                <p:endSync evt="end" delay="0">
                  <p:rtn val="all"/>
                </p:endSync>
                <p:childTnLst>
                  <p:par>
                    <p:cTn id="892" fill="hold">
                      <p:stCondLst>
                        <p:cond delay="0"/>
                      </p:stCondLst>
                      <p:childTnLst>
                        <p:par>
                          <p:cTn id="893" fill="hold">
                            <p:stCondLst>
                              <p:cond delay="0"/>
                            </p:stCondLst>
                            <p:childTnLst>
                              <p:par>
                                <p:cTn id="894" presetID="10" presetClass="entr" presetSubtype="0" fill="hold" grpId="0" nodeType="clickEffect">
                                  <p:stCondLst>
                                    <p:cond delay="0"/>
                                  </p:stCondLst>
                                  <p:childTnLst>
                                    <p:set>
                                      <p:cBhvr>
                                        <p:cTn id="895" dur="1" fill="hold">
                                          <p:stCondLst>
                                            <p:cond delay="0"/>
                                          </p:stCondLst>
                                        </p:cTn>
                                        <p:tgtEl>
                                          <p:spTgt spid="257"/>
                                        </p:tgtEl>
                                        <p:attrNameLst>
                                          <p:attrName>style.visibility</p:attrName>
                                        </p:attrNameLst>
                                      </p:cBhvr>
                                      <p:to>
                                        <p:strVal val="visible"/>
                                      </p:to>
                                    </p:set>
                                    <p:animEffect transition="in" filter="fade">
                                      <p:cBhvr>
                                        <p:cTn id="896" dur="500"/>
                                        <p:tgtEl>
                                          <p:spTgt spid="257"/>
                                        </p:tgtEl>
                                      </p:cBhvr>
                                    </p:animEffect>
                                  </p:childTnLst>
                                </p:cTn>
                              </p:par>
                              <p:par>
                                <p:cTn id="897" presetID="10" presetClass="entr" presetSubtype="0" fill="hold" nodeType="withEffect">
                                  <p:stCondLst>
                                    <p:cond delay="0"/>
                                  </p:stCondLst>
                                  <p:childTnLst>
                                    <p:set>
                                      <p:cBhvr>
                                        <p:cTn id="898" dur="1" fill="hold">
                                          <p:stCondLst>
                                            <p:cond delay="0"/>
                                          </p:stCondLst>
                                        </p:cTn>
                                        <p:tgtEl>
                                          <p:spTgt spid="256"/>
                                        </p:tgtEl>
                                        <p:attrNameLst>
                                          <p:attrName>style.visibility</p:attrName>
                                        </p:attrNameLst>
                                      </p:cBhvr>
                                      <p:to>
                                        <p:strVal val="visible"/>
                                      </p:to>
                                    </p:set>
                                    <p:animEffect transition="in" filter="fade">
                                      <p:cBhvr>
                                        <p:cTn id="899" dur="500"/>
                                        <p:tgtEl>
                                          <p:spTgt spid="256"/>
                                        </p:tgtEl>
                                      </p:cBhvr>
                                    </p:animEffect>
                                  </p:childTnLst>
                                </p:cTn>
                              </p:par>
                              <p:par>
                                <p:cTn id="900" presetID="1" presetClass="mediacall" presetSubtype="0" fill="hold" nodeType="withEffect">
                                  <p:stCondLst>
                                    <p:cond delay="0"/>
                                  </p:stCondLst>
                                  <p:childTnLst>
                                    <p:cmd type="call" cmd="playFrom(0.0)">
                                      <p:cBhvr>
                                        <p:cTn id="901" dur="3056" fill="hold"/>
                                        <p:tgtEl>
                                          <p:spTgt spid="258"/>
                                        </p:tgtEl>
                                      </p:cBhvr>
                                    </p:cmd>
                                  </p:childTnLst>
                                </p:cTn>
                              </p:par>
                              <p:par>
                                <p:cTn id="902" presetID="10" presetClass="exit" presetSubtype="0" fill="hold" nodeType="withEffect">
                                  <p:stCondLst>
                                    <p:cond delay="0"/>
                                  </p:stCondLst>
                                  <p:childTnLst>
                                    <p:animEffect transition="out" filter="fade">
                                      <p:cBhvr>
                                        <p:cTn id="903" dur="500"/>
                                        <p:tgtEl>
                                          <p:spTgt spid="252"/>
                                        </p:tgtEl>
                                      </p:cBhvr>
                                    </p:animEffect>
                                    <p:set>
                                      <p:cBhvr>
                                        <p:cTn id="904" dur="1" fill="hold">
                                          <p:stCondLst>
                                            <p:cond delay="499"/>
                                          </p:stCondLst>
                                        </p:cTn>
                                        <p:tgtEl>
                                          <p:spTgt spid="252"/>
                                        </p:tgtEl>
                                        <p:attrNameLst>
                                          <p:attrName>style.visibility</p:attrName>
                                        </p:attrNameLst>
                                      </p:cBhvr>
                                      <p:to>
                                        <p:strVal val="hidden"/>
                                      </p:to>
                                    </p:set>
                                  </p:childTnLst>
                                </p:cTn>
                              </p:par>
                              <p:par>
                                <p:cTn id="905" presetID="42" presetClass="exit" presetSubtype="0" fill="hold" nodeType="withEffect">
                                  <p:stCondLst>
                                    <p:cond delay="1000"/>
                                  </p:stCondLst>
                                  <p:childTnLst>
                                    <p:animEffect transition="out" filter="fade">
                                      <p:cBhvr>
                                        <p:cTn id="906" dur="1000"/>
                                        <p:tgtEl>
                                          <p:spTgt spid="249"/>
                                        </p:tgtEl>
                                      </p:cBhvr>
                                    </p:animEffect>
                                    <p:anim calcmode="lin" valueType="num">
                                      <p:cBhvr>
                                        <p:cTn id="907" dur="1000"/>
                                        <p:tgtEl>
                                          <p:spTgt spid="249"/>
                                        </p:tgtEl>
                                        <p:attrNameLst>
                                          <p:attrName>ppt_x</p:attrName>
                                        </p:attrNameLst>
                                      </p:cBhvr>
                                      <p:tavLst>
                                        <p:tav tm="0">
                                          <p:val>
                                            <p:strVal val="ppt_x"/>
                                          </p:val>
                                        </p:tav>
                                        <p:tav tm="100000">
                                          <p:val>
                                            <p:strVal val="ppt_x"/>
                                          </p:val>
                                        </p:tav>
                                      </p:tavLst>
                                    </p:anim>
                                    <p:anim calcmode="lin" valueType="num">
                                      <p:cBhvr>
                                        <p:cTn id="908" dur="1000"/>
                                        <p:tgtEl>
                                          <p:spTgt spid="249"/>
                                        </p:tgtEl>
                                        <p:attrNameLst>
                                          <p:attrName>ppt_y</p:attrName>
                                        </p:attrNameLst>
                                      </p:cBhvr>
                                      <p:tavLst>
                                        <p:tav tm="0">
                                          <p:val>
                                            <p:strVal val="ppt_y"/>
                                          </p:val>
                                        </p:tav>
                                        <p:tav tm="100000">
                                          <p:val>
                                            <p:strVal val="ppt_y+.1"/>
                                          </p:val>
                                        </p:tav>
                                      </p:tavLst>
                                    </p:anim>
                                    <p:set>
                                      <p:cBhvr>
                                        <p:cTn id="909" dur="1" fill="hold">
                                          <p:stCondLst>
                                            <p:cond delay="999"/>
                                          </p:stCondLst>
                                        </p:cTn>
                                        <p:tgtEl>
                                          <p:spTgt spid="249"/>
                                        </p:tgtEl>
                                        <p:attrNameLst>
                                          <p:attrName>style.visibility</p:attrName>
                                        </p:attrNameLst>
                                      </p:cBhvr>
                                      <p:to>
                                        <p:strVal val="hidden"/>
                                      </p:to>
                                    </p:set>
                                  </p:childTnLst>
                                </p:cTn>
                              </p:par>
                              <p:par>
                                <p:cTn id="910" presetID="42" presetClass="exit" presetSubtype="0" fill="hold" nodeType="withEffect">
                                  <p:stCondLst>
                                    <p:cond delay="1000"/>
                                  </p:stCondLst>
                                  <p:childTnLst>
                                    <p:animEffect transition="out" filter="fade">
                                      <p:cBhvr>
                                        <p:cTn id="911" dur="1000"/>
                                        <p:tgtEl>
                                          <p:spTgt spid="245"/>
                                        </p:tgtEl>
                                      </p:cBhvr>
                                    </p:animEffect>
                                    <p:anim calcmode="lin" valueType="num">
                                      <p:cBhvr>
                                        <p:cTn id="912" dur="1000"/>
                                        <p:tgtEl>
                                          <p:spTgt spid="245"/>
                                        </p:tgtEl>
                                        <p:attrNameLst>
                                          <p:attrName>ppt_x</p:attrName>
                                        </p:attrNameLst>
                                      </p:cBhvr>
                                      <p:tavLst>
                                        <p:tav tm="0">
                                          <p:val>
                                            <p:strVal val="ppt_x"/>
                                          </p:val>
                                        </p:tav>
                                        <p:tav tm="100000">
                                          <p:val>
                                            <p:strVal val="ppt_x"/>
                                          </p:val>
                                        </p:tav>
                                      </p:tavLst>
                                    </p:anim>
                                    <p:anim calcmode="lin" valueType="num">
                                      <p:cBhvr>
                                        <p:cTn id="913" dur="1000"/>
                                        <p:tgtEl>
                                          <p:spTgt spid="245"/>
                                        </p:tgtEl>
                                        <p:attrNameLst>
                                          <p:attrName>ppt_y</p:attrName>
                                        </p:attrNameLst>
                                      </p:cBhvr>
                                      <p:tavLst>
                                        <p:tav tm="0">
                                          <p:val>
                                            <p:strVal val="ppt_y"/>
                                          </p:val>
                                        </p:tav>
                                        <p:tav tm="100000">
                                          <p:val>
                                            <p:strVal val="ppt_y+.1"/>
                                          </p:val>
                                        </p:tav>
                                      </p:tavLst>
                                    </p:anim>
                                    <p:set>
                                      <p:cBhvr>
                                        <p:cTn id="914" dur="1" fill="hold">
                                          <p:stCondLst>
                                            <p:cond delay="999"/>
                                          </p:stCondLst>
                                        </p:cTn>
                                        <p:tgtEl>
                                          <p:spTgt spid="245"/>
                                        </p:tgtEl>
                                        <p:attrNameLst>
                                          <p:attrName>style.visibility</p:attrName>
                                        </p:attrNameLst>
                                      </p:cBhvr>
                                      <p:to>
                                        <p:strVal val="hidden"/>
                                      </p:to>
                                    </p:set>
                                  </p:childTnLst>
                                </p:cTn>
                              </p:par>
                              <p:par>
                                <p:cTn id="915" presetID="22" presetClass="exit" presetSubtype="4" fill="hold" nodeType="withEffect">
                                  <p:stCondLst>
                                    <p:cond delay="1000"/>
                                  </p:stCondLst>
                                  <p:childTnLst>
                                    <p:animEffect transition="out" filter="wipe(down)">
                                      <p:cBhvr>
                                        <p:cTn id="916" dur="500"/>
                                        <p:tgtEl>
                                          <p:spTgt spid="46"/>
                                        </p:tgtEl>
                                      </p:cBhvr>
                                    </p:animEffect>
                                    <p:set>
                                      <p:cBhvr>
                                        <p:cTn id="917"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249"/>
                  </p:tgtEl>
                </p:cond>
              </p:nextCondLst>
            </p:seq>
            <p:audio>
              <p:cMediaNode vol="80000" showWhenStopped="0">
                <p:cTn id="918" fill="hold" display="0">
                  <p:stCondLst>
                    <p:cond delay="indefinite"/>
                  </p:stCondLst>
                  <p:endCondLst>
                    <p:cond evt="onStopAudio" delay="0">
                      <p:tgtEl>
                        <p:sldTgt/>
                      </p:tgtEl>
                    </p:cond>
                  </p:endCondLst>
                </p:cTn>
                <p:tgtEl>
                  <p:spTgt spid="273"/>
                </p:tgtEl>
              </p:cMediaNode>
            </p:audio>
            <p:audio>
              <p:cMediaNode vol="80000" showWhenStopped="0">
                <p:cTn id="919" fill="hold" display="0">
                  <p:stCondLst>
                    <p:cond delay="indefinite"/>
                  </p:stCondLst>
                  <p:endCondLst>
                    <p:cond evt="onStopAudio" delay="0">
                      <p:tgtEl>
                        <p:sldTgt/>
                      </p:tgtEl>
                    </p:cond>
                  </p:endCondLst>
                </p:cTn>
                <p:tgtEl>
                  <p:spTgt spid="274"/>
                </p:tgtEl>
              </p:cMediaNode>
            </p:audio>
            <p:seq concurrent="1" nextAc="seek">
              <p:cTn id="920" restart="whenNotActive" fill="hold" evtFilter="cancelBubble" nodeType="interactiveSeq">
                <p:stCondLst>
                  <p:cond evt="onClick" delay="0">
                    <p:tgtEl>
                      <p:spTgt spid="1062"/>
                    </p:tgtEl>
                  </p:cond>
                </p:stCondLst>
                <p:endSync evt="end" delay="0">
                  <p:rtn val="all"/>
                </p:endSync>
                <p:childTnLst>
                  <p:par>
                    <p:cTn id="921" fill="hold">
                      <p:stCondLst>
                        <p:cond delay="0"/>
                      </p:stCondLst>
                      <p:childTnLst>
                        <p:par>
                          <p:cTn id="922" fill="hold">
                            <p:stCondLst>
                              <p:cond delay="0"/>
                            </p:stCondLst>
                            <p:childTnLst>
                              <p:par>
                                <p:cTn id="923" presetID="42" presetClass="entr" presetSubtype="0" fill="hold" nodeType="clickEffect">
                                  <p:stCondLst>
                                    <p:cond delay="0"/>
                                  </p:stCondLst>
                                  <p:childTnLst>
                                    <p:set>
                                      <p:cBhvr>
                                        <p:cTn id="924" dur="1" fill="hold">
                                          <p:stCondLst>
                                            <p:cond delay="0"/>
                                          </p:stCondLst>
                                        </p:cTn>
                                        <p:tgtEl>
                                          <p:spTgt spid="262"/>
                                        </p:tgtEl>
                                        <p:attrNameLst>
                                          <p:attrName>style.visibility</p:attrName>
                                        </p:attrNameLst>
                                      </p:cBhvr>
                                      <p:to>
                                        <p:strVal val="visible"/>
                                      </p:to>
                                    </p:set>
                                    <p:animEffect transition="in" filter="fade">
                                      <p:cBhvr>
                                        <p:cTn id="925" dur="1000"/>
                                        <p:tgtEl>
                                          <p:spTgt spid="262"/>
                                        </p:tgtEl>
                                      </p:cBhvr>
                                    </p:animEffect>
                                    <p:anim calcmode="lin" valueType="num">
                                      <p:cBhvr>
                                        <p:cTn id="926" dur="1000" fill="hold"/>
                                        <p:tgtEl>
                                          <p:spTgt spid="262"/>
                                        </p:tgtEl>
                                        <p:attrNameLst>
                                          <p:attrName>ppt_x</p:attrName>
                                        </p:attrNameLst>
                                      </p:cBhvr>
                                      <p:tavLst>
                                        <p:tav tm="0">
                                          <p:val>
                                            <p:strVal val="#ppt_x"/>
                                          </p:val>
                                        </p:tav>
                                        <p:tav tm="100000">
                                          <p:val>
                                            <p:strVal val="#ppt_x"/>
                                          </p:val>
                                        </p:tav>
                                      </p:tavLst>
                                    </p:anim>
                                    <p:anim calcmode="lin" valueType="num">
                                      <p:cBhvr>
                                        <p:cTn id="927" dur="1000" fill="hold"/>
                                        <p:tgtEl>
                                          <p:spTgt spid="262"/>
                                        </p:tgtEl>
                                        <p:attrNameLst>
                                          <p:attrName>ppt_y</p:attrName>
                                        </p:attrNameLst>
                                      </p:cBhvr>
                                      <p:tavLst>
                                        <p:tav tm="0">
                                          <p:val>
                                            <p:strVal val="#ppt_y+.1"/>
                                          </p:val>
                                        </p:tav>
                                        <p:tav tm="100000">
                                          <p:val>
                                            <p:strVal val="#ppt_y"/>
                                          </p:val>
                                        </p:tav>
                                      </p:tavLst>
                                    </p:anim>
                                  </p:childTnLst>
                                </p:cTn>
                              </p:par>
                              <p:par>
                                <p:cTn id="928" presetID="42" presetClass="entr" presetSubtype="0" fill="hold" nodeType="withEffect">
                                  <p:stCondLst>
                                    <p:cond delay="0"/>
                                  </p:stCondLst>
                                  <p:childTnLst>
                                    <p:set>
                                      <p:cBhvr>
                                        <p:cTn id="929" dur="1" fill="hold">
                                          <p:stCondLst>
                                            <p:cond delay="0"/>
                                          </p:stCondLst>
                                        </p:cTn>
                                        <p:tgtEl>
                                          <p:spTgt spid="269"/>
                                        </p:tgtEl>
                                        <p:attrNameLst>
                                          <p:attrName>style.visibility</p:attrName>
                                        </p:attrNameLst>
                                      </p:cBhvr>
                                      <p:to>
                                        <p:strVal val="visible"/>
                                      </p:to>
                                    </p:set>
                                    <p:animEffect transition="in" filter="fade">
                                      <p:cBhvr>
                                        <p:cTn id="930" dur="1000"/>
                                        <p:tgtEl>
                                          <p:spTgt spid="269"/>
                                        </p:tgtEl>
                                      </p:cBhvr>
                                    </p:animEffect>
                                    <p:anim calcmode="lin" valueType="num">
                                      <p:cBhvr>
                                        <p:cTn id="931" dur="1000" fill="hold"/>
                                        <p:tgtEl>
                                          <p:spTgt spid="269"/>
                                        </p:tgtEl>
                                        <p:attrNameLst>
                                          <p:attrName>ppt_x</p:attrName>
                                        </p:attrNameLst>
                                      </p:cBhvr>
                                      <p:tavLst>
                                        <p:tav tm="0">
                                          <p:val>
                                            <p:strVal val="#ppt_x"/>
                                          </p:val>
                                        </p:tav>
                                        <p:tav tm="100000">
                                          <p:val>
                                            <p:strVal val="#ppt_x"/>
                                          </p:val>
                                        </p:tav>
                                      </p:tavLst>
                                    </p:anim>
                                    <p:anim calcmode="lin" valueType="num">
                                      <p:cBhvr>
                                        <p:cTn id="932" dur="1000" fill="hold"/>
                                        <p:tgtEl>
                                          <p:spTgt spid="269"/>
                                        </p:tgtEl>
                                        <p:attrNameLst>
                                          <p:attrName>ppt_y</p:attrName>
                                        </p:attrNameLst>
                                      </p:cBhvr>
                                      <p:tavLst>
                                        <p:tav tm="0">
                                          <p:val>
                                            <p:strVal val="#ppt_y+.1"/>
                                          </p:val>
                                        </p:tav>
                                        <p:tav tm="100000">
                                          <p:val>
                                            <p:strVal val="#ppt_y"/>
                                          </p:val>
                                        </p:tav>
                                      </p:tavLst>
                                    </p:anim>
                                  </p:childTnLst>
                                </p:cTn>
                              </p:par>
                              <p:par>
                                <p:cTn id="933" presetID="42" presetClass="entr" presetSubtype="0" fill="hold" nodeType="withEffect">
                                  <p:stCondLst>
                                    <p:cond delay="0"/>
                                  </p:stCondLst>
                                  <p:childTnLst>
                                    <p:set>
                                      <p:cBhvr>
                                        <p:cTn id="934" dur="1" fill="hold">
                                          <p:stCondLst>
                                            <p:cond delay="0"/>
                                          </p:stCondLst>
                                        </p:cTn>
                                        <p:tgtEl>
                                          <p:spTgt spid="266"/>
                                        </p:tgtEl>
                                        <p:attrNameLst>
                                          <p:attrName>style.visibility</p:attrName>
                                        </p:attrNameLst>
                                      </p:cBhvr>
                                      <p:to>
                                        <p:strVal val="visible"/>
                                      </p:to>
                                    </p:set>
                                    <p:animEffect transition="in" filter="fade">
                                      <p:cBhvr>
                                        <p:cTn id="935" dur="1000"/>
                                        <p:tgtEl>
                                          <p:spTgt spid="266"/>
                                        </p:tgtEl>
                                      </p:cBhvr>
                                    </p:animEffect>
                                    <p:anim calcmode="lin" valueType="num">
                                      <p:cBhvr>
                                        <p:cTn id="936" dur="1000" fill="hold"/>
                                        <p:tgtEl>
                                          <p:spTgt spid="266"/>
                                        </p:tgtEl>
                                        <p:attrNameLst>
                                          <p:attrName>ppt_x</p:attrName>
                                        </p:attrNameLst>
                                      </p:cBhvr>
                                      <p:tavLst>
                                        <p:tav tm="0">
                                          <p:val>
                                            <p:strVal val="#ppt_x"/>
                                          </p:val>
                                        </p:tav>
                                        <p:tav tm="100000">
                                          <p:val>
                                            <p:strVal val="#ppt_x"/>
                                          </p:val>
                                        </p:tav>
                                      </p:tavLst>
                                    </p:anim>
                                    <p:anim calcmode="lin" valueType="num">
                                      <p:cBhvr>
                                        <p:cTn id="937" dur="1000" fill="hold"/>
                                        <p:tgtEl>
                                          <p:spTgt spid="266"/>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62"/>
                  </p:tgtEl>
                </p:cond>
              </p:nextCondLst>
            </p:seq>
            <p:seq concurrent="1" nextAc="seek">
              <p:cTn id="938" restart="whenNotActive" fill="hold" evtFilter="cancelBubble" nodeType="interactiveSeq">
                <p:stCondLst>
                  <p:cond evt="onClick" delay="0">
                    <p:tgtEl>
                      <p:spTgt spid="269"/>
                    </p:tgtEl>
                  </p:cond>
                </p:stCondLst>
                <p:endSync evt="end" delay="0">
                  <p:rtn val="all"/>
                </p:endSync>
                <p:childTnLst>
                  <p:par>
                    <p:cTn id="939" fill="hold">
                      <p:stCondLst>
                        <p:cond delay="0"/>
                      </p:stCondLst>
                      <p:childTnLst>
                        <p:par>
                          <p:cTn id="940" fill="hold">
                            <p:stCondLst>
                              <p:cond delay="0"/>
                            </p:stCondLst>
                            <p:childTnLst>
                              <p:par>
                                <p:cTn id="941" presetID="10" presetClass="entr" presetSubtype="0" fill="hold" nodeType="clickEffect">
                                  <p:stCondLst>
                                    <p:cond delay="0"/>
                                  </p:stCondLst>
                                  <p:childTnLst>
                                    <p:set>
                                      <p:cBhvr>
                                        <p:cTn id="942" dur="1" fill="hold">
                                          <p:stCondLst>
                                            <p:cond delay="0"/>
                                          </p:stCondLst>
                                        </p:cTn>
                                        <p:tgtEl>
                                          <p:spTgt spid="261"/>
                                        </p:tgtEl>
                                        <p:attrNameLst>
                                          <p:attrName>style.visibility</p:attrName>
                                        </p:attrNameLst>
                                      </p:cBhvr>
                                      <p:to>
                                        <p:strVal val="visible"/>
                                      </p:to>
                                    </p:set>
                                    <p:animEffect transition="in" filter="fade">
                                      <p:cBhvr>
                                        <p:cTn id="943" dur="500"/>
                                        <p:tgtEl>
                                          <p:spTgt spid="261"/>
                                        </p:tgtEl>
                                      </p:cBhvr>
                                    </p:animEffect>
                                  </p:childTnLst>
                                </p:cTn>
                              </p:par>
                              <p:par>
                                <p:cTn id="944" presetID="10" presetClass="entr" presetSubtype="0" fill="hold" grpId="0" nodeType="withEffect">
                                  <p:stCondLst>
                                    <p:cond delay="0"/>
                                  </p:stCondLst>
                                  <p:childTnLst>
                                    <p:set>
                                      <p:cBhvr>
                                        <p:cTn id="945" dur="1" fill="hold">
                                          <p:stCondLst>
                                            <p:cond delay="0"/>
                                          </p:stCondLst>
                                        </p:cTn>
                                        <p:tgtEl>
                                          <p:spTgt spid="272"/>
                                        </p:tgtEl>
                                        <p:attrNameLst>
                                          <p:attrName>style.visibility</p:attrName>
                                        </p:attrNameLst>
                                      </p:cBhvr>
                                      <p:to>
                                        <p:strVal val="visible"/>
                                      </p:to>
                                    </p:set>
                                    <p:animEffect transition="in" filter="fade">
                                      <p:cBhvr>
                                        <p:cTn id="946" dur="500"/>
                                        <p:tgtEl>
                                          <p:spTgt spid="272"/>
                                        </p:tgtEl>
                                      </p:cBhvr>
                                    </p:animEffect>
                                  </p:childTnLst>
                                </p:cTn>
                              </p:par>
                              <p:par>
                                <p:cTn id="947" presetID="1" presetClass="mediacall" presetSubtype="0" fill="hold" nodeType="withEffect">
                                  <p:stCondLst>
                                    <p:cond delay="0"/>
                                  </p:stCondLst>
                                  <p:childTnLst>
                                    <p:cmd type="call" cmd="playFrom(0.0)">
                                      <p:cBhvr>
                                        <p:cTn id="948" dur="3056" fill="hold"/>
                                        <p:tgtEl>
                                          <p:spTgt spid="273"/>
                                        </p:tgtEl>
                                      </p:cBhvr>
                                    </p:cmd>
                                  </p:childTnLst>
                                </p:cTn>
                              </p:par>
                              <p:par>
                                <p:cTn id="949" presetID="10" presetClass="exit" presetSubtype="0" fill="hold" nodeType="withEffect">
                                  <p:stCondLst>
                                    <p:cond delay="0"/>
                                  </p:stCondLst>
                                  <p:childTnLst>
                                    <p:animEffect transition="out" filter="fade">
                                      <p:cBhvr>
                                        <p:cTn id="950" dur="500"/>
                                        <p:tgtEl>
                                          <p:spTgt spid="266"/>
                                        </p:tgtEl>
                                      </p:cBhvr>
                                    </p:animEffect>
                                    <p:set>
                                      <p:cBhvr>
                                        <p:cTn id="951" dur="1" fill="hold">
                                          <p:stCondLst>
                                            <p:cond delay="499"/>
                                          </p:stCondLst>
                                        </p:cTn>
                                        <p:tgtEl>
                                          <p:spTgt spid="266"/>
                                        </p:tgtEl>
                                        <p:attrNameLst>
                                          <p:attrName>style.visibility</p:attrName>
                                        </p:attrNameLst>
                                      </p:cBhvr>
                                      <p:to>
                                        <p:strVal val="hidden"/>
                                      </p:to>
                                    </p:set>
                                  </p:childTnLst>
                                </p:cTn>
                              </p:par>
                              <p:par>
                                <p:cTn id="952" presetID="42" presetClass="exit" presetSubtype="0" fill="hold" nodeType="withEffect">
                                  <p:stCondLst>
                                    <p:cond delay="1000"/>
                                  </p:stCondLst>
                                  <p:childTnLst>
                                    <p:animEffect transition="out" filter="fade">
                                      <p:cBhvr>
                                        <p:cTn id="953" dur="1000"/>
                                        <p:tgtEl>
                                          <p:spTgt spid="262"/>
                                        </p:tgtEl>
                                      </p:cBhvr>
                                    </p:animEffect>
                                    <p:anim calcmode="lin" valueType="num">
                                      <p:cBhvr>
                                        <p:cTn id="954" dur="1000"/>
                                        <p:tgtEl>
                                          <p:spTgt spid="262"/>
                                        </p:tgtEl>
                                        <p:attrNameLst>
                                          <p:attrName>ppt_x</p:attrName>
                                        </p:attrNameLst>
                                      </p:cBhvr>
                                      <p:tavLst>
                                        <p:tav tm="0">
                                          <p:val>
                                            <p:strVal val="ppt_x"/>
                                          </p:val>
                                        </p:tav>
                                        <p:tav tm="100000">
                                          <p:val>
                                            <p:strVal val="ppt_x"/>
                                          </p:val>
                                        </p:tav>
                                      </p:tavLst>
                                    </p:anim>
                                    <p:anim calcmode="lin" valueType="num">
                                      <p:cBhvr>
                                        <p:cTn id="955" dur="1000"/>
                                        <p:tgtEl>
                                          <p:spTgt spid="262"/>
                                        </p:tgtEl>
                                        <p:attrNameLst>
                                          <p:attrName>ppt_y</p:attrName>
                                        </p:attrNameLst>
                                      </p:cBhvr>
                                      <p:tavLst>
                                        <p:tav tm="0">
                                          <p:val>
                                            <p:strVal val="ppt_y"/>
                                          </p:val>
                                        </p:tav>
                                        <p:tav tm="100000">
                                          <p:val>
                                            <p:strVal val="ppt_y+.1"/>
                                          </p:val>
                                        </p:tav>
                                      </p:tavLst>
                                    </p:anim>
                                    <p:set>
                                      <p:cBhvr>
                                        <p:cTn id="956" dur="1" fill="hold">
                                          <p:stCondLst>
                                            <p:cond delay="999"/>
                                          </p:stCondLst>
                                        </p:cTn>
                                        <p:tgtEl>
                                          <p:spTgt spid="262"/>
                                        </p:tgtEl>
                                        <p:attrNameLst>
                                          <p:attrName>style.visibility</p:attrName>
                                        </p:attrNameLst>
                                      </p:cBhvr>
                                      <p:to>
                                        <p:strVal val="hidden"/>
                                      </p:to>
                                    </p:set>
                                  </p:childTnLst>
                                </p:cTn>
                              </p:par>
                              <p:par>
                                <p:cTn id="957" presetID="42" presetClass="exit" presetSubtype="0" fill="hold" nodeType="withEffect">
                                  <p:stCondLst>
                                    <p:cond delay="1000"/>
                                  </p:stCondLst>
                                  <p:childTnLst>
                                    <p:animEffect transition="out" filter="fade">
                                      <p:cBhvr>
                                        <p:cTn id="958" dur="1000"/>
                                        <p:tgtEl>
                                          <p:spTgt spid="269"/>
                                        </p:tgtEl>
                                      </p:cBhvr>
                                    </p:animEffect>
                                    <p:anim calcmode="lin" valueType="num">
                                      <p:cBhvr>
                                        <p:cTn id="959" dur="1000"/>
                                        <p:tgtEl>
                                          <p:spTgt spid="269"/>
                                        </p:tgtEl>
                                        <p:attrNameLst>
                                          <p:attrName>ppt_x</p:attrName>
                                        </p:attrNameLst>
                                      </p:cBhvr>
                                      <p:tavLst>
                                        <p:tav tm="0">
                                          <p:val>
                                            <p:strVal val="ppt_x"/>
                                          </p:val>
                                        </p:tav>
                                        <p:tav tm="100000">
                                          <p:val>
                                            <p:strVal val="ppt_x"/>
                                          </p:val>
                                        </p:tav>
                                      </p:tavLst>
                                    </p:anim>
                                    <p:anim calcmode="lin" valueType="num">
                                      <p:cBhvr>
                                        <p:cTn id="960" dur="1000"/>
                                        <p:tgtEl>
                                          <p:spTgt spid="269"/>
                                        </p:tgtEl>
                                        <p:attrNameLst>
                                          <p:attrName>ppt_y</p:attrName>
                                        </p:attrNameLst>
                                      </p:cBhvr>
                                      <p:tavLst>
                                        <p:tav tm="0">
                                          <p:val>
                                            <p:strVal val="ppt_y"/>
                                          </p:val>
                                        </p:tav>
                                        <p:tav tm="100000">
                                          <p:val>
                                            <p:strVal val="ppt_y+.1"/>
                                          </p:val>
                                        </p:tav>
                                      </p:tavLst>
                                    </p:anim>
                                    <p:set>
                                      <p:cBhvr>
                                        <p:cTn id="961" dur="1" fill="hold">
                                          <p:stCondLst>
                                            <p:cond delay="999"/>
                                          </p:stCondLst>
                                        </p:cTn>
                                        <p:tgtEl>
                                          <p:spTgt spid="269"/>
                                        </p:tgtEl>
                                        <p:attrNameLst>
                                          <p:attrName>style.visibility</p:attrName>
                                        </p:attrNameLst>
                                      </p:cBhvr>
                                      <p:to>
                                        <p:strVal val="hidden"/>
                                      </p:to>
                                    </p:set>
                                  </p:childTnLst>
                                </p:cTn>
                              </p:par>
                              <p:par>
                                <p:cTn id="962" presetID="22" presetClass="exit" presetSubtype="4" fill="hold" nodeType="withEffect">
                                  <p:stCondLst>
                                    <p:cond delay="1000"/>
                                  </p:stCondLst>
                                  <p:childTnLst>
                                    <p:animEffect transition="out" filter="wipe(down)">
                                      <p:cBhvr>
                                        <p:cTn id="963" dur="500"/>
                                        <p:tgtEl>
                                          <p:spTgt spid="1062"/>
                                        </p:tgtEl>
                                      </p:cBhvr>
                                    </p:animEffect>
                                    <p:set>
                                      <p:cBhvr>
                                        <p:cTn id="964" dur="1" fill="hold">
                                          <p:stCondLst>
                                            <p:cond delay="499"/>
                                          </p:stCondLst>
                                        </p:cTn>
                                        <p:tgtEl>
                                          <p:spTgt spid="1062"/>
                                        </p:tgtEl>
                                        <p:attrNameLst>
                                          <p:attrName>style.visibility</p:attrName>
                                        </p:attrNameLst>
                                      </p:cBhvr>
                                      <p:to>
                                        <p:strVal val="hidden"/>
                                      </p:to>
                                    </p:set>
                                  </p:childTnLst>
                                </p:cTn>
                              </p:par>
                            </p:childTnLst>
                          </p:cTn>
                        </p:par>
                      </p:childTnLst>
                    </p:cTn>
                  </p:par>
                </p:childTnLst>
              </p:cTn>
              <p:nextCondLst>
                <p:cond evt="onClick" delay="0">
                  <p:tgtEl>
                    <p:spTgt spid="269"/>
                  </p:tgtEl>
                </p:cond>
              </p:nextCondLst>
            </p:seq>
            <p:seq concurrent="1" nextAc="seek">
              <p:cTn id="965" restart="whenNotActive" fill="hold" evtFilter="cancelBubble" nodeType="interactiveSeq">
                <p:stCondLst>
                  <p:cond evt="onClick" delay="0">
                    <p:tgtEl>
                      <p:spTgt spid="266"/>
                    </p:tgtEl>
                  </p:cond>
                </p:stCondLst>
                <p:endSync evt="end" delay="0">
                  <p:rtn val="all"/>
                </p:endSync>
                <p:childTnLst>
                  <p:par>
                    <p:cTn id="966" fill="hold">
                      <p:stCondLst>
                        <p:cond delay="0"/>
                      </p:stCondLst>
                      <p:childTnLst>
                        <p:par>
                          <p:cTn id="967" fill="hold">
                            <p:stCondLst>
                              <p:cond delay="0"/>
                            </p:stCondLst>
                            <p:childTnLst>
                              <p:par>
                                <p:cTn id="968" presetID="10" presetClass="entr" presetSubtype="0" fill="hold" grpId="1" nodeType="clickEffect">
                                  <p:stCondLst>
                                    <p:cond delay="0"/>
                                  </p:stCondLst>
                                  <p:childTnLst>
                                    <p:set>
                                      <p:cBhvr>
                                        <p:cTn id="969" dur="1" fill="hold">
                                          <p:stCondLst>
                                            <p:cond delay="0"/>
                                          </p:stCondLst>
                                        </p:cTn>
                                        <p:tgtEl>
                                          <p:spTgt spid="272"/>
                                        </p:tgtEl>
                                        <p:attrNameLst>
                                          <p:attrName>style.visibility</p:attrName>
                                        </p:attrNameLst>
                                      </p:cBhvr>
                                      <p:to>
                                        <p:strVal val="visible"/>
                                      </p:to>
                                    </p:set>
                                    <p:animEffect transition="in" filter="fade">
                                      <p:cBhvr>
                                        <p:cTn id="970" dur="500"/>
                                        <p:tgtEl>
                                          <p:spTgt spid="272"/>
                                        </p:tgtEl>
                                      </p:cBhvr>
                                    </p:animEffect>
                                  </p:childTnLst>
                                </p:cTn>
                              </p:par>
                              <p:par>
                                <p:cTn id="971" presetID="10" presetClass="entr" presetSubtype="0" fill="hold" nodeType="withEffect">
                                  <p:stCondLst>
                                    <p:cond delay="0"/>
                                  </p:stCondLst>
                                  <p:childTnLst>
                                    <p:set>
                                      <p:cBhvr>
                                        <p:cTn id="972" dur="1" fill="hold">
                                          <p:stCondLst>
                                            <p:cond delay="0"/>
                                          </p:stCondLst>
                                        </p:cTn>
                                        <p:tgtEl>
                                          <p:spTgt spid="260"/>
                                        </p:tgtEl>
                                        <p:attrNameLst>
                                          <p:attrName>style.visibility</p:attrName>
                                        </p:attrNameLst>
                                      </p:cBhvr>
                                      <p:to>
                                        <p:strVal val="visible"/>
                                      </p:to>
                                    </p:set>
                                    <p:animEffect transition="in" filter="fade">
                                      <p:cBhvr>
                                        <p:cTn id="973" dur="500"/>
                                        <p:tgtEl>
                                          <p:spTgt spid="260"/>
                                        </p:tgtEl>
                                      </p:cBhvr>
                                    </p:animEffect>
                                  </p:childTnLst>
                                </p:cTn>
                              </p:par>
                              <p:par>
                                <p:cTn id="974" presetID="1" presetClass="mediacall" presetSubtype="0" fill="hold" nodeType="withEffect">
                                  <p:stCondLst>
                                    <p:cond delay="0"/>
                                  </p:stCondLst>
                                  <p:childTnLst>
                                    <p:cmd type="call" cmd="playFrom(0.0)">
                                      <p:cBhvr>
                                        <p:cTn id="975" dur="3866" fill="hold"/>
                                        <p:tgtEl>
                                          <p:spTgt spid="274"/>
                                        </p:tgtEl>
                                      </p:cBhvr>
                                    </p:cmd>
                                  </p:childTnLst>
                                </p:cTn>
                              </p:par>
                              <p:par>
                                <p:cTn id="976" presetID="10" presetClass="exit" presetSubtype="0" fill="hold" nodeType="withEffect">
                                  <p:stCondLst>
                                    <p:cond delay="0"/>
                                  </p:stCondLst>
                                  <p:childTnLst>
                                    <p:animEffect transition="out" filter="fade">
                                      <p:cBhvr>
                                        <p:cTn id="977" dur="500"/>
                                        <p:tgtEl>
                                          <p:spTgt spid="269"/>
                                        </p:tgtEl>
                                      </p:cBhvr>
                                    </p:animEffect>
                                    <p:set>
                                      <p:cBhvr>
                                        <p:cTn id="978" dur="1" fill="hold">
                                          <p:stCondLst>
                                            <p:cond delay="499"/>
                                          </p:stCondLst>
                                        </p:cTn>
                                        <p:tgtEl>
                                          <p:spTgt spid="269"/>
                                        </p:tgtEl>
                                        <p:attrNameLst>
                                          <p:attrName>style.visibility</p:attrName>
                                        </p:attrNameLst>
                                      </p:cBhvr>
                                      <p:to>
                                        <p:strVal val="hidden"/>
                                      </p:to>
                                    </p:set>
                                  </p:childTnLst>
                                </p:cTn>
                              </p:par>
                              <p:par>
                                <p:cTn id="979" presetID="42" presetClass="exit" presetSubtype="0" fill="hold" nodeType="withEffect">
                                  <p:stCondLst>
                                    <p:cond delay="1000"/>
                                  </p:stCondLst>
                                  <p:childTnLst>
                                    <p:animEffect transition="out" filter="fade">
                                      <p:cBhvr>
                                        <p:cTn id="980" dur="1000"/>
                                        <p:tgtEl>
                                          <p:spTgt spid="262"/>
                                        </p:tgtEl>
                                      </p:cBhvr>
                                    </p:animEffect>
                                    <p:anim calcmode="lin" valueType="num">
                                      <p:cBhvr>
                                        <p:cTn id="981" dur="1000"/>
                                        <p:tgtEl>
                                          <p:spTgt spid="262"/>
                                        </p:tgtEl>
                                        <p:attrNameLst>
                                          <p:attrName>ppt_x</p:attrName>
                                        </p:attrNameLst>
                                      </p:cBhvr>
                                      <p:tavLst>
                                        <p:tav tm="0">
                                          <p:val>
                                            <p:strVal val="ppt_x"/>
                                          </p:val>
                                        </p:tav>
                                        <p:tav tm="100000">
                                          <p:val>
                                            <p:strVal val="ppt_x"/>
                                          </p:val>
                                        </p:tav>
                                      </p:tavLst>
                                    </p:anim>
                                    <p:anim calcmode="lin" valueType="num">
                                      <p:cBhvr>
                                        <p:cTn id="982" dur="1000"/>
                                        <p:tgtEl>
                                          <p:spTgt spid="262"/>
                                        </p:tgtEl>
                                        <p:attrNameLst>
                                          <p:attrName>ppt_y</p:attrName>
                                        </p:attrNameLst>
                                      </p:cBhvr>
                                      <p:tavLst>
                                        <p:tav tm="0">
                                          <p:val>
                                            <p:strVal val="ppt_y"/>
                                          </p:val>
                                        </p:tav>
                                        <p:tav tm="100000">
                                          <p:val>
                                            <p:strVal val="ppt_y+.1"/>
                                          </p:val>
                                        </p:tav>
                                      </p:tavLst>
                                    </p:anim>
                                    <p:set>
                                      <p:cBhvr>
                                        <p:cTn id="983" dur="1" fill="hold">
                                          <p:stCondLst>
                                            <p:cond delay="999"/>
                                          </p:stCondLst>
                                        </p:cTn>
                                        <p:tgtEl>
                                          <p:spTgt spid="262"/>
                                        </p:tgtEl>
                                        <p:attrNameLst>
                                          <p:attrName>style.visibility</p:attrName>
                                        </p:attrNameLst>
                                      </p:cBhvr>
                                      <p:to>
                                        <p:strVal val="hidden"/>
                                      </p:to>
                                    </p:set>
                                  </p:childTnLst>
                                </p:cTn>
                              </p:par>
                              <p:par>
                                <p:cTn id="984" presetID="42" presetClass="exit" presetSubtype="0" fill="hold" nodeType="withEffect">
                                  <p:stCondLst>
                                    <p:cond delay="1000"/>
                                  </p:stCondLst>
                                  <p:childTnLst>
                                    <p:animEffect transition="out" filter="fade">
                                      <p:cBhvr>
                                        <p:cTn id="985" dur="1000"/>
                                        <p:tgtEl>
                                          <p:spTgt spid="266"/>
                                        </p:tgtEl>
                                      </p:cBhvr>
                                    </p:animEffect>
                                    <p:anim calcmode="lin" valueType="num">
                                      <p:cBhvr>
                                        <p:cTn id="986" dur="1000"/>
                                        <p:tgtEl>
                                          <p:spTgt spid="266"/>
                                        </p:tgtEl>
                                        <p:attrNameLst>
                                          <p:attrName>ppt_x</p:attrName>
                                        </p:attrNameLst>
                                      </p:cBhvr>
                                      <p:tavLst>
                                        <p:tav tm="0">
                                          <p:val>
                                            <p:strVal val="ppt_x"/>
                                          </p:val>
                                        </p:tav>
                                        <p:tav tm="100000">
                                          <p:val>
                                            <p:strVal val="ppt_x"/>
                                          </p:val>
                                        </p:tav>
                                      </p:tavLst>
                                    </p:anim>
                                    <p:anim calcmode="lin" valueType="num">
                                      <p:cBhvr>
                                        <p:cTn id="987" dur="1000"/>
                                        <p:tgtEl>
                                          <p:spTgt spid="266"/>
                                        </p:tgtEl>
                                        <p:attrNameLst>
                                          <p:attrName>ppt_y</p:attrName>
                                        </p:attrNameLst>
                                      </p:cBhvr>
                                      <p:tavLst>
                                        <p:tav tm="0">
                                          <p:val>
                                            <p:strVal val="ppt_y"/>
                                          </p:val>
                                        </p:tav>
                                        <p:tav tm="100000">
                                          <p:val>
                                            <p:strVal val="ppt_y+.1"/>
                                          </p:val>
                                        </p:tav>
                                      </p:tavLst>
                                    </p:anim>
                                    <p:set>
                                      <p:cBhvr>
                                        <p:cTn id="988" dur="1" fill="hold">
                                          <p:stCondLst>
                                            <p:cond delay="999"/>
                                          </p:stCondLst>
                                        </p:cTn>
                                        <p:tgtEl>
                                          <p:spTgt spid="266"/>
                                        </p:tgtEl>
                                        <p:attrNameLst>
                                          <p:attrName>style.visibility</p:attrName>
                                        </p:attrNameLst>
                                      </p:cBhvr>
                                      <p:to>
                                        <p:strVal val="hidden"/>
                                      </p:to>
                                    </p:set>
                                  </p:childTnLst>
                                </p:cTn>
                              </p:par>
                              <p:par>
                                <p:cTn id="989" presetID="22" presetClass="exit" presetSubtype="4" fill="hold" nodeType="withEffect">
                                  <p:stCondLst>
                                    <p:cond delay="1000"/>
                                  </p:stCondLst>
                                  <p:childTnLst>
                                    <p:animEffect transition="out" filter="wipe(down)">
                                      <p:cBhvr>
                                        <p:cTn id="990" dur="500"/>
                                        <p:tgtEl>
                                          <p:spTgt spid="1062"/>
                                        </p:tgtEl>
                                      </p:cBhvr>
                                    </p:animEffect>
                                    <p:set>
                                      <p:cBhvr>
                                        <p:cTn id="991" dur="1" fill="hold">
                                          <p:stCondLst>
                                            <p:cond delay="499"/>
                                          </p:stCondLst>
                                        </p:cTn>
                                        <p:tgtEl>
                                          <p:spTgt spid="1062"/>
                                        </p:tgtEl>
                                        <p:attrNameLst>
                                          <p:attrName>style.visibility</p:attrName>
                                        </p:attrNameLst>
                                      </p:cBhvr>
                                      <p:to>
                                        <p:strVal val="hidden"/>
                                      </p:to>
                                    </p:set>
                                  </p:childTnLst>
                                </p:cTn>
                              </p:par>
                            </p:childTnLst>
                          </p:cTn>
                        </p:par>
                      </p:childTnLst>
                    </p:cTn>
                  </p:par>
                </p:childTnLst>
              </p:cTn>
              <p:nextCondLst>
                <p:cond evt="onClick" delay="0">
                  <p:tgtEl>
                    <p:spTgt spid="266"/>
                  </p:tgtEl>
                </p:cond>
              </p:nextCondLst>
            </p:seq>
            <p:audio>
              <p:cMediaNode vol="80000" showWhenStopped="0">
                <p:cTn id="992" fill="hold" display="0">
                  <p:stCondLst>
                    <p:cond delay="indefinite"/>
                  </p:stCondLst>
                  <p:endCondLst>
                    <p:cond evt="onStopAudio" delay="0">
                      <p:tgtEl>
                        <p:sldTgt/>
                      </p:tgtEl>
                    </p:cond>
                  </p:endCondLst>
                </p:cTn>
                <p:tgtEl>
                  <p:spTgt spid="288"/>
                </p:tgtEl>
              </p:cMediaNode>
            </p:audio>
            <p:audio>
              <p:cMediaNode vol="80000" showWhenStopped="0">
                <p:cTn id="993" fill="hold" display="0">
                  <p:stCondLst>
                    <p:cond delay="indefinite"/>
                  </p:stCondLst>
                  <p:endCondLst>
                    <p:cond evt="onStopAudio" delay="0">
                      <p:tgtEl>
                        <p:sldTgt/>
                      </p:tgtEl>
                    </p:cond>
                  </p:endCondLst>
                </p:cTn>
                <p:tgtEl>
                  <p:spTgt spid="289"/>
                </p:tgtEl>
              </p:cMediaNode>
            </p:audio>
            <p:seq concurrent="1" nextAc="seek">
              <p:cTn id="994" restart="whenNotActive" fill="hold" evtFilter="cancelBubble" nodeType="interactiveSeq">
                <p:stCondLst>
                  <p:cond evt="onClick" delay="0">
                    <p:tgtEl>
                      <p:spTgt spid="1058"/>
                    </p:tgtEl>
                  </p:cond>
                </p:stCondLst>
                <p:endSync evt="end" delay="0">
                  <p:rtn val="all"/>
                </p:endSync>
                <p:childTnLst>
                  <p:par>
                    <p:cTn id="995" fill="hold">
                      <p:stCondLst>
                        <p:cond delay="0"/>
                      </p:stCondLst>
                      <p:childTnLst>
                        <p:par>
                          <p:cTn id="996" fill="hold">
                            <p:stCondLst>
                              <p:cond delay="0"/>
                            </p:stCondLst>
                            <p:childTnLst>
                              <p:par>
                                <p:cTn id="997" presetID="42" presetClass="entr" presetSubtype="0" fill="hold" nodeType="clickEffect">
                                  <p:stCondLst>
                                    <p:cond delay="0"/>
                                  </p:stCondLst>
                                  <p:childTnLst>
                                    <p:set>
                                      <p:cBhvr>
                                        <p:cTn id="998" dur="1" fill="hold">
                                          <p:stCondLst>
                                            <p:cond delay="0"/>
                                          </p:stCondLst>
                                        </p:cTn>
                                        <p:tgtEl>
                                          <p:spTgt spid="277"/>
                                        </p:tgtEl>
                                        <p:attrNameLst>
                                          <p:attrName>style.visibility</p:attrName>
                                        </p:attrNameLst>
                                      </p:cBhvr>
                                      <p:to>
                                        <p:strVal val="visible"/>
                                      </p:to>
                                    </p:set>
                                    <p:animEffect transition="in" filter="fade">
                                      <p:cBhvr>
                                        <p:cTn id="999" dur="1000"/>
                                        <p:tgtEl>
                                          <p:spTgt spid="277"/>
                                        </p:tgtEl>
                                      </p:cBhvr>
                                    </p:animEffect>
                                    <p:anim calcmode="lin" valueType="num">
                                      <p:cBhvr>
                                        <p:cTn id="1000" dur="1000" fill="hold"/>
                                        <p:tgtEl>
                                          <p:spTgt spid="277"/>
                                        </p:tgtEl>
                                        <p:attrNameLst>
                                          <p:attrName>ppt_x</p:attrName>
                                        </p:attrNameLst>
                                      </p:cBhvr>
                                      <p:tavLst>
                                        <p:tav tm="0">
                                          <p:val>
                                            <p:strVal val="#ppt_x"/>
                                          </p:val>
                                        </p:tav>
                                        <p:tav tm="100000">
                                          <p:val>
                                            <p:strVal val="#ppt_x"/>
                                          </p:val>
                                        </p:tav>
                                      </p:tavLst>
                                    </p:anim>
                                    <p:anim calcmode="lin" valueType="num">
                                      <p:cBhvr>
                                        <p:cTn id="1001" dur="1000" fill="hold"/>
                                        <p:tgtEl>
                                          <p:spTgt spid="277"/>
                                        </p:tgtEl>
                                        <p:attrNameLst>
                                          <p:attrName>ppt_y</p:attrName>
                                        </p:attrNameLst>
                                      </p:cBhvr>
                                      <p:tavLst>
                                        <p:tav tm="0">
                                          <p:val>
                                            <p:strVal val="#ppt_y+.1"/>
                                          </p:val>
                                        </p:tav>
                                        <p:tav tm="100000">
                                          <p:val>
                                            <p:strVal val="#ppt_y"/>
                                          </p:val>
                                        </p:tav>
                                      </p:tavLst>
                                    </p:anim>
                                  </p:childTnLst>
                                </p:cTn>
                              </p:par>
                              <p:par>
                                <p:cTn id="1002" presetID="42" presetClass="entr" presetSubtype="0" fill="hold" nodeType="withEffect">
                                  <p:stCondLst>
                                    <p:cond delay="0"/>
                                  </p:stCondLst>
                                  <p:childTnLst>
                                    <p:set>
                                      <p:cBhvr>
                                        <p:cTn id="1003" dur="1" fill="hold">
                                          <p:stCondLst>
                                            <p:cond delay="0"/>
                                          </p:stCondLst>
                                        </p:cTn>
                                        <p:tgtEl>
                                          <p:spTgt spid="284"/>
                                        </p:tgtEl>
                                        <p:attrNameLst>
                                          <p:attrName>style.visibility</p:attrName>
                                        </p:attrNameLst>
                                      </p:cBhvr>
                                      <p:to>
                                        <p:strVal val="visible"/>
                                      </p:to>
                                    </p:set>
                                    <p:animEffect transition="in" filter="fade">
                                      <p:cBhvr>
                                        <p:cTn id="1004" dur="1000"/>
                                        <p:tgtEl>
                                          <p:spTgt spid="284"/>
                                        </p:tgtEl>
                                      </p:cBhvr>
                                    </p:animEffect>
                                    <p:anim calcmode="lin" valueType="num">
                                      <p:cBhvr>
                                        <p:cTn id="1005" dur="1000" fill="hold"/>
                                        <p:tgtEl>
                                          <p:spTgt spid="284"/>
                                        </p:tgtEl>
                                        <p:attrNameLst>
                                          <p:attrName>ppt_x</p:attrName>
                                        </p:attrNameLst>
                                      </p:cBhvr>
                                      <p:tavLst>
                                        <p:tav tm="0">
                                          <p:val>
                                            <p:strVal val="#ppt_x"/>
                                          </p:val>
                                        </p:tav>
                                        <p:tav tm="100000">
                                          <p:val>
                                            <p:strVal val="#ppt_x"/>
                                          </p:val>
                                        </p:tav>
                                      </p:tavLst>
                                    </p:anim>
                                    <p:anim calcmode="lin" valueType="num">
                                      <p:cBhvr>
                                        <p:cTn id="1006" dur="1000" fill="hold"/>
                                        <p:tgtEl>
                                          <p:spTgt spid="284"/>
                                        </p:tgtEl>
                                        <p:attrNameLst>
                                          <p:attrName>ppt_y</p:attrName>
                                        </p:attrNameLst>
                                      </p:cBhvr>
                                      <p:tavLst>
                                        <p:tav tm="0">
                                          <p:val>
                                            <p:strVal val="#ppt_y+.1"/>
                                          </p:val>
                                        </p:tav>
                                        <p:tav tm="100000">
                                          <p:val>
                                            <p:strVal val="#ppt_y"/>
                                          </p:val>
                                        </p:tav>
                                      </p:tavLst>
                                    </p:anim>
                                  </p:childTnLst>
                                </p:cTn>
                              </p:par>
                              <p:par>
                                <p:cTn id="1007" presetID="42" presetClass="entr" presetSubtype="0" fill="hold" nodeType="withEffect">
                                  <p:stCondLst>
                                    <p:cond delay="0"/>
                                  </p:stCondLst>
                                  <p:childTnLst>
                                    <p:set>
                                      <p:cBhvr>
                                        <p:cTn id="1008" dur="1" fill="hold">
                                          <p:stCondLst>
                                            <p:cond delay="0"/>
                                          </p:stCondLst>
                                        </p:cTn>
                                        <p:tgtEl>
                                          <p:spTgt spid="281"/>
                                        </p:tgtEl>
                                        <p:attrNameLst>
                                          <p:attrName>style.visibility</p:attrName>
                                        </p:attrNameLst>
                                      </p:cBhvr>
                                      <p:to>
                                        <p:strVal val="visible"/>
                                      </p:to>
                                    </p:set>
                                    <p:animEffect transition="in" filter="fade">
                                      <p:cBhvr>
                                        <p:cTn id="1009" dur="1000"/>
                                        <p:tgtEl>
                                          <p:spTgt spid="281"/>
                                        </p:tgtEl>
                                      </p:cBhvr>
                                    </p:animEffect>
                                    <p:anim calcmode="lin" valueType="num">
                                      <p:cBhvr>
                                        <p:cTn id="1010" dur="1000" fill="hold"/>
                                        <p:tgtEl>
                                          <p:spTgt spid="281"/>
                                        </p:tgtEl>
                                        <p:attrNameLst>
                                          <p:attrName>ppt_x</p:attrName>
                                        </p:attrNameLst>
                                      </p:cBhvr>
                                      <p:tavLst>
                                        <p:tav tm="0">
                                          <p:val>
                                            <p:strVal val="#ppt_x"/>
                                          </p:val>
                                        </p:tav>
                                        <p:tav tm="100000">
                                          <p:val>
                                            <p:strVal val="#ppt_x"/>
                                          </p:val>
                                        </p:tav>
                                      </p:tavLst>
                                    </p:anim>
                                    <p:anim calcmode="lin" valueType="num">
                                      <p:cBhvr>
                                        <p:cTn id="1011" dur="1000" fill="hold"/>
                                        <p:tgtEl>
                                          <p:spTgt spid="281"/>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8"/>
                  </p:tgtEl>
                </p:cond>
              </p:nextCondLst>
            </p:seq>
            <p:seq concurrent="1" nextAc="seek">
              <p:cTn id="1012" restart="whenNotActive" fill="hold" evtFilter="cancelBubble" nodeType="interactiveSeq">
                <p:stCondLst>
                  <p:cond evt="onClick" delay="0">
                    <p:tgtEl>
                      <p:spTgt spid="281"/>
                    </p:tgtEl>
                  </p:cond>
                </p:stCondLst>
                <p:endSync evt="end" delay="0">
                  <p:rtn val="all"/>
                </p:endSync>
                <p:childTnLst>
                  <p:par>
                    <p:cTn id="1013" fill="hold">
                      <p:stCondLst>
                        <p:cond delay="0"/>
                      </p:stCondLst>
                      <p:childTnLst>
                        <p:par>
                          <p:cTn id="1014" fill="hold">
                            <p:stCondLst>
                              <p:cond delay="0"/>
                            </p:stCondLst>
                            <p:childTnLst>
                              <p:par>
                                <p:cTn id="1015" presetID="10" presetClass="entr" presetSubtype="0" fill="hold" grpId="1" nodeType="clickEffect">
                                  <p:stCondLst>
                                    <p:cond delay="0"/>
                                  </p:stCondLst>
                                  <p:childTnLst>
                                    <p:set>
                                      <p:cBhvr>
                                        <p:cTn id="1016" dur="1" fill="hold">
                                          <p:stCondLst>
                                            <p:cond delay="0"/>
                                          </p:stCondLst>
                                        </p:cTn>
                                        <p:tgtEl>
                                          <p:spTgt spid="287"/>
                                        </p:tgtEl>
                                        <p:attrNameLst>
                                          <p:attrName>style.visibility</p:attrName>
                                        </p:attrNameLst>
                                      </p:cBhvr>
                                      <p:to>
                                        <p:strVal val="visible"/>
                                      </p:to>
                                    </p:set>
                                    <p:animEffect transition="in" filter="fade">
                                      <p:cBhvr>
                                        <p:cTn id="1017" dur="500"/>
                                        <p:tgtEl>
                                          <p:spTgt spid="287"/>
                                        </p:tgtEl>
                                      </p:cBhvr>
                                    </p:animEffect>
                                  </p:childTnLst>
                                </p:cTn>
                              </p:par>
                              <p:par>
                                <p:cTn id="1018" presetID="10" presetClass="entr" presetSubtype="0" fill="hold" nodeType="withEffect">
                                  <p:stCondLst>
                                    <p:cond delay="0"/>
                                  </p:stCondLst>
                                  <p:childTnLst>
                                    <p:set>
                                      <p:cBhvr>
                                        <p:cTn id="1019" dur="1" fill="hold">
                                          <p:stCondLst>
                                            <p:cond delay="0"/>
                                          </p:stCondLst>
                                        </p:cTn>
                                        <p:tgtEl>
                                          <p:spTgt spid="275"/>
                                        </p:tgtEl>
                                        <p:attrNameLst>
                                          <p:attrName>style.visibility</p:attrName>
                                        </p:attrNameLst>
                                      </p:cBhvr>
                                      <p:to>
                                        <p:strVal val="visible"/>
                                      </p:to>
                                    </p:set>
                                    <p:animEffect transition="in" filter="fade">
                                      <p:cBhvr>
                                        <p:cTn id="1020" dur="500"/>
                                        <p:tgtEl>
                                          <p:spTgt spid="275"/>
                                        </p:tgtEl>
                                      </p:cBhvr>
                                    </p:animEffect>
                                  </p:childTnLst>
                                </p:cTn>
                              </p:par>
                              <p:par>
                                <p:cTn id="1021" presetID="1" presetClass="mediacall" presetSubtype="0" fill="hold" nodeType="withEffect">
                                  <p:stCondLst>
                                    <p:cond delay="0"/>
                                  </p:stCondLst>
                                  <p:childTnLst>
                                    <p:cmd type="call" cmd="playFrom(0.0)">
                                      <p:cBhvr>
                                        <p:cTn id="1022" dur="3866" fill="hold"/>
                                        <p:tgtEl>
                                          <p:spTgt spid="289"/>
                                        </p:tgtEl>
                                      </p:cBhvr>
                                    </p:cmd>
                                  </p:childTnLst>
                                </p:cTn>
                              </p:par>
                              <p:par>
                                <p:cTn id="1023" presetID="10" presetClass="exit" presetSubtype="0" fill="hold" nodeType="withEffect">
                                  <p:stCondLst>
                                    <p:cond delay="0"/>
                                  </p:stCondLst>
                                  <p:childTnLst>
                                    <p:animEffect transition="out" filter="fade">
                                      <p:cBhvr>
                                        <p:cTn id="1024" dur="500"/>
                                        <p:tgtEl>
                                          <p:spTgt spid="284"/>
                                        </p:tgtEl>
                                      </p:cBhvr>
                                    </p:animEffect>
                                    <p:set>
                                      <p:cBhvr>
                                        <p:cTn id="1025" dur="1" fill="hold">
                                          <p:stCondLst>
                                            <p:cond delay="499"/>
                                          </p:stCondLst>
                                        </p:cTn>
                                        <p:tgtEl>
                                          <p:spTgt spid="284"/>
                                        </p:tgtEl>
                                        <p:attrNameLst>
                                          <p:attrName>style.visibility</p:attrName>
                                        </p:attrNameLst>
                                      </p:cBhvr>
                                      <p:to>
                                        <p:strVal val="hidden"/>
                                      </p:to>
                                    </p:set>
                                  </p:childTnLst>
                                </p:cTn>
                              </p:par>
                              <p:par>
                                <p:cTn id="1026" presetID="42" presetClass="exit" presetSubtype="0" fill="hold" nodeType="withEffect">
                                  <p:stCondLst>
                                    <p:cond delay="1000"/>
                                  </p:stCondLst>
                                  <p:childTnLst>
                                    <p:animEffect transition="out" filter="fade">
                                      <p:cBhvr>
                                        <p:cTn id="1027" dur="1000"/>
                                        <p:tgtEl>
                                          <p:spTgt spid="277"/>
                                        </p:tgtEl>
                                      </p:cBhvr>
                                    </p:animEffect>
                                    <p:anim calcmode="lin" valueType="num">
                                      <p:cBhvr>
                                        <p:cTn id="1028" dur="1000"/>
                                        <p:tgtEl>
                                          <p:spTgt spid="277"/>
                                        </p:tgtEl>
                                        <p:attrNameLst>
                                          <p:attrName>ppt_x</p:attrName>
                                        </p:attrNameLst>
                                      </p:cBhvr>
                                      <p:tavLst>
                                        <p:tav tm="0">
                                          <p:val>
                                            <p:strVal val="ppt_x"/>
                                          </p:val>
                                        </p:tav>
                                        <p:tav tm="100000">
                                          <p:val>
                                            <p:strVal val="ppt_x"/>
                                          </p:val>
                                        </p:tav>
                                      </p:tavLst>
                                    </p:anim>
                                    <p:anim calcmode="lin" valueType="num">
                                      <p:cBhvr>
                                        <p:cTn id="1029" dur="1000"/>
                                        <p:tgtEl>
                                          <p:spTgt spid="277"/>
                                        </p:tgtEl>
                                        <p:attrNameLst>
                                          <p:attrName>ppt_y</p:attrName>
                                        </p:attrNameLst>
                                      </p:cBhvr>
                                      <p:tavLst>
                                        <p:tav tm="0">
                                          <p:val>
                                            <p:strVal val="ppt_y"/>
                                          </p:val>
                                        </p:tav>
                                        <p:tav tm="100000">
                                          <p:val>
                                            <p:strVal val="ppt_y+.1"/>
                                          </p:val>
                                        </p:tav>
                                      </p:tavLst>
                                    </p:anim>
                                    <p:set>
                                      <p:cBhvr>
                                        <p:cTn id="1030" dur="1" fill="hold">
                                          <p:stCondLst>
                                            <p:cond delay="999"/>
                                          </p:stCondLst>
                                        </p:cTn>
                                        <p:tgtEl>
                                          <p:spTgt spid="277"/>
                                        </p:tgtEl>
                                        <p:attrNameLst>
                                          <p:attrName>style.visibility</p:attrName>
                                        </p:attrNameLst>
                                      </p:cBhvr>
                                      <p:to>
                                        <p:strVal val="hidden"/>
                                      </p:to>
                                    </p:set>
                                  </p:childTnLst>
                                </p:cTn>
                              </p:par>
                              <p:par>
                                <p:cTn id="1031" presetID="42" presetClass="exit" presetSubtype="0" fill="hold" nodeType="withEffect">
                                  <p:stCondLst>
                                    <p:cond delay="1000"/>
                                  </p:stCondLst>
                                  <p:childTnLst>
                                    <p:animEffect transition="out" filter="fade">
                                      <p:cBhvr>
                                        <p:cTn id="1032" dur="1000"/>
                                        <p:tgtEl>
                                          <p:spTgt spid="281"/>
                                        </p:tgtEl>
                                      </p:cBhvr>
                                    </p:animEffect>
                                    <p:anim calcmode="lin" valueType="num">
                                      <p:cBhvr>
                                        <p:cTn id="1033" dur="1000"/>
                                        <p:tgtEl>
                                          <p:spTgt spid="281"/>
                                        </p:tgtEl>
                                        <p:attrNameLst>
                                          <p:attrName>ppt_x</p:attrName>
                                        </p:attrNameLst>
                                      </p:cBhvr>
                                      <p:tavLst>
                                        <p:tav tm="0">
                                          <p:val>
                                            <p:strVal val="ppt_x"/>
                                          </p:val>
                                        </p:tav>
                                        <p:tav tm="100000">
                                          <p:val>
                                            <p:strVal val="ppt_x"/>
                                          </p:val>
                                        </p:tav>
                                      </p:tavLst>
                                    </p:anim>
                                    <p:anim calcmode="lin" valueType="num">
                                      <p:cBhvr>
                                        <p:cTn id="1034" dur="1000"/>
                                        <p:tgtEl>
                                          <p:spTgt spid="281"/>
                                        </p:tgtEl>
                                        <p:attrNameLst>
                                          <p:attrName>ppt_y</p:attrName>
                                        </p:attrNameLst>
                                      </p:cBhvr>
                                      <p:tavLst>
                                        <p:tav tm="0">
                                          <p:val>
                                            <p:strVal val="ppt_y"/>
                                          </p:val>
                                        </p:tav>
                                        <p:tav tm="100000">
                                          <p:val>
                                            <p:strVal val="ppt_y+.1"/>
                                          </p:val>
                                        </p:tav>
                                      </p:tavLst>
                                    </p:anim>
                                    <p:set>
                                      <p:cBhvr>
                                        <p:cTn id="1035" dur="1" fill="hold">
                                          <p:stCondLst>
                                            <p:cond delay="999"/>
                                          </p:stCondLst>
                                        </p:cTn>
                                        <p:tgtEl>
                                          <p:spTgt spid="281"/>
                                        </p:tgtEl>
                                        <p:attrNameLst>
                                          <p:attrName>style.visibility</p:attrName>
                                        </p:attrNameLst>
                                      </p:cBhvr>
                                      <p:to>
                                        <p:strVal val="hidden"/>
                                      </p:to>
                                    </p:set>
                                  </p:childTnLst>
                                </p:cTn>
                              </p:par>
                              <p:par>
                                <p:cTn id="1036" presetID="22" presetClass="exit" presetSubtype="4" fill="hold" nodeType="withEffect">
                                  <p:stCondLst>
                                    <p:cond delay="1000"/>
                                  </p:stCondLst>
                                  <p:childTnLst>
                                    <p:animEffect transition="out" filter="wipe(down)">
                                      <p:cBhvr>
                                        <p:cTn id="1037" dur="500"/>
                                        <p:tgtEl>
                                          <p:spTgt spid="1058"/>
                                        </p:tgtEl>
                                      </p:cBhvr>
                                    </p:animEffect>
                                    <p:set>
                                      <p:cBhvr>
                                        <p:cTn id="1038" dur="1" fill="hold">
                                          <p:stCondLst>
                                            <p:cond delay="499"/>
                                          </p:stCondLst>
                                        </p:cTn>
                                        <p:tgtEl>
                                          <p:spTgt spid="1058"/>
                                        </p:tgtEl>
                                        <p:attrNameLst>
                                          <p:attrName>style.visibility</p:attrName>
                                        </p:attrNameLst>
                                      </p:cBhvr>
                                      <p:to>
                                        <p:strVal val="hidden"/>
                                      </p:to>
                                    </p:set>
                                  </p:childTnLst>
                                </p:cTn>
                              </p:par>
                            </p:childTnLst>
                          </p:cTn>
                        </p:par>
                      </p:childTnLst>
                    </p:cTn>
                  </p:par>
                </p:childTnLst>
              </p:cTn>
              <p:nextCondLst>
                <p:cond evt="onClick" delay="0">
                  <p:tgtEl>
                    <p:spTgt spid="281"/>
                  </p:tgtEl>
                </p:cond>
              </p:nextCondLst>
            </p:seq>
            <p:seq concurrent="1" nextAc="seek">
              <p:cTn id="1039" restart="whenNotActive" fill="hold" evtFilter="cancelBubble" nodeType="interactiveSeq">
                <p:stCondLst>
                  <p:cond evt="onClick" delay="0">
                    <p:tgtEl>
                      <p:spTgt spid="284"/>
                    </p:tgtEl>
                  </p:cond>
                </p:stCondLst>
                <p:endSync evt="end" delay="0">
                  <p:rtn val="all"/>
                </p:endSync>
                <p:childTnLst>
                  <p:par>
                    <p:cTn id="1040" fill="hold">
                      <p:stCondLst>
                        <p:cond delay="0"/>
                      </p:stCondLst>
                      <p:childTnLst>
                        <p:par>
                          <p:cTn id="1041" fill="hold">
                            <p:stCondLst>
                              <p:cond delay="0"/>
                            </p:stCondLst>
                            <p:childTnLst>
                              <p:par>
                                <p:cTn id="1042" presetID="10" presetClass="entr" presetSubtype="0" fill="hold" nodeType="clickEffect">
                                  <p:stCondLst>
                                    <p:cond delay="0"/>
                                  </p:stCondLst>
                                  <p:childTnLst>
                                    <p:set>
                                      <p:cBhvr>
                                        <p:cTn id="1043" dur="1" fill="hold">
                                          <p:stCondLst>
                                            <p:cond delay="0"/>
                                          </p:stCondLst>
                                        </p:cTn>
                                        <p:tgtEl>
                                          <p:spTgt spid="276"/>
                                        </p:tgtEl>
                                        <p:attrNameLst>
                                          <p:attrName>style.visibility</p:attrName>
                                        </p:attrNameLst>
                                      </p:cBhvr>
                                      <p:to>
                                        <p:strVal val="visible"/>
                                      </p:to>
                                    </p:set>
                                    <p:animEffect transition="in" filter="fade">
                                      <p:cBhvr>
                                        <p:cTn id="1044" dur="500"/>
                                        <p:tgtEl>
                                          <p:spTgt spid="276"/>
                                        </p:tgtEl>
                                      </p:cBhvr>
                                    </p:animEffect>
                                  </p:childTnLst>
                                </p:cTn>
                              </p:par>
                              <p:par>
                                <p:cTn id="1045" presetID="10" presetClass="entr" presetSubtype="0" fill="hold" grpId="0" nodeType="withEffect">
                                  <p:stCondLst>
                                    <p:cond delay="0"/>
                                  </p:stCondLst>
                                  <p:childTnLst>
                                    <p:set>
                                      <p:cBhvr>
                                        <p:cTn id="1046" dur="1" fill="hold">
                                          <p:stCondLst>
                                            <p:cond delay="0"/>
                                          </p:stCondLst>
                                        </p:cTn>
                                        <p:tgtEl>
                                          <p:spTgt spid="287"/>
                                        </p:tgtEl>
                                        <p:attrNameLst>
                                          <p:attrName>style.visibility</p:attrName>
                                        </p:attrNameLst>
                                      </p:cBhvr>
                                      <p:to>
                                        <p:strVal val="visible"/>
                                      </p:to>
                                    </p:set>
                                    <p:animEffect transition="in" filter="fade">
                                      <p:cBhvr>
                                        <p:cTn id="1047" dur="500"/>
                                        <p:tgtEl>
                                          <p:spTgt spid="287"/>
                                        </p:tgtEl>
                                      </p:cBhvr>
                                    </p:animEffect>
                                  </p:childTnLst>
                                </p:cTn>
                              </p:par>
                              <p:par>
                                <p:cTn id="1048" presetID="1" presetClass="mediacall" presetSubtype="0" fill="hold" nodeType="withEffect">
                                  <p:stCondLst>
                                    <p:cond delay="0"/>
                                  </p:stCondLst>
                                  <p:childTnLst>
                                    <p:cmd type="call" cmd="playFrom(0.0)">
                                      <p:cBhvr>
                                        <p:cTn id="1049" dur="3056" fill="hold"/>
                                        <p:tgtEl>
                                          <p:spTgt spid="288"/>
                                        </p:tgtEl>
                                      </p:cBhvr>
                                    </p:cmd>
                                  </p:childTnLst>
                                </p:cTn>
                              </p:par>
                              <p:par>
                                <p:cTn id="1050" presetID="10" presetClass="exit" presetSubtype="0" fill="hold" nodeType="withEffect">
                                  <p:stCondLst>
                                    <p:cond delay="0"/>
                                  </p:stCondLst>
                                  <p:childTnLst>
                                    <p:animEffect transition="out" filter="fade">
                                      <p:cBhvr>
                                        <p:cTn id="1051" dur="500"/>
                                        <p:tgtEl>
                                          <p:spTgt spid="281"/>
                                        </p:tgtEl>
                                      </p:cBhvr>
                                    </p:animEffect>
                                    <p:set>
                                      <p:cBhvr>
                                        <p:cTn id="1052" dur="1" fill="hold">
                                          <p:stCondLst>
                                            <p:cond delay="499"/>
                                          </p:stCondLst>
                                        </p:cTn>
                                        <p:tgtEl>
                                          <p:spTgt spid="281"/>
                                        </p:tgtEl>
                                        <p:attrNameLst>
                                          <p:attrName>style.visibility</p:attrName>
                                        </p:attrNameLst>
                                      </p:cBhvr>
                                      <p:to>
                                        <p:strVal val="hidden"/>
                                      </p:to>
                                    </p:set>
                                  </p:childTnLst>
                                </p:cTn>
                              </p:par>
                              <p:par>
                                <p:cTn id="1053" presetID="42" presetClass="exit" presetSubtype="0" fill="hold" nodeType="withEffect">
                                  <p:stCondLst>
                                    <p:cond delay="1000"/>
                                  </p:stCondLst>
                                  <p:childTnLst>
                                    <p:animEffect transition="out" filter="fade">
                                      <p:cBhvr>
                                        <p:cTn id="1054" dur="1000"/>
                                        <p:tgtEl>
                                          <p:spTgt spid="277"/>
                                        </p:tgtEl>
                                      </p:cBhvr>
                                    </p:animEffect>
                                    <p:anim calcmode="lin" valueType="num">
                                      <p:cBhvr>
                                        <p:cTn id="1055" dur="1000"/>
                                        <p:tgtEl>
                                          <p:spTgt spid="277"/>
                                        </p:tgtEl>
                                        <p:attrNameLst>
                                          <p:attrName>ppt_x</p:attrName>
                                        </p:attrNameLst>
                                      </p:cBhvr>
                                      <p:tavLst>
                                        <p:tav tm="0">
                                          <p:val>
                                            <p:strVal val="ppt_x"/>
                                          </p:val>
                                        </p:tav>
                                        <p:tav tm="100000">
                                          <p:val>
                                            <p:strVal val="ppt_x"/>
                                          </p:val>
                                        </p:tav>
                                      </p:tavLst>
                                    </p:anim>
                                    <p:anim calcmode="lin" valueType="num">
                                      <p:cBhvr>
                                        <p:cTn id="1056" dur="1000"/>
                                        <p:tgtEl>
                                          <p:spTgt spid="277"/>
                                        </p:tgtEl>
                                        <p:attrNameLst>
                                          <p:attrName>ppt_y</p:attrName>
                                        </p:attrNameLst>
                                      </p:cBhvr>
                                      <p:tavLst>
                                        <p:tav tm="0">
                                          <p:val>
                                            <p:strVal val="ppt_y"/>
                                          </p:val>
                                        </p:tav>
                                        <p:tav tm="100000">
                                          <p:val>
                                            <p:strVal val="ppt_y+.1"/>
                                          </p:val>
                                        </p:tav>
                                      </p:tavLst>
                                    </p:anim>
                                    <p:set>
                                      <p:cBhvr>
                                        <p:cTn id="1057" dur="1" fill="hold">
                                          <p:stCondLst>
                                            <p:cond delay="999"/>
                                          </p:stCondLst>
                                        </p:cTn>
                                        <p:tgtEl>
                                          <p:spTgt spid="277"/>
                                        </p:tgtEl>
                                        <p:attrNameLst>
                                          <p:attrName>style.visibility</p:attrName>
                                        </p:attrNameLst>
                                      </p:cBhvr>
                                      <p:to>
                                        <p:strVal val="hidden"/>
                                      </p:to>
                                    </p:set>
                                  </p:childTnLst>
                                </p:cTn>
                              </p:par>
                              <p:par>
                                <p:cTn id="1058" presetID="42" presetClass="exit" presetSubtype="0" fill="hold" nodeType="withEffect">
                                  <p:stCondLst>
                                    <p:cond delay="1000"/>
                                  </p:stCondLst>
                                  <p:childTnLst>
                                    <p:animEffect transition="out" filter="fade">
                                      <p:cBhvr>
                                        <p:cTn id="1059" dur="1000"/>
                                        <p:tgtEl>
                                          <p:spTgt spid="284"/>
                                        </p:tgtEl>
                                      </p:cBhvr>
                                    </p:animEffect>
                                    <p:anim calcmode="lin" valueType="num">
                                      <p:cBhvr>
                                        <p:cTn id="1060" dur="1000"/>
                                        <p:tgtEl>
                                          <p:spTgt spid="284"/>
                                        </p:tgtEl>
                                        <p:attrNameLst>
                                          <p:attrName>ppt_x</p:attrName>
                                        </p:attrNameLst>
                                      </p:cBhvr>
                                      <p:tavLst>
                                        <p:tav tm="0">
                                          <p:val>
                                            <p:strVal val="ppt_x"/>
                                          </p:val>
                                        </p:tav>
                                        <p:tav tm="100000">
                                          <p:val>
                                            <p:strVal val="ppt_x"/>
                                          </p:val>
                                        </p:tav>
                                      </p:tavLst>
                                    </p:anim>
                                    <p:anim calcmode="lin" valueType="num">
                                      <p:cBhvr>
                                        <p:cTn id="1061" dur="1000"/>
                                        <p:tgtEl>
                                          <p:spTgt spid="284"/>
                                        </p:tgtEl>
                                        <p:attrNameLst>
                                          <p:attrName>ppt_y</p:attrName>
                                        </p:attrNameLst>
                                      </p:cBhvr>
                                      <p:tavLst>
                                        <p:tav tm="0">
                                          <p:val>
                                            <p:strVal val="ppt_y"/>
                                          </p:val>
                                        </p:tav>
                                        <p:tav tm="100000">
                                          <p:val>
                                            <p:strVal val="ppt_y+.1"/>
                                          </p:val>
                                        </p:tav>
                                      </p:tavLst>
                                    </p:anim>
                                    <p:set>
                                      <p:cBhvr>
                                        <p:cTn id="1062" dur="1" fill="hold">
                                          <p:stCondLst>
                                            <p:cond delay="999"/>
                                          </p:stCondLst>
                                        </p:cTn>
                                        <p:tgtEl>
                                          <p:spTgt spid="284"/>
                                        </p:tgtEl>
                                        <p:attrNameLst>
                                          <p:attrName>style.visibility</p:attrName>
                                        </p:attrNameLst>
                                      </p:cBhvr>
                                      <p:to>
                                        <p:strVal val="hidden"/>
                                      </p:to>
                                    </p:set>
                                  </p:childTnLst>
                                </p:cTn>
                              </p:par>
                              <p:par>
                                <p:cTn id="1063" presetID="22" presetClass="exit" presetSubtype="4" fill="hold" nodeType="withEffect">
                                  <p:stCondLst>
                                    <p:cond delay="1000"/>
                                  </p:stCondLst>
                                  <p:childTnLst>
                                    <p:animEffect transition="out" filter="wipe(down)">
                                      <p:cBhvr>
                                        <p:cTn id="1064" dur="500"/>
                                        <p:tgtEl>
                                          <p:spTgt spid="1058"/>
                                        </p:tgtEl>
                                      </p:cBhvr>
                                    </p:animEffect>
                                    <p:set>
                                      <p:cBhvr>
                                        <p:cTn id="1065" dur="1" fill="hold">
                                          <p:stCondLst>
                                            <p:cond delay="499"/>
                                          </p:stCondLst>
                                        </p:cTn>
                                        <p:tgtEl>
                                          <p:spTgt spid="1058"/>
                                        </p:tgtEl>
                                        <p:attrNameLst>
                                          <p:attrName>style.visibility</p:attrName>
                                        </p:attrNameLst>
                                      </p:cBhvr>
                                      <p:to>
                                        <p:strVal val="hidden"/>
                                      </p:to>
                                    </p:set>
                                  </p:childTnLst>
                                </p:cTn>
                              </p:par>
                            </p:childTnLst>
                          </p:cTn>
                        </p:par>
                      </p:childTnLst>
                    </p:cTn>
                  </p:par>
                </p:childTnLst>
              </p:cTn>
              <p:nextCondLst>
                <p:cond evt="onClick" delay="0">
                  <p:tgtEl>
                    <p:spTgt spid="284"/>
                  </p:tgtEl>
                </p:cond>
              </p:nextCondLst>
            </p:seq>
            <p:audio>
              <p:cMediaNode vol="80000" showWhenStopped="0">
                <p:cTn id="1066" fill="hold" display="0">
                  <p:stCondLst>
                    <p:cond delay="indefinite"/>
                  </p:stCondLst>
                  <p:endCondLst>
                    <p:cond evt="onStopAudio" delay="0">
                      <p:tgtEl>
                        <p:sldTgt/>
                      </p:tgtEl>
                    </p:cond>
                  </p:endCondLst>
                </p:cTn>
                <p:tgtEl>
                  <p:spTgt spid="313"/>
                </p:tgtEl>
              </p:cMediaNode>
            </p:audio>
            <p:audio>
              <p:cMediaNode vol="80000" showWhenStopped="0">
                <p:cTn id="1067" fill="hold" display="0">
                  <p:stCondLst>
                    <p:cond delay="indefinite"/>
                  </p:stCondLst>
                  <p:endCondLst>
                    <p:cond evt="onStopAudio" delay="0">
                      <p:tgtEl>
                        <p:sldTgt/>
                      </p:tgtEl>
                    </p:cond>
                  </p:endCondLst>
                </p:cTn>
                <p:tgtEl>
                  <p:spTgt spid="314"/>
                </p:tgtEl>
              </p:cMediaNode>
            </p:audio>
            <p:seq concurrent="1" nextAc="seek">
              <p:cTn id="1068" restart="whenNotActive" fill="hold" evtFilter="cancelBubble" nodeType="interactiveSeq">
                <p:stCondLst>
                  <p:cond evt="onClick" delay="0">
                    <p:tgtEl>
                      <p:spTgt spid="1060"/>
                    </p:tgtEl>
                  </p:cond>
                </p:stCondLst>
                <p:endSync evt="end" delay="0">
                  <p:rtn val="all"/>
                </p:endSync>
                <p:childTnLst>
                  <p:par>
                    <p:cTn id="1069" fill="hold">
                      <p:stCondLst>
                        <p:cond delay="0"/>
                      </p:stCondLst>
                      <p:childTnLst>
                        <p:par>
                          <p:cTn id="1070" fill="hold">
                            <p:stCondLst>
                              <p:cond delay="0"/>
                            </p:stCondLst>
                            <p:childTnLst>
                              <p:par>
                                <p:cTn id="1071" presetID="42" presetClass="entr" presetSubtype="0" fill="hold" nodeType="clickEffect">
                                  <p:stCondLst>
                                    <p:cond delay="0"/>
                                  </p:stCondLst>
                                  <p:childTnLst>
                                    <p:set>
                                      <p:cBhvr>
                                        <p:cTn id="1072" dur="1" fill="hold">
                                          <p:stCondLst>
                                            <p:cond delay="0"/>
                                          </p:stCondLst>
                                        </p:cTn>
                                        <p:tgtEl>
                                          <p:spTgt spid="304"/>
                                        </p:tgtEl>
                                        <p:attrNameLst>
                                          <p:attrName>style.visibility</p:attrName>
                                        </p:attrNameLst>
                                      </p:cBhvr>
                                      <p:to>
                                        <p:strVal val="visible"/>
                                      </p:to>
                                    </p:set>
                                    <p:animEffect transition="in" filter="fade">
                                      <p:cBhvr>
                                        <p:cTn id="1073" dur="1000"/>
                                        <p:tgtEl>
                                          <p:spTgt spid="304"/>
                                        </p:tgtEl>
                                      </p:cBhvr>
                                    </p:animEffect>
                                    <p:anim calcmode="lin" valueType="num">
                                      <p:cBhvr>
                                        <p:cTn id="1074" dur="1000" fill="hold"/>
                                        <p:tgtEl>
                                          <p:spTgt spid="304"/>
                                        </p:tgtEl>
                                        <p:attrNameLst>
                                          <p:attrName>ppt_x</p:attrName>
                                        </p:attrNameLst>
                                      </p:cBhvr>
                                      <p:tavLst>
                                        <p:tav tm="0">
                                          <p:val>
                                            <p:strVal val="#ppt_x"/>
                                          </p:val>
                                        </p:tav>
                                        <p:tav tm="100000">
                                          <p:val>
                                            <p:strVal val="#ppt_x"/>
                                          </p:val>
                                        </p:tav>
                                      </p:tavLst>
                                    </p:anim>
                                    <p:anim calcmode="lin" valueType="num">
                                      <p:cBhvr>
                                        <p:cTn id="1075" dur="1000" fill="hold"/>
                                        <p:tgtEl>
                                          <p:spTgt spid="304"/>
                                        </p:tgtEl>
                                        <p:attrNameLst>
                                          <p:attrName>ppt_y</p:attrName>
                                        </p:attrNameLst>
                                      </p:cBhvr>
                                      <p:tavLst>
                                        <p:tav tm="0">
                                          <p:val>
                                            <p:strVal val="#ppt_y+.1"/>
                                          </p:val>
                                        </p:tav>
                                        <p:tav tm="100000">
                                          <p:val>
                                            <p:strVal val="#ppt_y"/>
                                          </p:val>
                                        </p:tav>
                                      </p:tavLst>
                                    </p:anim>
                                  </p:childTnLst>
                                </p:cTn>
                              </p:par>
                              <p:par>
                                <p:cTn id="1076" presetID="42" presetClass="entr" presetSubtype="0" fill="hold" nodeType="withEffect">
                                  <p:stCondLst>
                                    <p:cond delay="0"/>
                                  </p:stCondLst>
                                  <p:childTnLst>
                                    <p:set>
                                      <p:cBhvr>
                                        <p:cTn id="1077" dur="1" fill="hold">
                                          <p:stCondLst>
                                            <p:cond delay="0"/>
                                          </p:stCondLst>
                                        </p:cTn>
                                        <p:tgtEl>
                                          <p:spTgt spid="300"/>
                                        </p:tgtEl>
                                        <p:attrNameLst>
                                          <p:attrName>style.visibility</p:attrName>
                                        </p:attrNameLst>
                                      </p:cBhvr>
                                      <p:to>
                                        <p:strVal val="visible"/>
                                      </p:to>
                                    </p:set>
                                    <p:animEffect transition="in" filter="fade">
                                      <p:cBhvr>
                                        <p:cTn id="1078" dur="1000"/>
                                        <p:tgtEl>
                                          <p:spTgt spid="300"/>
                                        </p:tgtEl>
                                      </p:cBhvr>
                                    </p:animEffect>
                                    <p:anim calcmode="lin" valueType="num">
                                      <p:cBhvr>
                                        <p:cTn id="1079" dur="1000" fill="hold"/>
                                        <p:tgtEl>
                                          <p:spTgt spid="300"/>
                                        </p:tgtEl>
                                        <p:attrNameLst>
                                          <p:attrName>ppt_x</p:attrName>
                                        </p:attrNameLst>
                                      </p:cBhvr>
                                      <p:tavLst>
                                        <p:tav tm="0">
                                          <p:val>
                                            <p:strVal val="#ppt_x"/>
                                          </p:val>
                                        </p:tav>
                                        <p:tav tm="100000">
                                          <p:val>
                                            <p:strVal val="#ppt_x"/>
                                          </p:val>
                                        </p:tav>
                                      </p:tavLst>
                                    </p:anim>
                                    <p:anim calcmode="lin" valueType="num">
                                      <p:cBhvr>
                                        <p:cTn id="1080" dur="1000" fill="hold"/>
                                        <p:tgtEl>
                                          <p:spTgt spid="300"/>
                                        </p:tgtEl>
                                        <p:attrNameLst>
                                          <p:attrName>ppt_y</p:attrName>
                                        </p:attrNameLst>
                                      </p:cBhvr>
                                      <p:tavLst>
                                        <p:tav tm="0">
                                          <p:val>
                                            <p:strVal val="#ppt_y+.1"/>
                                          </p:val>
                                        </p:tav>
                                        <p:tav tm="100000">
                                          <p:val>
                                            <p:strVal val="#ppt_y"/>
                                          </p:val>
                                        </p:tav>
                                      </p:tavLst>
                                    </p:anim>
                                  </p:childTnLst>
                                </p:cTn>
                              </p:par>
                              <p:par>
                                <p:cTn id="1081" presetID="42" presetClass="entr" presetSubtype="0" fill="hold" nodeType="withEffect">
                                  <p:stCondLst>
                                    <p:cond delay="0"/>
                                  </p:stCondLst>
                                  <p:childTnLst>
                                    <p:set>
                                      <p:cBhvr>
                                        <p:cTn id="1082" dur="1" fill="hold">
                                          <p:stCondLst>
                                            <p:cond delay="0"/>
                                          </p:stCondLst>
                                        </p:cTn>
                                        <p:tgtEl>
                                          <p:spTgt spid="307"/>
                                        </p:tgtEl>
                                        <p:attrNameLst>
                                          <p:attrName>style.visibility</p:attrName>
                                        </p:attrNameLst>
                                      </p:cBhvr>
                                      <p:to>
                                        <p:strVal val="visible"/>
                                      </p:to>
                                    </p:set>
                                    <p:animEffect transition="in" filter="fade">
                                      <p:cBhvr>
                                        <p:cTn id="1083" dur="1000"/>
                                        <p:tgtEl>
                                          <p:spTgt spid="307"/>
                                        </p:tgtEl>
                                      </p:cBhvr>
                                    </p:animEffect>
                                    <p:anim calcmode="lin" valueType="num">
                                      <p:cBhvr>
                                        <p:cTn id="1084" dur="1000" fill="hold"/>
                                        <p:tgtEl>
                                          <p:spTgt spid="307"/>
                                        </p:tgtEl>
                                        <p:attrNameLst>
                                          <p:attrName>ppt_x</p:attrName>
                                        </p:attrNameLst>
                                      </p:cBhvr>
                                      <p:tavLst>
                                        <p:tav tm="0">
                                          <p:val>
                                            <p:strVal val="#ppt_x"/>
                                          </p:val>
                                        </p:tav>
                                        <p:tav tm="100000">
                                          <p:val>
                                            <p:strVal val="#ppt_x"/>
                                          </p:val>
                                        </p:tav>
                                      </p:tavLst>
                                    </p:anim>
                                    <p:anim calcmode="lin" valueType="num">
                                      <p:cBhvr>
                                        <p:cTn id="1085" dur="1000" fill="hold"/>
                                        <p:tgtEl>
                                          <p:spTgt spid="30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60"/>
                  </p:tgtEl>
                </p:cond>
              </p:nextCondLst>
            </p:seq>
            <p:seq concurrent="1" nextAc="seek">
              <p:cTn id="1086" restart="whenNotActive" fill="hold" evtFilter="cancelBubble" nodeType="interactiveSeq">
                <p:stCondLst>
                  <p:cond evt="onClick" delay="0">
                    <p:tgtEl>
                      <p:spTgt spid="304"/>
                    </p:tgtEl>
                  </p:cond>
                </p:stCondLst>
                <p:endSync evt="end" delay="0">
                  <p:rtn val="all"/>
                </p:endSync>
                <p:childTnLst>
                  <p:par>
                    <p:cTn id="1087" fill="hold">
                      <p:stCondLst>
                        <p:cond delay="0"/>
                      </p:stCondLst>
                      <p:childTnLst>
                        <p:par>
                          <p:cTn id="1088" fill="hold">
                            <p:stCondLst>
                              <p:cond delay="0"/>
                            </p:stCondLst>
                            <p:childTnLst>
                              <p:par>
                                <p:cTn id="1089" presetID="10" presetClass="entr" presetSubtype="0" fill="hold" grpId="0" nodeType="clickEffect">
                                  <p:stCondLst>
                                    <p:cond delay="0"/>
                                  </p:stCondLst>
                                  <p:childTnLst>
                                    <p:set>
                                      <p:cBhvr>
                                        <p:cTn id="1090" dur="1" fill="hold">
                                          <p:stCondLst>
                                            <p:cond delay="0"/>
                                          </p:stCondLst>
                                        </p:cTn>
                                        <p:tgtEl>
                                          <p:spTgt spid="312"/>
                                        </p:tgtEl>
                                        <p:attrNameLst>
                                          <p:attrName>style.visibility</p:attrName>
                                        </p:attrNameLst>
                                      </p:cBhvr>
                                      <p:to>
                                        <p:strVal val="visible"/>
                                      </p:to>
                                    </p:set>
                                    <p:animEffect transition="in" filter="fade">
                                      <p:cBhvr>
                                        <p:cTn id="1091" dur="500"/>
                                        <p:tgtEl>
                                          <p:spTgt spid="312"/>
                                        </p:tgtEl>
                                      </p:cBhvr>
                                    </p:animEffect>
                                  </p:childTnLst>
                                </p:cTn>
                              </p:par>
                              <p:par>
                                <p:cTn id="1092" presetID="10" presetClass="entr" presetSubtype="0" fill="hold" nodeType="withEffect">
                                  <p:stCondLst>
                                    <p:cond delay="0"/>
                                  </p:stCondLst>
                                  <p:childTnLst>
                                    <p:set>
                                      <p:cBhvr>
                                        <p:cTn id="1093" dur="1" fill="hold">
                                          <p:stCondLst>
                                            <p:cond delay="0"/>
                                          </p:stCondLst>
                                        </p:cTn>
                                        <p:tgtEl>
                                          <p:spTgt spid="311"/>
                                        </p:tgtEl>
                                        <p:attrNameLst>
                                          <p:attrName>style.visibility</p:attrName>
                                        </p:attrNameLst>
                                      </p:cBhvr>
                                      <p:to>
                                        <p:strVal val="visible"/>
                                      </p:to>
                                    </p:set>
                                    <p:animEffect transition="in" filter="fade">
                                      <p:cBhvr>
                                        <p:cTn id="1094" dur="500"/>
                                        <p:tgtEl>
                                          <p:spTgt spid="311"/>
                                        </p:tgtEl>
                                      </p:cBhvr>
                                    </p:animEffect>
                                  </p:childTnLst>
                                </p:cTn>
                              </p:par>
                              <p:par>
                                <p:cTn id="1095" presetID="1" presetClass="mediacall" presetSubtype="0" fill="hold" nodeType="withEffect">
                                  <p:stCondLst>
                                    <p:cond delay="0"/>
                                  </p:stCondLst>
                                  <p:childTnLst>
                                    <p:cmd type="call" cmd="playFrom(0.0)">
                                      <p:cBhvr>
                                        <p:cTn id="1096" dur="3056" fill="hold"/>
                                        <p:tgtEl>
                                          <p:spTgt spid="313"/>
                                        </p:tgtEl>
                                      </p:cBhvr>
                                    </p:cmd>
                                  </p:childTnLst>
                                </p:cTn>
                              </p:par>
                              <p:par>
                                <p:cTn id="1097" presetID="10" presetClass="exit" presetSubtype="0" fill="hold" nodeType="withEffect">
                                  <p:stCondLst>
                                    <p:cond delay="0"/>
                                  </p:stCondLst>
                                  <p:childTnLst>
                                    <p:animEffect transition="out" filter="fade">
                                      <p:cBhvr>
                                        <p:cTn id="1098" dur="500"/>
                                        <p:tgtEl>
                                          <p:spTgt spid="307"/>
                                        </p:tgtEl>
                                      </p:cBhvr>
                                    </p:animEffect>
                                    <p:set>
                                      <p:cBhvr>
                                        <p:cTn id="1099" dur="1" fill="hold">
                                          <p:stCondLst>
                                            <p:cond delay="499"/>
                                          </p:stCondLst>
                                        </p:cTn>
                                        <p:tgtEl>
                                          <p:spTgt spid="307"/>
                                        </p:tgtEl>
                                        <p:attrNameLst>
                                          <p:attrName>style.visibility</p:attrName>
                                        </p:attrNameLst>
                                      </p:cBhvr>
                                      <p:to>
                                        <p:strVal val="hidden"/>
                                      </p:to>
                                    </p:set>
                                  </p:childTnLst>
                                </p:cTn>
                              </p:par>
                              <p:par>
                                <p:cTn id="1100" presetID="42" presetClass="exit" presetSubtype="0" fill="hold" nodeType="withEffect">
                                  <p:stCondLst>
                                    <p:cond delay="1000"/>
                                  </p:stCondLst>
                                  <p:childTnLst>
                                    <p:animEffect transition="out" filter="fade">
                                      <p:cBhvr>
                                        <p:cTn id="1101" dur="1000"/>
                                        <p:tgtEl>
                                          <p:spTgt spid="304"/>
                                        </p:tgtEl>
                                      </p:cBhvr>
                                    </p:animEffect>
                                    <p:anim calcmode="lin" valueType="num">
                                      <p:cBhvr>
                                        <p:cTn id="1102" dur="1000"/>
                                        <p:tgtEl>
                                          <p:spTgt spid="304"/>
                                        </p:tgtEl>
                                        <p:attrNameLst>
                                          <p:attrName>ppt_x</p:attrName>
                                        </p:attrNameLst>
                                      </p:cBhvr>
                                      <p:tavLst>
                                        <p:tav tm="0">
                                          <p:val>
                                            <p:strVal val="ppt_x"/>
                                          </p:val>
                                        </p:tav>
                                        <p:tav tm="100000">
                                          <p:val>
                                            <p:strVal val="ppt_x"/>
                                          </p:val>
                                        </p:tav>
                                      </p:tavLst>
                                    </p:anim>
                                    <p:anim calcmode="lin" valueType="num">
                                      <p:cBhvr>
                                        <p:cTn id="1103" dur="1000"/>
                                        <p:tgtEl>
                                          <p:spTgt spid="304"/>
                                        </p:tgtEl>
                                        <p:attrNameLst>
                                          <p:attrName>ppt_y</p:attrName>
                                        </p:attrNameLst>
                                      </p:cBhvr>
                                      <p:tavLst>
                                        <p:tav tm="0">
                                          <p:val>
                                            <p:strVal val="ppt_y"/>
                                          </p:val>
                                        </p:tav>
                                        <p:tav tm="100000">
                                          <p:val>
                                            <p:strVal val="ppt_y+.1"/>
                                          </p:val>
                                        </p:tav>
                                      </p:tavLst>
                                    </p:anim>
                                    <p:set>
                                      <p:cBhvr>
                                        <p:cTn id="1104" dur="1" fill="hold">
                                          <p:stCondLst>
                                            <p:cond delay="999"/>
                                          </p:stCondLst>
                                        </p:cTn>
                                        <p:tgtEl>
                                          <p:spTgt spid="304"/>
                                        </p:tgtEl>
                                        <p:attrNameLst>
                                          <p:attrName>style.visibility</p:attrName>
                                        </p:attrNameLst>
                                      </p:cBhvr>
                                      <p:to>
                                        <p:strVal val="hidden"/>
                                      </p:to>
                                    </p:set>
                                  </p:childTnLst>
                                </p:cTn>
                              </p:par>
                              <p:par>
                                <p:cTn id="1105" presetID="42" presetClass="exit" presetSubtype="0" fill="hold" nodeType="withEffect">
                                  <p:stCondLst>
                                    <p:cond delay="1000"/>
                                  </p:stCondLst>
                                  <p:childTnLst>
                                    <p:animEffect transition="out" filter="fade">
                                      <p:cBhvr>
                                        <p:cTn id="1106" dur="1000"/>
                                        <p:tgtEl>
                                          <p:spTgt spid="300"/>
                                        </p:tgtEl>
                                      </p:cBhvr>
                                    </p:animEffect>
                                    <p:anim calcmode="lin" valueType="num">
                                      <p:cBhvr>
                                        <p:cTn id="1107" dur="1000"/>
                                        <p:tgtEl>
                                          <p:spTgt spid="300"/>
                                        </p:tgtEl>
                                        <p:attrNameLst>
                                          <p:attrName>ppt_x</p:attrName>
                                        </p:attrNameLst>
                                      </p:cBhvr>
                                      <p:tavLst>
                                        <p:tav tm="0">
                                          <p:val>
                                            <p:strVal val="ppt_x"/>
                                          </p:val>
                                        </p:tav>
                                        <p:tav tm="100000">
                                          <p:val>
                                            <p:strVal val="ppt_x"/>
                                          </p:val>
                                        </p:tav>
                                      </p:tavLst>
                                    </p:anim>
                                    <p:anim calcmode="lin" valueType="num">
                                      <p:cBhvr>
                                        <p:cTn id="1108" dur="1000"/>
                                        <p:tgtEl>
                                          <p:spTgt spid="300"/>
                                        </p:tgtEl>
                                        <p:attrNameLst>
                                          <p:attrName>ppt_y</p:attrName>
                                        </p:attrNameLst>
                                      </p:cBhvr>
                                      <p:tavLst>
                                        <p:tav tm="0">
                                          <p:val>
                                            <p:strVal val="ppt_y"/>
                                          </p:val>
                                        </p:tav>
                                        <p:tav tm="100000">
                                          <p:val>
                                            <p:strVal val="ppt_y+.1"/>
                                          </p:val>
                                        </p:tav>
                                      </p:tavLst>
                                    </p:anim>
                                    <p:set>
                                      <p:cBhvr>
                                        <p:cTn id="1109" dur="1" fill="hold">
                                          <p:stCondLst>
                                            <p:cond delay="999"/>
                                          </p:stCondLst>
                                        </p:cTn>
                                        <p:tgtEl>
                                          <p:spTgt spid="300"/>
                                        </p:tgtEl>
                                        <p:attrNameLst>
                                          <p:attrName>style.visibility</p:attrName>
                                        </p:attrNameLst>
                                      </p:cBhvr>
                                      <p:to>
                                        <p:strVal val="hidden"/>
                                      </p:to>
                                    </p:set>
                                  </p:childTnLst>
                                </p:cTn>
                              </p:par>
                              <p:par>
                                <p:cTn id="1110" presetID="22" presetClass="exit" presetSubtype="4" fill="hold" nodeType="withEffect">
                                  <p:stCondLst>
                                    <p:cond delay="1000"/>
                                  </p:stCondLst>
                                  <p:childTnLst>
                                    <p:animEffect transition="out" filter="wipe(down)">
                                      <p:cBhvr>
                                        <p:cTn id="1111" dur="500"/>
                                        <p:tgtEl>
                                          <p:spTgt spid="1060"/>
                                        </p:tgtEl>
                                      </p:cBhvr>
                                    </p:animEffect>
                                    <p:set>
                                      <p:cBhvr>
                                        <p:cTn id="1112" dur="1" fill="hold">
                                          <p:stCondLst>
                                            <p:cond delay="499"/>
                                          </p:stCondLst>
                                        </p:cTn>
                                        <p:tgtEl>
                                          <p:spTgt spid="1060"/>
                                        </p:tgtEl>
                                        <p:attrNameLst>
                                          <p:attrName>style.visibility</p:attrName>
                                        </p:attrNameLst>
                                      </p:cBhvr>
                                      <p:to>
                                        <p:strVal val="hidden"/>
                                      </p:to>
                                    </p:set>
                                  </p:childTnLst>
                                </p:cTn>
                              </p:par>
                            </p:childTnLst>
                          </p:cTn>
                        </p:par>
                      </p:childTnLst>
                    </p:cTn>
                  </p:par>
                </p:childTnLst>
              </p:cTn>
              <p:nextCondLst>
                <p:cond evt="onClick" delay="0">
                  <p:tgtEl>
                    <p:spTgt spid="304"/>
                  </p:tgtEl>
                </p:cond>
              </p:nextCondLst>
            </p:seq>
            <p:seq concurrent="1" nextAc="seek">
              <p:cTn id="1113" restart="whenNotActive" fill="hold" evtFilter="cancelBubble" nodeType="interactiveSeq">
                <p:stCondLst>
                  <p:cond evt="onClick" delay="0">
                    <p:tgtEl>
                      <p:spTgt spid="307"/>
                    </p:tgtEl>
                  </p:cond>
                </p:stCondLst>
                <p:endSync evt="end" delay="0">
                  <p:rtn val="all"/>
                </p:endSync>
                <p:childTnLst>
                  <p:par>
                    <p:cTn id="1114" fill="hold">
                      <p:stCondLst>
                        <p:cond delay="0"/>
                      </p:stCondLst>
                      <p:childTnLst>
                        <p:par>
                          <p:cTn id="1115" fill="hold">
                            <p:stCondLst>
                              <p:cond delay="0"/>
                            </p:stCondLst>
                            <p:childTnLst>
                              <p:par>
                                <p:cTn id="1116" presetID="10" presetClass="entr" presetSubtype="0" fill="hold" nodeType="clickEffect">
                                  <p:stCondLst>
                                    <p:cond delay="0"/>
                                  </p:stCondLst>
                                  <p:childTnLst>
                                    <p:set>
                                      <p:cBhvr>
                                        <p:cTn id="1117" dur="1" fill="hold">
                                          <p:stCondLst>
                                            <p:cond delay="0"/>
                                          </p:stCondLst>
                                        </p:cTn>
                                        <p:tgtEl>
                                          <p:spTgt spid="310"/>
                                        </p:tgtEl>
                                        <p:attrNameLst>
                                          <p:attrName>style.visibility</p:attrName>
                                        </p:attrNameLst>
                                      </p:cBhvr>
                                      <p:to>
                                        <p:strVal val="visible"/>
                                      </p:to>
                                    </p:set>
                                    <p:animEffect transition="in" filter="fade">
                                      <p:cBhvr>
                                        <p:cTn id="1118" dur="500"/>
                                        <p:tgtEl>
                                          <p:spTgt spid="310"/>
                                        </p:tgtEl>
                                      </p:cBhvr>
                                    </p:animEffect>
                                  </p:childTnLst>
                                </p:cTn>
                              </p:par>
                              <p:par>
                                <p:cTn id="1119" presetID="10" presetClass="entr" presetSubtype="0" fill="hold" grpId="1" nodeType="withEffect">
                                  <p:stCondLst>
                                    <p:cond delay="0"/>
                                  </p:stCondLst>
                                  <p:childTnLst>
                                    <p:set>
                                      <p:cBhvr>
                                        <p:cTn id="1120" dur="1" fill="hold">
                                          <p:stCondLst>
                                            <p:cond delay="0"/>
                                          </p:stCondLst>
                                        </p:cTn>
                                        <p:tgtEl>
                                          <p:spTgt spid="312"/>
                                        </p:tgtEl>
                                        <p:attrNameLst>
                                          <p:attrName>style.visibility</p:attrName>
                                        </p:attrNameLst>
                                      </p:cBhvr>
                                      <p:to>
                                        <p:strVal val="visible"/>
                                      </p:to>
                                    </p:set>
                                    <p:animEffect transition="in" filter="fade">
                                      <p:cBhvr>
                                        <p:cTn id="1121" dur="500"/>
                                        <p:tgtEl>
                                          <p:spTgt spid="312"/>
                                        </p:tgtEl>
                                      </p:cBhvr>
                                    </p:animEffect>
                                  </p:childTnLst>
                                </p:cTn>
                              </p:par>
                              <p:par>
                                <p:cTn id="1122" presetID="1" presetClass="mediacall" presetSubtype="0" fill="hold" nodeType="withEffect">
                                  <p:stCondLst>
                                    <p:cond delay="0"/>
                                  </p:stCondLst>
                                  <p:childTnLst>
                                    <p:cmd type="call" cmd="playFrom(0.0)">
                                      <p:cBhvr>
                                        <p:cTn id="1123" dur="3866" fill="hold"/>
                                        <p:tgtEl>
                                          <p:spTgt spid="314"/>
                                        </p:tgtEl>
                                      </p:cBhvr>
                                    </p:cmd>
                                  </p:childTnLst>
                                </p:cTn>
                              </p:par>
                              <p:par>
                                <p:cTn id="1124" presetID="10" presetClass="exit" presetSubtype="0" fill="hold" nodeType="withEffect">
                                  <p:stCondLst>
                                    <p:cond delay="0"/>
                                  </p:stCondLst>
                                  <p:childTnLst>
                                    <p:animEffect transition="out" filter="fade">
                                      <p:cBhvr>
                                        <p:cTn id="1125" dur="500"/>
                                        <p:tgtEl>
                                          <p:spTgt spid="304"/>
                                        </p:tgtEl>
                                      </p:cBhvr>
                                    </p:animEffect>
                                    <p:set>
                                      <p:cBhvr>
                                        <p:cTn id="1126" dur="1" fill="hold">
                                          <p:stCondLst>
                                            <p:cond delay="499"/>
                                          </p:stCondLst>
                                        </p:cTn>
                                        <p:tgtEl>
                                          <p:spTgt spid="304"/>
                                        </p:tgtEl>
                                        <p:attrNameLst>
                                          <p:attrName>style.visibility</p:attrName>
                                        </p:attrNameLst>
                                      </p:cBhvr>
                                      <p:to>
                                        <p:strVal val="hidden"/>
                                      </p:to>
                                    </p:set>
                                  </p:childTnLst>
                                </p:cTn>
                              </p:par>
                              <p:par>
                                <p:cTn id="1127" presetID="42" presetClass="exit" presetSubtype="0" fill="hold" nodeType="withEffect">
                                  <p:stCondLst>
                                    <p:cond delay="1000"/>
                                  </p:stCondLst>
                                  <p:childTnLst>
                                    <p:animEffect transition="out" filter="fade">
                                      <p:cBhvr>
                                        <p:cTn id="1128" dur="1000"/>
                                        <p:tgtEl>
                                          <p:spTgt spid="300"/>
                                        </p:tgtEl>
                                      </p:cBhvr>
                                    </p:animEffect>
                                    <p:anim calcmode="lin" valueType="num">
                                      <p:cBhvr>
                                        <p:cTn id="1129" dur="1000"/>
                                        <p:tgtEl>
                                          <p:spTgt spid="300"/>
                                        </p:tgtEl>
                                        <p:attrNameLst>
                                          <p:attrName>ppt_x</p:attrName>
                                        </p:attrNameLst>
                                      </p:cBhvr>
                                      <p:tavLst>
                                        <p:tav tm="0">
                                          <p:val>
                                            <p:strVal val="ppt_x"/>
                                          </p:val>
                                        </p:tav>
                                        <p:tav tm="100000">
                                          <p:val>
                                            <p:strVal val="ppt_x"/>
                                          </p:val>
                                        </p:tav>
                                      </p:tavLst>
                                    </p:anim>
                                    <p:anim calcmode="lin" valueType="num">
                                      <p:cBhvr>
                                        <p:cTn id="1130" dur="1000"/>
                                        <p:tgtEl>
                                          <p:spTgt spid="300"/>
                                        </p:tgtEl>
                                        <p:attrNameLst>
                                          <p:attrName>ppt_y</p:attrName>
                                        </p:attrNameLst>
                                      </p:cBhvr>
                                      <p:tavLst>
                                        <p:tav tm="0">
                                          <p:val>
                                            <p:strVal val="ppt_y"/>
                                          </p:val>
                                        </p:tav>
                                        <p:tav tm="100000">
                                          <p:val>
                                            <p:strVal val="ppt_y+.1"/>
                                          </p:val>
                                        </p:tav>
                                      </p:tavLst>
                                    </p:anim>
                                    <p:set>
                                      <p:cBhvr>
                                        <p:cTn id="1131" dur="1" fill="hold">
                                          <p:stCondLst>
                                            <p:cond delay="999"/>
                                          </p:stCondLst>
                                        </p:cTn>
                                        <p:tgtEl>
                                          <p:spTgt spid="300"/>
                                        </p:tgtEl>
                                        <p:attrNameLst>
                                          <p:attrName>style.visibility</p:attrName>
                                        </p:attrNameLst>
                                      </p:cBhvr>
                                      <p:to>
                                        <p:strVal val="hidden"/>
                                      </p:to>
                                    </p:set>
                                  </p:childTnLst>
                                </p:cTn>
                              </p:par>
                              <p:par>
                                <p:cTn id="1132" presetID="42" presetClass="exit" presetSubtype="0" fill="hold" nodeType="withEffect">
                                  <p:stCondLst>
                                    <p:cond delay="1000"/>
                                  </p:stCondLst>
                                  <p:childTnLst>
                                    <p:animEffect transition="out" filter="fade">
                                      <p:cBhvr>
                                        <p:cTn id="1133" dur="1000"/>
                                        <p:tgtEl>
                                          <p:spTgt spid="307"/>
                                        </p:tgtEl>
                                      </p:cBhvr>
                                    </p:animEffect>
                                    <p:anim calcmode="lin" valueType="num">
                                      <p:cBhvr>
                                        <p:cTn id="1134" dur="1000"/>
                                        <p:tgtEl>
                                          <p:spTgt spid="307"/>
                                        </p:tgtEl>
                                        <p:attrNameLst>
                                          <p:attrName>ppt_x</p:attrName>
                                        </p:attrNameLst>
                                      </p:cBhvr>
                                      <p:tavLst>
                                        <p:tav tm="0">
                                          <p:val>
                                            <p:strVal val="ppt_x"/>
                                          </p:val>
                                        </p:tav>
                                        <p:tav tm="100000">
                                          <p:val>
                                            <p:strVal val="ppt_x"/>
                                          </p:val>
                                        </p:tav>
                                      </p:tavLst>
                                    </p:anim>
                                    <p:anim calcmode="lin" valueType="num">
                                      <p:cBhvr>
                                        <p:cTn id="1135" dur="1000"/>
                                        <p:tgtEl>
                                          <p:spTgt spid="307"/>
                                        </p:tgtEl>
                                        <p:attrNameLst>
                                          <p:attrName>ppt_y</p:attrName>
                                        </p:attrNameLst>
                                      </p:cBhvr>
                                      <p:tavLst>
                                        <p:tav tm="0">
                                          <p:val>
                                            <p:strVal val="ppt_y"/>
                                          </p:val>
                                        </p:tav>
                                        <p:tav tm="100000">
                                          <p:val>
                                            <p:strVal val="ppt_y+.1"/>
                                          </p:val>
                                        </p:tav>
                                      </p:tavLst>
                                    </p:anim>
                                    <p:set>
                                      <p:cBhvr>
                                        <p:cTn id="1136" dur="1" fill="hold">
                                          <p:stCondLst>
                                            <p:cond delay="999"/>
                                          </p:stCondLst>
                                        </p:cTn>
                                        <p:tgtEl>
                                          <p:spTgt spid="307"/>
                                        </p:tgtEl>
                                        <p:attrNameLst>
                                          <p:attrName>style.visibility</p:attrName>
                                        </p:attrNameLst>
                                      </p:cBhvr>
                                      <p:to>
                                        <p:strVal val="hidden"/>
                                      </p:to>
                                    </p:set>
                                  </p:childTnLst>
                                </p:cTn>
                              </p:par>
                              <p:par>
                                <p:cTn id="1137" presetID="22" presetClass="exit" presetSubtype="4" fill="hold" nodeType="withEffect">
                                  <p:stCondLst>
                                    <p:cond delay="1000"/>
                                  </p:stCondLst>
                                  <p:childTnLst>
                                    <p:animEffect transition="out" filter="wipe(down)">
                                      <p:cBhvr>
                                        <p:cTn id="1138" dur="500"/>
                                        <p:tgtEl>
                                          <p:spTgt spid="1060"/>
                                        </p:tgtEl>
                                      </p:cBhvr>
                                    </p:animEffect>
                                    <p:set>
                                      <p:cBhvr>
                                        <p:cTn id="1139" dur="1" fill="hold">
                                          <p:stCondLst>
                                            <p:cond delay="499"/>
                                          </p:stCondLst>
                                        </p:cTn>
                                        <p:tgtEl>
                                          <p:spTgt spid="1060"/>
                                        </p:tgtEl>
                                        <p:attrNameLst>
                                          <p:attrName>style.visibility</p:attrName>
                                        </p:attrNameLst>
                                      </p:cBhvr>
                                      <p:to>
                                        <p:strVal val="hidden"/>
                                      </p:to>
                                    </p:set>
                                  </p:childTnLst>
                                </p:cTn>
                              </p:par>
                            </p:childTnLst>
                          </p:cTn>
                        </p:par>
                      </p:childTnLst>
                    </p:cTn>
                  </p:par>
                </p:childTnLst>
              </p:cTn>
              <p:nextCondLst>
                <p:cond evt="onClick" delay="0">
                  <p:tgtEl>
                    <p:spTgt spid="307"/>
                  </p:tgtEl>
                </p:cond>
              </p:nextCondLst>
            </p:seq>
            <p:audio>
              <p:cMediaNode vol="80000" showWhenStopped="0">
                <p:cTn id="1140" fill="hold" display="0">
                  <p:stCondLst>
                    <p:cond delay="indefinite"/>
                  </p:stCondLst>
                  <p:endCondLst>
                    <p:cond evt="onStopAudio" delay="0">
                      <p:tgtEl>
                        <p:sldTgt/>
                      </p:tgtEl>
                    </p:cond>
                  </p:endCondLst>
                </p:cTn>
                <p:tgtEl>
                  <p:spTgt spid="296"/>
                </p:tgtEl>
              </p:cMediaNode>
            </p:audio>
            <p:audio>
              <p:cMediaNode vol="80000" showWhenStopped="0">
                <p:cTn id="1141" fill="hold" display="0">
                  <p:stCondLst>
                    <p:cond delay="indefinite"/>
                  </p:stCondLst>
                  <p:endCondLst>
                    <p:cond evt="onStopAudio" delay="0">
                      <p:tgtEl>
                        <p:sldTgt/>
                      </p:tgtEl>
                    </p:cond>
                  </p:endCondLst>
                </p:cTn>
                <p:tgtEl>
                  <p:spTgt spid="297"/>
                </p:tgtEl>
              </p:cMediaNode>
            </p:audio>
            <p:seq concurrent="1" nextAc="seek">
              <p:cTn id="1142" restart="whenNotActive" fill="hold" evtFilter="cancelBubble" nodeType="interactiveSeq">
                <p:stCondLst>
                  <p:cond evt="onClick" delay="0">
                    <p:tgtEl>
                      <p:spTgt spid="4"/>
                    </p:tgtEl>
                  </p:cond>
                </p:stCondLst>
                <p:endSync evt="end" delay="0">
                  <p:rtn val="all"/>
                </p:endSync>
                <p:childTnLst>
                  <p:par>
                    <p:cTn id="1143" fill="hold">
                      <p:stCondLst>
                        <p:cond delay="0"/>
                      </p:stCondLst>
                      <p:childTnLst>
                        <p:par>
                          <p:cTn id="1144" fill="hold">
                            <p:stCondLst>
                              <p:cond delay="0"/>
                            </p:stCondLst>
                            <p:childTnLst>
                              <p:par>
                                <p:cTn id="1145" presetID="47" presetClass="entr" presetSubtype="0" fill="hold" grpId="0" nodeType="clickEffect">
                                  <p:stCondLst>
                                    <p:cond delay="0"/>
                                  </p:stCondLst>
                                  <p:childTnLst>
                                    <p:set>
                                      <p:cBhvr>
                                        <p:cTn id="1146" dur="1" fill="hold">
                                          <p:stCondLst>
                                            <p:cond delay="0"/>
                                          </p:stCondLst>
                                        </p:cTn>
                                        <p:tgtEl>
                                          <p:spTgt spid="295"/>
                                        </p:tgtEl>
                                        <p:attrNameLst>
                                          <p:attrName>style.visibility</p:attrName>
                                        </p:attrNameLst>
                                      </p:cBhvr>
                                      <p:to>
                                        <p:strVal val="visible"/>
                                      </p:to>
                                    </p:set>
                                    <p:animEffect transition="in" filter="fade">
                                      <p:cBhvr>
                                        <p:cTn id="1147" dur="1000"/>
                                        <p:tgtEl>
                                          <p:spTgt spid="295"/>
                                        </p:tgtEl>
                                      </p:cBhvr>
                                    </p:animEffect>
                                    <p:anim calcmode="lin" valueType="num">
                                      <p:cBhvr>
                                        <p:cTn id="1148" dur="1000" fill="hold"/>
                                        <p:tgtEl>
                                          <p:spTgt spid="295"/>
                                        </p:tgtEl>
                                        <p:attrNameLst>
                                          <p:attrName>ppt_x</p:attrName>
                                        </p:attrNameLst>
                                      </p:cBhvr>
                                      <p:tavLst>
                                        <p:tav tm="0">
                                          <p:val>
                                            <p:strVal val="#ppt_x"/>
                                          </p:val>
                                        </p:tav>
                                        <p:tav tm="100000">
                                          <p:val>
                                            <p:strVal val="#ppt_x"/>
                                          </p:val>
                                        </p:tav>
                                      </p:tavLst>
                                    </p:anim>
                                    <p:anim calcmode="lin" valueType="num">
                                      <p:cBhvr>
                                        <p:cTn id="1149" dur="1000" fill="hold"/>
                                        <p:tgtEl>
                                          <p:spTgt spid="295"/>
                                        </p:tgtEl>
                                        <p:attrNameLst>
                                          <p:attrName>ppt_y</p:attrName>
                                        </p:attrNameLst>
                                      </p:cBhvr>
                                      <p:tavLst>
                                        <p:tav tm="0">
                                          <p:val>
                                            <p:strVal val="#ppt_y-.1"/>
                                          </p:val>
                                        </p:tav>
                                        <p:tav tm="100000">
                                          <p:val>
                                            <p:strVal val="#ppt_y"/>
                                          </p:val>
                                        </p:tav>
                                      </p:tavLst>
                                    </p:anim>
                                  </p:childTnLst>
                                </p:cTn>
                              </p:par>
                              <p:par>
                                <p:cTn id="1150" presetID="47" presetClass="entr" presetSubtype="0" fill="hold" grpId="0" nodeType="withEffect">
                                  <p:stCondLst>
                                    <p:cond delay="0"/>
                                  </p:stCondLst>
                                  <p:childTnLst>
                                    <p:set>
                                      <p:cBhvr>
                                        <p:cTn id="1151" dur="1" fill="hold">
                                          <p:stCondLst>
                                            <p:cond delay="0"/>
                                          </p:stCondLst>
                                        </p:cTn>
                                        <p:tgtEl>
                                          <p:spTgt spid="294"/>
                                        </p:tgtEl>
                                        <p:attrNameLst>
                                          <p:attrName>style.visibility</p:attrName>
                                        </p:attrNameLst>
                                      </p:cBhvr>
                                      <p:to>
                                        <p:strVal val="visible"/>
                                      </p:to>
                                    </p:set>
                                    <p:animEffect transition="in" filter="fade">
                                      <p:cBhvr>
                                        <p:cTn id="1152" dur="1000"/>
                                        <p:tgtEl>
                                          <p:spTgt spid="294"/>
                                        </p:tgtEl>
                                      </p:cBhvr>
                                    </p:animEffect>
                                    <p:anim calcmode="lin" valueType="num">
                                      <p:cBhvr>
                                        <p:cTn id="1153" dur="1000" fill="hold"/>
                                        <p:tgtEl>
                                          <p:spTgt spid="294"/>
                                        </p:tgtEl>
                                        <p:attrNameLst>
                                          <p:attrName>ppt_x</p:attrName>
                                        </p:attrNameLst>
                                      </p:cBhvr>
                                      <p:tavLst>
                                        <p:tav tm="0">
                                          <p:val>
                                            <p:strVal val="#ppt_x"/>
                                          </p:val>
                                        </p:tav>
                                        <p:tav tm="100000">
                                          <p:val>
                                            <p:strVal val="#ppt_x"/>
                                          </p:val>
                                        </p:tav>
                                      </p:tavLst>
                                    </p:anim>
                                    <p:anim calcmode="lin" valueType="num">
                                      <p:cBhvr>
                                        <p:cTn id="1154" dur="1000" fill="hold"/>
                                        <p:tgtEl>
                                          <p:spTgt spid="294"/>
                                        </p:tgtEl>
                                        <p:attrNameLst>
                                          <p:attrName>ppt_y</p:attrName>
                                        </p:attrNameLst>
                                      </p:cBhvr>
                                      <p:tavLst>
                                        <p:tav tm="0">
                                          <p:val>
                                            <p:strVal val="#ppt_y-.1"/>
                                          </p:val>
                                        </p:tav>
                                        <p:tav tm="100000">
                                          <p:val>
                                            <p:strVal val="#ppt_y"/>
                                          </p:val>
                                        </p:tav>
                                      </p:tavLst>
                                    </p:anim>
                                  </p:childTnLst>
                                </p:cTn>
                              </p:par>
                              <p:par>
                                <p:cTn id="1155" presetID="47" presetClass="entr" presetSubtype="0" fill="hold" grpId="0" nodeType="withEffect">
                                  <p:stCondLst>
                                    <p:cond delay="0"/>
                                  </p:stCondLst>
                                  <p:childTnLst>
                                    <p:set>
                                      <p:cBhvr>
                                        <p:cTn id="1156" dur="1" fill="hold">
                                          <p:stCondLst>
                                            <p:cond delay="0"/>
                                          </p:stCondLst>
                                        </p:cTn>
                                        <p:tgtEl>
                                          <p:spTgt spid="293"/>
                                        </p:tgtEl>
                                        <p:attrNameLst>
                                          <p:attrName>style.visibility</p:attrName>
                                        </p:attrNameLst>
                                      </p:cBhvr>
                                      <p:to>
                                        <p:strVal val="visible"/>
                                      </p:to>
                                    </p:set>
                                    <p:animEffect transition="in" filter="fade">
                                      <p:cBhvr>
                                        <p:cTn id="1157" dur="1000"/>
                                        <p:tgtEl>
                                          <p:spTgt spid="293"/>
                                        </p:tgtEl>
                                      </p:cBhvr>
                                    </p:animEffect>
                                    <p:anim calcmode="lin" valueType="num">
                                      <p:cBhvr>
                                        <p:cTn id="1158" dur="1000" fill="hold"/>
                                        <p:tgtEl>
                                          <p:spTgt spid="293"/>
                                        </p:tgtEl>
                                        <p:attrNameLst>
                                          <p:attrName>ppt_x</p:attrName>
                                        </p:attrNameLst>
                                      </p:cBhvr>
                                      <p:tavLst>
                                        <p:tav tm="0">
                                          <p:val>
                                            <p:strVal val="#ppt_x"/>
                                          </p:val>
                                        </p:tav>
                                        <p:tav tm="100000">
                                          <p:val>
                                            <p:strVal val="#ppt_x"/>
                                          </p:val>
                                        </p:tav>
                                      </p:tavLst>
                                    </p:anim>
                                    <p:anim calcmode="lin" valueType="num">
                                      <p:cBhvr>
                                        <p:cTn id="1159" dur="1000" fill="hold"/>
                                        <p:tgtEl>
                                          <p:spTgt spid="293"/>
                                        </p:tgtEl>
                                        <p:attrNameLst>
                                          <p:attrName>ppt_y</p:attrName>
                                        </p:attrNameLst>
                                      </p:cBhvr>
                                      <p:tavLst>
                                        <p:tav tm="0">
                                          <p:val>
                                            <p:strVal val="#ppt_y-.1"/>
                                          </p:val>
                                        </p:tav>
                                        <p:tav tm="100000">
                                          <p:val>
                                            <p:strVal val="#ppt_y"/>
                                          </p:val>
                                        </p:tav>
                                      </p:tavLst>
                                    </p:anim>
                                  </p:childTnLst>
                                </p:cTn>
                              </p:par>
                              <p:par>
                                <p:cTn id="1160" presetID="47" presetClass="entr" presetSubtype="0" fill="hold" grpId="0" nodeType="withEffect">
                                  <p:stCondLst>
                                    <p:cond delay="0"/>
                                  </p:stCondLst>
                                  <p:childTnLst>
                                    <p:set>
                                      <p:cBhvr>
                                        <p:cTn id="1161" dur="1" fill="hold">
                                          <p:stCondLst>
                                            <p:cond delay="0"/>
                                          </p:stCondLst>
                                        </p:cTn>
                                        <p:tgtEl>
                                          <p:spTgt spid="292"/>
                                        </p:tgtEl>
                                        <p:attrNameLst>
                                          <p:attrName>style.visibility</p:attrName>
                                        </p:attrNameLst>
                                      </p:cBhvr>
                                      <p:to>
                                        <p:strVal val="visible"/>
                                      </p:to>
                                    </p:set>
                                    <p:animEffect transition="in" filter="fade">
                                      <p:cBhvr>
                                        <p:cTn id="1162" dur="1000"/>
                                        <p:tgtEl>
                                          <p:spTgt spid="292"/>
                                        </p:tgtEl>
                                      </p:cBhvr>
                                    </p:animEffect>
                                    <p:anim calcmode="lin" valueType="num">
                                      <p:cBhvr>
                                        <p:cTn id="1163" dur="1000" fill="hold"/>
                                        <p:tgtEl>
                                          <p:spTgt spid="292"/>
                                        </p:tgtEl>
                                        <p:attrNameLst>
                                          <p:attrName>ppt_x</p:attrName>
                                        </p:attrNameLst>
                                      </p:cBhvr>
                                      <p:tavLst>
                                        <p:tav tm="0">
                                          <p:val>
                                            <p:strVal val="#ppt_x"/>
                                          </p:val>
                                        </p:tav>
                                        <p:tav tm="100000">
                                          <p:val>
                                            <p:strVal val="#ppt_x"/>
                                          </p:val>
                                        </p:tav>
                                      </p:tavLst>
                                    </p:anim>
                                    <p:anim calcmode="lin" valueType="num">
                                      <p:cBhvr>
                                        <p:cTn id="1164" dur="1000" fill="hold"/>
                                        <p:tgtEl>
                                          <p:spTgt spid="292"/>
                                        </p:tgtEl>
                                        <p:attrNameLst>
                                          <p:attrName>ppt_y</p:attrName>
                                        </p:attrNameLst>
                                      </p:cBhvr>
                                      <p:tavLst>
                                        <p:tav tm="0">
                                          <p:val>
                                            <p:strVal val="#ppt_y-.1"/>
                                          </p:val>
                                        </p:tav>
                                        <p:tav tm="100000">
                                          <p:val>
                                            <p:strVal val="#ppt_y"/>
                                          </p:val>
                                        </p:tav>
                                      </p:tavLst>
                                    </p:anim>
                                  </p:childTnLst>
                                </p:cTn>
                              </p:par>
                              <p:par>
                                <p:cTn id="1165" presetID="47" presetClass="entr" presetSubtype="0" fill="hold" grpId="0" nodeType="withEffect">
                                  <p:stCondLst>
                                    <p:cond delay="0"/>
                                  </p:stCondLst>
                                  <p:childTnLst>
                                    <p:set>
                                      <p:cBhvr>
                                        <p:cTn id="1166" dur="1" fill="hold">
                                          <p:stCondLst>
                                            <p:cond delay="0"/>
                                          </p:stCondLst>
                                        </p:cTn>
                                        <p:tgtEl>
                                          <p:spTgt spid="291"/>
                                        </p:tgtEl>
                                        <p:attrNameLst>
                                          <p:attrName>style.visibility</p:attrName>
                                        </p:attrNameLst>
                                      </p:cBhvr>
                                      <p:to>
                                        <p:strVal val="visible"/>
                                      </p:to>
                                    </p:set>
                                    <p:animEffect transition="in" filter="fade">
                                      <p:cBhvr>
                                        <p:cTn id="1167" dur="1000"/>
                                        <p:tgtEl>
                                          <p:spTgt spid="291"/>
                                        </p:tgtEl>
                                      </p:cBhvr>
                                    </p:animEffect>
                                    <p:anim calcmode="lin" valueType="num">
                                      <p:cBhvr>
                                        <p:cTn id="1168" dur="1000" fill="hold"/>
                                        <p:tgtEl>
                                          <p:spTgt spid="291"/>
                                        </p:tgtEl>
                                        <p:attrNameLst>
                                          <p:attrName>ppt_x</p:attrName>
                                        </p:attrNameLst>
                                      </p:cBhvr>
                                      <p:tavLst>
                                        <p:tav tm="0">
                                          <p:val>
                                            <p:strVal val="#ppt_x"/>
                                          </p:val>
                                        </p:tav>
                                        <p:tav tm="100000">
                                          <p:val>
                                            <p:strVal val="#ppt_x"/>
                                          </p:val>
                                        </p:tav>
                                      </p:tavLst>
                                    </p:anim>
                                    <p:anim calcmode="lin" valueType="num">
                                      <p:cBhvr>
                                        <p:cTn id="1169" dur="1000" fill="hold"/>
                                        <p:tgtEl>
                                          <p:spTgt spid="291"/>
                                        </p:tgtEl>
                                        <p:attrNameLst>
                                          <p:attrName>ppt_y</p:attrName>
                                        </p:attrNameLst>
                                      </p:cBhvr>
                                      <p:tavLst>
                                        <p:tav tm="0">
                                          <p:val>
                                            <p:strVal val="#ppt_y-.1"/>
                                          </p:val>
                                        </p:tav>
                                        <p:tav tm="100000">
                                          <p:val>
                                            <p:strVal val="#ppt_y"/>
                                          </p:val>
                                        </p:tav>
                                      </p:tavLst>
                                    </p:anim>
                                  </p:childTnLst>
                                </p:cTn>
                              </p:par>
                              <p:par>
                                <p:cTn id="1170" presetID="47" presetClass="entr" presetSubtype="0" fill="hold" nodeType="withEffect">
                                  <p:stCondLst>
                                    <p:cond delay="0"/>
                                  </p:stCondLst>
                                  <p:childTnLst>
                                    <p:set>
                                      <p:cBhvr>
                                        <p:cTn id="1171" dur="1" fill="hold">
                                          <p:stCondLst>
                                            <p:cond delay="0"/>
                                          </p:stCondLst>
                                        </p:cTn>
                                        <p:tgtEl>
                                          <p:spTgt spid="290"/>
                                        </p:tgtEl>
                                        <p:attrNameLst>
                                          <p:attrName>style.visibility</p:attrName>
                                        </p:attrNameLst>
                                      </p:cBhvr>
                                      <p:to>
                                        <p:strVal val="visible"/>
                                      </p:to>
                                    </p:set>
                                    <p:animEffect transition="in" filter="fade">
                                      <p:cBhvr>
                                        <p:cTn id="1172" dur="1000"/>
                                        <p:tgtEl>
                                          <p:spTgt spid="290"/>
                                        </p:tgtEl>
                                      </p:cBhvr>
                                    </p:animEffect>
                                    <p:anim calcmode="lin" valueType="num">
                                      <p:cBhvr>
                                        <p:cTn id="1173" dur="1000" fill="hold"/>
                                        <p:tgtEl>
                                          <p:spTgt spid="290"/>
                                        </p:tgtEl>
                                        <p:attrNameLst>
                                          <p:attrName>ppt_x</p:attrName>
                                        </p:attrNameLst>
                                      </p:cBhvr>
                                      <p:tavLst>
                                        <p:tav tm="0">
                                          <p:val>
                                            <p:strVal val="#ppt_x"/>
                                          </p:val>
                                        </p:tav>
                                        <p:tav tm="100000">
                                          <p:val>
                                            <p:strVal val="#ppt_x"/>
                                          </p:val>
                                        </p:tav>
                                      </p:tavLst>
                                    </p:anim>
                                    <p:anim calcmode="lin" valueType="num">
                                      <p:cBhvr>
                                        <p:cTn id="1174" dur="1000" fill="hold"/>
                                        <p:tgtEl>
                                          <p:spTgt spid="290"/>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
                  </p:tgtEl>
                </p:cond>
              </p:nextCondLst>
            </p:seq>
            <p:seq concurrent="1" nextAc="seek">
              <p:cTn id="1175" restart="whenNotActive" fill="hold" evtFilter="cancelBubble" nodeType="interactiveSeq">
                <p:stCondLst>
                  <p:cond evt="onClick" delay="0">
                    <p:tgtEl>
                      <p:spTgt spid="294"/>
                    </p:tgtEl>
                  </p:cond>
                </p:stCondLst>
                <p:endSync evt="end" delay="0">
                  <p:rtn val="all"/>
                </p:endSync>
                <p:childTnLst>
                  <p:par>
                    <p:cTn id="1176" fill="hold">
                      <p:stCondLst>
                        <p:cond delay="0"/>
                      </p:stCondLst>
                      <p:childTnLst>
                        <p:par>
                          <p:cTn id="1177" fill="hold">
                            <p:stCondLst>
                              <p:cond delay="0"/>
                            </p:stCondLst>
                            <p:childTnLst>
                              <p:par>
                                <p:cTn id="1178" presetID="2" presetClass="exit" presetSubtype="4" fill="hold" grpId="4" nodeType="clickEffect">
                                  <p:stCondLst>
                                    <p:cond delay="0"/>
                                  </p:stCondLst>
                                  <p:childTnLst>
                                    <p:anim calcmode="lin" valueType="num">
                                      <p:cBhvr additive="base">
                                        <p:cTn id="1179" dur="500"/>
                                        <p:tgtEl>
                                          <p:spTgt spid="295"/>
                                        </p:tgtEl>
                                        <p:attrNameLst>
                                          <p:attrName>ppt_x</p:attrName>
                                        </p:attrNameLst>
                                      </p:cBhvr>
                                      <p:tavLst>
                                        <p:tav tm="0">
                                          <p:val>
                                            <p:strVal val="ppt_x"/>
                                          </p:val>
                                        </p:tav>
                                        <p:tav tm="100000">
                                          <p:val>
                                            <p:strVal val="ppt_x"/>
                                          </p:val>
                                        </p:tav>
                                      </p:tavLst>
                                    </p:anim>
                                    <p:anim calcmode="lin" valueType="num">
                                      <p:cBhvr additive="base">
                                        <p:cTn id="1180" dur="500"/>
                                        <p:tgtEl>
                                          <p:spTgt spid="295"/>
                                        </p:tgtEl>
                                        <p:attrNameLst>
                                          <p:attrName>ppt_y</p:attrName>
                                        </p:attrNameLst>
                                      </p:cBhvr>
                                      <p:tavLst>
                                        <p:tav tm="0">
                                          <p:val>
                                            <p:strVal val="ppt_y"/>
                                          </p:val>
                                        </p:tav>
                                        <p:tav tm="100000">
                                          <p:val>
                                            <p:strVal val="1+ppt_h/2"/>
                                          </p:val>
                                        </p:tav>
                                      </p:tavLst>
                                    </p:anim>
                                    <p:set>
                                      <p:cBhvr>
                                        <p:cTn id="1181" dur="1" fill="hold">
                                          <p:stCondLst>
                                            <p:cond delay="499"/>
                                          </p:stCondLst>
                                        </p:cTn>
                                        <p:tgtEl>
                                          <p:spTgt spid="295"/>
                                        </p:tgtEl>
                                        <p:attrNameLst>
                                          <p:attrName>style.visibility</p:attrName>
                                        </p:attrNameLst>
                                      </p:cBhvr>
                                      <p:to>
                                        <p:strVal val="hidden"/>
                                      </p:to>
                                    </p:set>
                                  </p:childTnLst>
                                </p:cTn>
                              </p:par>
                              <p:par>
                                <p:cTn id="1182" presetID="2" presetClass="exit" presetSubtype="4" fill="hold" grpId="4" nodeType="withEffect">
                                  <p:stCondLst>
                                    <p:cond delay="0"/>
                                  </p:stCondLst>
                                  <p:childTnLst>
                                    <p:anim calcmode="lin" valueType="num">
                                      <p:cBhvr additive="base">
                                        <p:cTn id="1183" dur="500"/>
                                        <p:tgtEl>
                                          <p:spTgt spid="294"/>
                                        </p:tgtEl>
                                        <p:attrNameLst>
                                          <p:attrName>ppt_x</p:attrName>
                                        </p:attrNameLst>
                                      </p:cBhvr>
                                      <p:tavLst>
                                        <p:tav tm="0">
                                          <p:val>
                                            <p:strVal val="ppt_x"/>
                                          </p:val>
                                        </p:tav>
                                        <p:tav tm="100000">
                                          <p:val>
                                            <p:strVal val="ppt_x"/>
                                          </p:val>
                                        </p:tav>
                                      </p:tavLst>
                                    </p:anim>
                                    <p:anim calcmode="lin" valueType="num">
                                      <p:cBhvr additive="base">
                                        <p:cTn id="1184" dur="500"/>
                                        <p:tgtEl>
                                          <p:spTgt spid="294"/>
                                        </p:tgtEl>
                                        <p:attrNameLst>
                                          <p:attrName>ppt_y</p:attrName>
                                        </p:attrNameLst>
                                      </p:cBhvr>
                                      <p:tavLst>
                                        <p:tav tm="0">
                                          <p:val>
                                            <p:strVal val="ppt_y"/>
                                          </p:val>
                                        </p:tav>
                                        <p:tav tm="100000">
                                          <p:val>
                                            <p:strVal val="1+ppt_h/2"/>
                                          </p:val>
                                        </p:tav>
                                      </p:tavLst>
                                    </p:anim>
                                    <p:set>
                                      <p:cBhvr>
                                        <p:cTn id="1185" dur="1" fill="hold">
                                          <p:stCondLst>
                                            <p:cond delay="499"/>
                                          </p:stCondLst>
                                        </p:cTn>
                                        <p:tgtEl>
                                          <p:spTgt spid="294"/>
                                        </p:tgtEl>
                                        <p:attrNameLst>
                                          <p:attrName>style.visibility</p:attrName>
                                        </p:attrNameLst>
                                      </p:cBhvr>
                                      <p:to>
                                        <p:strVal val="hidden"/>
                                      </p:to>
                                    </p:set>
                                  </p:childTnLst>
                                </p:cTn>
                              </p:par>
                              <p:par>
                                <p:cTn id="1186" presetID="2" presetClass="exit" presetSubtype="4" fill="hold" grpId="4" nodeType="withEffect">
                                  <p:stCondLst>
                                    <p:cond delay="0"/>
                                  </p:stCondLst>
                                  <p:childTnLst>
                                    <p:anim calcmode="lin" valueType="num">
                                      <p:cBhvr additive="base">
                                        <p:cTn id="1187" dur="500"/>
                                        <p:tgtEl>
                                          <p:spTgt spid="293"/>
                                        </p:tgtEl>
                                        <p:attrNameLst>
                                          <p:attrName>ppt_x</p:attrName>
                                        </p:attrNameLst>
                                      </p:cBhvr>
                                      <p:tavLst>
                                        <p:tav tm="0">
                                          <p:val>
                                            <p:strVal val="ppt_x"/>
                                          </p:val>
                                        </p:tav>
                                        <p:tav tm="100000">
                                          <p:val>
                                            <p:strVal val="ppt_x"/>
                                          </p:val>
                                        </p:tav>
                                      </p:tavLst>
                                    </p:anim>
                                    <p:anim calcmode="lin" valueType="num">
                                      <p:cBhvr additive="base">
                                        <p:cTn id="1188" dur="500"/>
                                        <p:tgtEl>
                                          <p:spTgt spid="293"/>
                                        </p:tgtEl>
                                        <p:attrNameLst>
                                          <p:attrName>ppt_y</p:attrName>
                                        </p:attrNameLst>
                                      </p:cBhvr>
                                      <p:tavLst>
                                        <p:tav tm="0">
                                          <p:val>
                                            <p:strVal val="ppt_y"/>
                                          </p:val>
                                        </p:tav>
                                        <p:tav tm="100000">
                                          <p:val>
                                            <p:strVal val="1+ppt_h/2"/>
                                          </p:val>
                                        </p:tav>
                                      </p:tavLst>
                                    </p:anim>
                                    <p:set>
                                      <p:cBhvr>
                                        <p:cTn id="1189" dur="1" fill="hold">
                                          <p:stCondLst>
                                            <p:cond delay="499"/>
                                          </p:stCondLst>
                                        </p:cTn>
                                        <p:tgtEl>
                                          <p:spTgt spid="293"/>
                                        </p:tgtEl>
                                        <p:attrNameLst>
                                          <p:attrName>style.visibility</p:attrName>
                                        </p:attrNameLst>
                                      </p:cBhvr>
                                      <p:to>
                                        <p:strVal val="hidden"/>
                                      </p:to>
                                    </p:set>
                                  </p:childTnLst>
                                </p:cTn>
                              </p:par>
                              <p:par>
                                <p:cTn id="1190" presetID="2" presetClass="exit" presetSubtype="4" fill="hold" grpId="4" nodeType="withEffect">
                                  <p:stCondLst>
                                    <p:cond delay="0"/>
                                  </p:stCondLst>
                                  <p:childTnLst>
                                    <p:anim calcmode="lin" valueType="num">
                                      <p:cBhvr additive="base">
                                        <p:cTn id="1191" dur="500"/>
                                        <p:tgtEl>
                                          <p:spTgt spid="292"/>
                                        </p:tgtEl>
                                        <p:attrNameLst>
                                          <p:attrName>ppt_x</p:attrName>
                                        </p:attrNameLst>
                                      </p:cBhvr>
                                      <p:tavLst>
                                        <p:tav tm="0">
                                          <p:val>
                                            <p:strVal val="ppt_x"/>
                                          </p:val>
                                        </p:tav>
                                        <p:tav tm="100000">
                                          <p:val>
                                            <p:strVal val="ppt_x"/>
                                          </p:val>
                                        </p:tav>
                                      </p:tavLst>
                                    </p:anim>
                                    <p:anim calcmode="lin" valueType="num">
                                      <p:cBhvr additive="base">
                                        <p:cTn id="1192" dur="500"/>
                                        <p:tgtEl>
                                          <p:spTgt spid="292"/>
                                        </p:tgtEl>
                                        <p:attrNameLst>
                                          <p:attrName>ppt_y</p:attrName>
                                        </p:attrNameLst>
                                      </p:cBhvr>
                                      <p:tavLst>
                                        <p:tav tm="0">
                                          <p:val>
                                            <p:strVal val="ppt_y"/>
                                          </p:val>
                                        </p:tav>
                                        <p:tav tm="100000">
                                          <p:val>
                                            <p:strVal val="1+ppt_h/2"/>
                                          </p:val>
                                        </p:tav>
                                      </p:tavLst>
                                    </p:anim>
                                    <p:set>
                                      <p:cBhvr>
                                        <p:cTn id="1193" dur="1" fill="hold">
                                          <p:stCondLst>
                                            <p:cond delay="499"/>
                                          </p:stCondLst>
                                        </p:cTn>
                                        <p:tgtEl>
                                          <p:spTgt spid="292"/>
                                        </p:tgtEl>
                                        <p:attrNameLst>
                                          <p:attrName>style.visibility</p:attrName>
                                        </p:attrNameLst>
                                      </p:cBhvr>
                                      <p:to>
                                        <p:strVal val="hidden"/>
                                      </p:to>
                                    </p:set>
                                  </p:childTnLst>
                                </p:cTn>
                              </p:par>
                              <p:par>
                                <p:cTn id="1194" presetID="2" presetClass="exit" presetSubtype="4" fill="hold" grpId="4" nodeType="withEffect">
                                  <p:stCondLst>
                                    <p:cond delay="0"/>
                                  </p:stCondLst>
                                  <p:childTnLst>
                                    <p:anim calcmode="lin" valueType="num">
                                      <p:cBhvr additive="base">
                                        <p:cTn id="1195" dur="500"/>
                                        <p:tgtEl>
                                          <p:spTgt spid="291"/>
                                        </p:tgtEl>
                                        <p:attrNameLst>
                                          <p:attrName>ppt_x</p:attrName>
                                        </p:attrNameLst>
                                      </p:cBhvr>
                                      <p:tavLst>
                                        <p:tav tm="0">
                                          <p:val>
                                            <p:strVal val="ppt_x"/>
                                          </p:val>
                                        </p:tav>
                                        <p:tav tm="100000">
                                          <p:val>
                                            <p:strVal val="ppt_x"/>
                                          </p:val>
                                        </p:tav>
                                      </p:tavLst>
                                    </p:anim>
                                    <p:anim calcmode="lin" valueType="num">
                                      <p:cBhvr additive="base">
                                        <p:cTn id="1196" dur="500"/>
                                        <p:tgtEl>
                                          <p:spTgt spid="291"/>
                                        </p:tgtEl>
                                        <p:attrNameLst>
                                          <p:attrName>ppt_y</p:attrName>
                                        </p:attrNameLst>
                                      </p:cBhvr>
                                      <p:tavLst>
                                        <p:tav tm="0">
                                          <p:val>
                                            <p:strVal val="ppt_y"/>
                                          </p:val>
                                        </p:tav>
                                        <p:tav tm="100000">
                                          <p:val>
                                            <p:strVal val="1+ppt_h/2"/>
                                          </p:val>
                                        </p:tav>
                                      </p:tavLst>
                                    </p:anim>
                                    <p:set>
                                      <p:cBhvr>
                                        <p:cTn id="1197" dur="1" fill="hold">
                                          <p:stCondLst>
                                            <p:cond delay="499"/>
                                          </p:stCondLst>
                                        </p:cTn>
                                        <p:tgtEl>
                                          <p:spTgt spid="291"/>
                                        </p:tgtEl>
                                        <p:attrNameLst>
                                          <p:attrName>style.visibility</p:attrName>
                                        </p:attrNameLst>
                                      </p:cBhvr>
                                      <p:to>
                                        <p:strVal val="hidden"/>
                                      </p:to>
                                    </p:set>
                                  </p:childTnLst>
                                </p:cTn>
                              </p:par>
                              <p:par>
                                <p:cTn id="1198" presetID="2" presetClass="exit" presetSubtype="4" fill="hold" nodeType="withEffect">
                                  <p:stCondLst>
                                    <p:cond delay="0"/>
                                  </p:stCondLst>
                                  <p:childTnLst>
                                    <p:anim calcmode="lin" valueType="num">
                                      <p:cBhvr additive="base">
                                        <p:cTn id="1199" dur="500"/>
                                        <p:tgtEl>
                                          <p:spTgt spid="290"/>
                                        </p:tgtEl>
                                        <p:attrNameLst>
                                          <p:attrName>ppt_x</p:attrName>
                                        </p:attrNameLst>
                                      </p:cBhvr>
                                      <p:tavLst>
                                        <p:tav tm="0">
                                          <p:val>
                                            <p:strVal val="ppt_x"/>
                                          </p:val>
                                        </p:tav>
                                        <p:tav tm="100000">
                                          <p:val>
                                            <p:strVal val="ppt_x"/>
                                          </p:val>
                                        </p:tav>
                                      </p:tavLst>
                                    </p:anim>
                                    <p:anim calcmode="lin" valueType="num">
                                      <p:cBhvr additive="base">
                                        <p:cTn id="1200" dur="500"/>
                                        <p:tgtEl>
                                          <p:spTgt spid="290"/>
                                        </p:tgtEl>
                                        <p:attrNameLst>
                                          <p:attrName>ppt_y</p:attrName>
                                        </p:attrNameLst>
                                      </p:cBhvr>
                                      <p:tavLst>
                                        <p:tav tm="0">
                                          <p:val>
                                            <p:strVal val="ppt_y"/>
                                          </p:val>
                                        </p:tav>
                                        <p:tav tm="100000">
                                          <p:val>
                                            <p:strVal val="1+ppt_h/2"/>
                                          </p:val>
                                        </p:tav>
                                      </p:tavLst>
                                    </p:anim>
                                    <p:set>
                                      <p:cBhvr>
                                        <p:cTn id="1201" dur="1" fill="hold">
                                          <p:stCondLst>
                                            <p:cond delay="499"/>
                                          </p:stCondLst>
                                        </p:cTn>
                                        <p:tgtEl>
                                          <p:spTgt spid="290"/>
                                        </p:tgtEl>
                                        <p:attrNameLst>
                                          <p:attrName>style.visibility</p:attrName>
                                        </p:attrNameLst>
                                      </p:cBhvr>
                                      <p:to>
                                        <p:strVal val="hidden"/>
                                      </p:to>
                                    </p:set>
                                  </p:childTnLst>
                                </p:cTn>
                              </p:par>
                              <p:par>
                                <p:cTn id="1202" presetID="10" presetClass="exit" presetSubtype="0" fill="hold" nodeType="withEffect">
                                  <p:stCondLst>
                                    <p:cond delay="0"/>
                                  </p:stCondLst>
                                  <p:childTnLst>
                                    <p:animEffect transition="out" filter="fade">
                                      <p:cBhvr>
                                        <p:cTn id="1203" dur="500"/>
                                        <p:tgtEl>
                                          <p:spTgt spid="1026"/>
                                        </p:tgtEl>
                                      </p:cBhvr>
                                    </p:animEffect>
                                    <p:set>
                                      <p:cBhvr>
                                        <p:cTn id="1204" dur="1" fill="hold">
                                          <p:stCondLst>
                                            <p:cond delay="4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294"/>
                  </p:tgtEl>
                </p:cond>
              </p:nextCondLst>
            </p:seq>
            <p:seq concurrent="1" nextAc="seek">
              <p:cTn id="1205" restart="whenNotActive" fill="hold" evtFilter="cancelBubble" nodeType="interactiveSeq">
                <p:stCondLst>
                  <p:cond evt="onClick" delay="0">
                    <p:tgtEl>
                      <p:spTgt spid="292"/>
                    </p:tgtEl>
                  </p:cond>
                </p:stCondLst>
                <p:endSync evt="end" delay="0">
                  <p:rtn val="all"/>
                </p:endSync>
                <p:childTnLst>
                  <p:par>
                    <p:cTn id="1206" fill="hold">
                      <p:stCondLst>
                        <p:cond delay="0"/>
                      </p:stCondLst>
                      <p:childTnLst>
                        <p:par>
                          <p:cTn id="1207" fill="hold">
                            <p:stCondLst>
                              <p:cond delay="0"/>
                            </p:stCondLst>
                            <p:childTnLst>
                              <p:par>
                                <p:cTn id="1208" presetID="1" presetClass="mediacall" presetSubtype="0" fill="hold" nodeType="withEffect">
                                  <p:stCondLst>
                                    <p:cond delay="0"/>
                                  </p:stCondLst>
                                  <p:childTnLst>
                                    <p:cmd type="call" cmd="playFrom(0.0)">
                                      <p:cBhvr>
                                        <p:cTn id="1209" dur="1813" fill="hold"/>
                                        <p:tgtEl>
                                          <p:spTgt spid="296"/>
                                        </p:tgtEl>
                                      </p:cBhvr>
                                    </p:cmd>
                                  </p:childTnLst>
                                </p:cTn>
                              </p:par>
                              <p:par>
                                <p:cTn id="1210" presetID="2" presetClass="exit" presetSubtype="1" fill="hold" nodeType="withEffect">
                                  <p:stCondLst>
                                    <p:cond delay="500"/>
                                  </p:stCondLst>
                                  <p:childTnLst>
                                    <p:anim calcmode="lin" valueType="num">
                                      <p:cBhvr additive="base">
                                        <p:cTn id="1211" dur="500"/>
                                        <p:tgtEl>
                                          <p:spTgt spid="4"/>
                                        </p:tgtEl>
                                        <p:attrNameLst>
                                          <p:attrName>ppt_x</p:attrName>
                                        </p:attrNameLst>
                                      </p:cBhvr>
                                      <p:tavLst>
                                        <p:tav tm="0">
                                          <p:val>
                                            <p:strVal val="ppt_x"/>
                                          </p:val>
                                        </p:tav>
                                        <p:tav tm="100000">
                                          <p:val>
                                            <p:strVal val="ppt_x"/>
                                          </p:val>
                                        </p:tav>
                                      </p:tavLst>
                                    </p:anim>
                                    <p:anim calcmode="lin" valueType="num">
                                      <p:cBhvr additive="base">
                                        <p:cTn id="1212" dur="500"/>
                                        <p:tgtEl>
                                          <p:spTgt spid="4"/>
                                        </p:tgtEl>
                                        <p:attrNameLst>
                                          <p:attrName>ppt_y</p:attrName>
                                        </p:attrNameLst>
                                      </p:cBhvr>
                                      <p:tavLst>
                                        <p:tav tm="0">
                                          <p:val>
                                            <p:strVal val="ppt_y"/>
                                          </p:val>
                                        </p:tav>
                                        <p:tav tm="100000">
                                          <p:val>
                                            <p:strVal val="0-ppt_h/2"/>
                                          </p:val>
                                        </p:tav>
                                      </p:tavLst>
                                    </p:anim>
                                    <p:set>
                                      <p:cBhvr>
                                        <p:cTn id="1213" dur="1" fill="hold">
                                          <p:stCondLst>
                                            <p:cond delay="499"/>
                                          </p:stCondLst>
                                        </p:cTn>
                                        <p:tgtEl>
                                          <p:spTgt spid="4"/>
                                        </p:tgtEl>
                                        <p:attrNameLst>
                                          <p:attrName>style.visibility</p:attrName>
                                        </p:attrNameLst>
                                      </p:cBhvr>
                                      <p:to>
                                        <p:strVal val="hidden"/>
                                      </p:to>
                                    </p:set>
                                  </p:childTnLst>
                                </p:cTn>
                              </p:par>
                            </p:childTnLst>
                          </p:cTn>
                        </p:par>
                        <p:par>
                          <p:cTn id="1214" fill="hold">
                            <p:stCondLst>
                              <p:cond delay="1813"/>
                            </p:stCondLst>
                            <p:childTnLst>
                              <p:par>
                                <p:cTn id="1215" presetID="1" presetClass="mediacall" presetSubtype="0" fill="hold" nodeType="afterEffect">
                                  <p:stCondLst>
                                    <p:cond delay="0"/>
                                  </p:stCondLst>
                                  <p:childTnLst>
                                    <p:cmd type="call" cmd="playFrom(0.0)">
                                      <p:cBhvr>
                                        <p:cTn id="1216" dur="1541" fill="hold"/>
                                        <p:tgtEl>
                                          <p:spTgt spid="297"/>
                                        </p:tgtEl>
                                      </p:cBhvr>
                                    </p:cmd>
                                  </p:childTnLst>
                                </p:cTn>
                              </p:par>
                              <p:par>
                                <p:cTn id="1217" presetID="47" presetClass="exit" presetSubtype="0" fill="hold" grpId="1" nodeType="withEffect">
                                  <p:stCondLst>
                                    <p:cond delay="0"/>
                                  </p:stCondLst>
                                  <p:childTnLst>
                                    <p:animEffect transition="out" filter="fade">
                                      <p:cBhvr>
                                        <p:cTn id="1218" dur="1000"/>
                                        <p:tgtEl>
                                          <p:spTgt spid="294"/>
                                        </p:tgtEl>
                                      </p:cBhvr>
                                    </p:animEffect>
                                    <p:anim calcmode="lin" valueType="num">
                                      <p:cBhvr>
                                        <p:cTn id="1219" dur="1000"/>
                                        <p:tgtEl>
                                          <p:spTgt spid="294"/>
                                        </p:tgtEl>
                                        <p:attrNameLst>
                                          <p:attrName>ppt_x</p:attrName>
                                        </p:attrNameLst>
                                      </p:cBhvr>
                                      <p:tavLst>
                                        <p:tav tm="0">
                                          <p:val>
                                            <p:strVal val="ppt_x"/>
                                          </p:val>
                                        </p:tav>
                                        <p:tav tm="100000">
                                          <p:val>
                                            <p:strVal val="ppt_x"/>
                                          </p:val>
                                        </p:tav>
                                      </p:tavLst>
                                    </p:anim>
                                    <p:anim calcmode="lin" valueType="num">
                                      <p:cBhvr>
                                        <p:cTn id="1220" dur="1000"/>
                                        <p:tgtEl>
                                          <p:spTgt spid="294"/>
                                        </p:tgtEl>
                                        <p:attrNameLst>
                                          <p:attrName>ppt_y</p:attrName>
                                        </p:attrNameLst>
                                      </p:cBhvr>
                                      <p:tavLst>
                                        <p:tav tm="0">
                                          <p:val>
                                            <p:strVal val="ppt_y"/>
                                          </p:val>
                                        </p:tav>
                                        <p:tav tm="100000">
                                          <p:val>
                                            <p:strVal val="ppt_y-.1"/>
                                          </p:val>
                                        </p:tav>
                                      </p:tavLst>
                                    </p:anim>
                                    <p:set>
                                      <p:cBhvr>
                                        <p:cTn id="1221" dur="1" fill="hold">
                                          <p:stCondLst>
                                            <p:cond delay="999"/>
                                          </p:stCondLst>
                                        </p:cTn>
                                        <p:tgtEl>
                                          <p:spTgt spid="294"/>
                                        </p:tgtEl>
                                        <p:attrNameLst>
                                          <p:attrName>style.visibility</p:attrName>
                                        </p:attrNameLst>
                                      </p:cBhvr>
                                      <p:to>
                                        <p:strVal val="hidden"/>
                                      </p:to>
                                    </p:set>
                                  </p:childTnLst>
                                </p:cTn>
                              </p:par>
                              <p:par>
                                <p:cTn id="1222" presetID="47" presetClass="exit" presetSubtype="0" fill="hold" grpId="1" nodeType="withEffect">
                                  <p:stCondLst>
                                    <p:cond delay="0"/>
                                  </p:stCondLst>
                                  <p:childTnLst>
                                    <p:animEffect transition="out" filter="fade">
                                      <p:cBhvr>
                                        <p:cTn id="1223" dur="1000"/>
                                        <p:tgtEl>
                                          <p:spTgt spid="293"/>
                                        </p:tgtEl>
                                      </p:cBhvr>
                                    </p:animEffect>
                                    <p:anim calcmode="lin" valueType="num">
                                      <p:cBhvr>
                                        <p:cTn id="1224" dur="1000"/>
                                        <p:tgtEl>
                                          <p:spTgt spid="293"/>
                                        </p:tgtEl>
                                        <p:attrNameLst>
                                          <p:attrName>ppt_x</p:attrName>
                                        </p:attrNameLst>
                                      </p:cBhvr>
                                      <p:tavLst>
                                        <p:tav tm="0">
                                          <p:val>
                                            <p:strVal val="ppt_x"/>
                                          </p:val>
                                        </p:tav>
                                        <p:tav tm="100000">
                                          <p:val>
                                            <p:strVal val="ppt_x"/>
                                          </p:val>
                                        </p:tav>
                                      </p:tavLst>
                                    </p:anim>
                                    <p:anim calcmode="lin" valueType="num">
                                      <p:cBhvr>
                                        <p:cTn id="1225" dur="1000"/>
                                        <p:tgtEl>
                                          <p:spTgt spid="293"/>
                                        </p:tgtEl>
                                        <p:attrNameLst>
                                          <p:attrName>ppt_y</p:attrName>
                                        </p:attrNameLst>
                                      </p:cBhvr>
                                      <p:tavLst>
                                        <p:tav tm="0">
                                          <p:val>
                                            <p:strVal val="ppt_y"/>
                                          </p:val>
                                        </p:tav>
                                        <p:tav tm="100000">
                                          <p:val>
                                            <p:strVal val="ppt_y-.1"/>
                                          </p:val>
                                        </p:tav>
                                      </p:tavLst>
                                    </p:anim>
                                    <p:set>
                                      <p:cBhvr>
                                        <p:cTn id="1226" dur="1" fill="hold">
                                          <p:stCondLst>
                                            <p:cond delay="999"/>
                                          </p:stCondLst>
                                        </p:cTn>
                                        <p:tgtEl>
                                          <p:spTgt spid="293"/>
                                        </p:tgtEl>
                                        <p:attrNameLst>
                                          <p:attrName>style.visibility</p:attrName>
                                        </p:attrNameLst>
                                      </p:cBhvr>
                                      <p:to>
                                        <p:strVal val="hidden"/>
                                      </p:to>
                                    </p:set>
                                  </p:childTnLst>
                                </p:cTn>
                              </p:par>
                              <p:par>
                                <p:cTn id="1227" presetID="47" presetClass="exit" presetSubtype="0" fill="hold" grpId="1" nodeType="withEffect">
                                  <p:stCondLst>
                                    <p:cond delay="0"/>
                                  </p:stCondLst>
                                  <p:childTnLst>
                                    <p:animEffect transition="out" filter="fade">
                                      <p:cBhvr>
                                        <p:cTn id="1228" dur="1000"/>
                                        <p:tgtEl>
                                          <p:spTgt spid="292"/>
                                        </p:tgtEl>
                                      </p:cBhvr>
                                    </p:animEffect>
                                    <p:anim calcmode="lin" valueType="num">
                                      <p:cBhvr>
                                        <p:cTn id="1229" dur="1000"/>
                                        <p:tgtEl>
                                          <p:spTgt spid="292"/>
                                        </p:tgtEl>
                                        <p:attrNameLst>
                                          <p:attrName>ppt_x</p:attrName>
                                        </p:attrNameLst>
                                      </p:cBhvr>
                                      <p:tavLst>
                                        <p:tav tm="0">
                                          <p:val>
                                            <p:strVal val="ppt_x"/>
                                          </p:val>
                                        </p:tav>
                                        <p:tav tm="100000">
                                          <p:val>
                                            <p:strVal val="ppt_x"/>
                                          </p:val>
                                        </p:tav>
                                      </p:tavLst>
                                    </p:anim>
                                    <p:anim calcmode="lin" valueType="num">
                                      <p:cBhvr>
                                        <p:cTn id="1230" dur="1000"/>
                                        <p:tgtEl>
                                          <p:spTgt spid="292"/>
                                        </p:tgtEl>
                                        <p:attrNameLst>
                                          <p:attrName>ppt_y</p:attrName>
                                        </p:attrNameLst>
                                      </p:cBhvr>
                                      <p:tavLst>
                                        <p:tav tm="0">
                                          <p:val>
                                            <p:strVal val="ppt_y"/>
                                          </p:val>
                                        </p:tav>
                                        <p:tav tm="100000">
                                          <p:val>
                                            <p:strVal val="ppt_y-.1"/>
                                          </p:val>
                                        </p:tav>
                                      </p:tavLst>
                                    </p:anim>
                                    <p:set>
                                      <p:cBhvr>
                                        <p:cTn id="1231" dur="1" fill="hold">
                                          <p:stCondLst>
                                            <p:cond delay="999"/>
                                          </p:stCondLst>
                                        </p:cTn>
                                        <p:tgtEl>
                                          <p:spTgt spid="292"/>
                                        </p:tgtEl>
                                        <p:attrNameLst>
                                          <p:attrName>style.visibility</p:attrName>
                                        </p:attrNameLst>
                                      </p:cBhvr>
                                      <p:to>
                                        <p:strVal val="hidden"/>
                                      </p:to>
                                    </p:set>
                                  </p:childTnLst>
                                </p:cTn>
                              </p:par>
                              <p:par>
                                <p:cTn id="1232" presetID="47" presetClass="exit" presetSubtype="0" fill="hold" grpId="1" nodeType="withEffect">
                                  <p:stCondLst>
                                    <p:cond delay="0"/>
                                  </p:stCondLst>
                                  <p:childTnLst>
                                    <p:animEffect transition="out" filter="fade">
                                      <p:cBhvr>
                                        <p:cTn id="1233" dur="1000"/>
                                        <p:tgtEl>
                                          <p:spTgt spid="291"/>
                                        </p:tgtEl>
                                      </p:cBhvr>
                                    </p:animEffect>
                                    <p:anim calcmode="lin" valueType="num">
                                      <p:cBhvr>
                                        <p:cTn id="1234" dur="1000"/>
                                        <p:tgtEl>
                                          <p:spTgt spid="291"/>
                                        </p:tgtEl>
                                        <p:attrNameLst>
                                          <p:attrName>ppt_x</p:attrName>
                                        </p:attrNameLst>
                                      </p:cBhvr>
                                      <p:tavLst>
                                        <p:tav tm="0">
                                          <p:val>
                                            <p:strVal val="ppt_x"/>
                                          </p:val>
                                        </p:tav>
                                        <p:tav tm="100000">
                                          <p:val>
                                            <p:strVal val="ppt_x"/>
                                          </p:val>
                                        </p:tav>
                                      </p:tavLst>
                                    </p:anim>
                                    <p:anim calcmode="lin" valueType="num">
                                      <p:cBhvr>
                                        <p:cTn id="1235" dur="1000"/>
                                        <p:tgtEl>
                                          <p:spTgt spid="291"/>
                                        </p:tgtEl>
                                        <p:attrNameLst>
                                          <p:attrName>ppt_y</p:attrName>
                                        </p:attrNameLst>
                                      </p:cBhvr>
                                      <p:tavLst>
                                        <p:tav tm="0">
                                          <p:val>
                                            <p:strVal val="ppt_y"/>
                                          </p:val>
                                        </p:tav>
                                        <p:tav tm="100000">
                                          <p:val>
                                            <p:strVal val="ppt_y-.1"/>
                                          </p:val>
                                        </p:tav>
                                      </p:tavLst>
                                    </p:anim>
                                    <p:set>
                                      <p:cBhvr>
                                        <p:cTn id="1236" dur="1" fill="hold">
                                          <p:stCondLst>
                                            <p:cond delay="999"/>
                                          </p:stCondLst>
                                        </p:cTn>
                                        <p:tgtEl>
                                          <p:spTgt spid="291"/>
                                        </p:tgtEl>
                                        <p:attrNameLst>
                                          <p:attrName>style.visibility</p:attrName>
                                        </p:attrNameLst>
                                      </p:cBhvr>
                                      <p:to>
                                        <p:strVal val="hidden"/>
                                      </p:to>
                                    </p:set>
                                  </p:childTnLst>
                                </p:cTn>
                              </p:par>
                              <p:par>
                                <p:cTn id="1237" presetID="47" presetClass="exit" presetSubtype="0" fill="hold" nodeType="withEffect">
                                  <p:stCondLst>
                                    <p:cond delay="0"/>
                                  </p:stCondLst>
                                  <p:childTnLst>
                                    <p:animEffect transition="out" filter="fade">
                                      <p:cBhvr>
                                        <p:cTn id="1238" dur="1000"/>
                                        <p:tgtEl>
                                          <p:spTgt spid="290"/>
                                        </p:tgtEl>
                                      </p:cBhvr>
                                    </p:animEffect>
                                    <p:anim calcmode="lin" valueType="num">
                                      <p:cBhvr>
                                        <p:cTn id="1239" dur="1000"/>
                                        <p:tgtEl>
                                          <p:spTgt spid="290"/>
                                        </p:tgtEl>
                                        <p:attrNameLst>
                                          <p:attrName>ppt_x</p:attrName>
                                        </p:attrNameLst>
                                      </p:cBhvr>
                                      <p:tavLst>
                                        <p:tav tm="0">
                                          <p:val>
                                            <p:strVal val="ppt_x"/>
                                          </p:val>
                                        </p:tav>
                                        <p:tav tm="100000">
                                          <p:val>
                                            <p:strVal val="ppt_x"/>
                                          </p:val>
                                        </p:tav>
                                      </p:tavLst>
                                    </p:anim>
                                    <p:anim calcmode="lin" valueType="num">
                                      <p:cBhvr>
                                        <p:cTn id="1240" dur="1000"/>
                                        <p:tgtEl>
                                          <p:spTgt spid="290"/>
                                        </p:tgtEl>
                                        <p:attrNameLst>
                                          <p:attrName>ppt_y</p:attrName>
                                        </p:attrNameLst>
                                      </p:cBhvr>
                                      <p:tavLst>
                                        <p:tav tm="0">
                                          <p:val>
                                            <p:strVal val="ppt_y"/>
                                          </p:val>
                                        </p:tav>
                                        <p:tav tm="100000">
                                          <p:val>
                                            <p:strVal val="ppt_y-.1"/>
                                          </p:val>
                                        </p:tav>
                                      </p:tavLst>
                                    </p:anim>
                                    <p:set>
                                      <p:cBhvr>
                                        <p:cTn id="1241" dur="1" fill="hold">
                                          <p:stCondLst>
                                            <p:cond delay="999"/>
                                          </p:stCondLst>
                                        </p:cTn>
                                        <p:tgtEl>
                                          <p:spTgt spid="290"/>
                                        </p:tgtEl>
                                        <p:attrNameLst>
                                          <p:attrName>style.visibility</p:attrName>
                                        </p:attrNameLst>
                                      </p:cBhvr>
                                      <p:to>
                                        <p:strVal val="hidden"/>
                                      </p:to>
                                    </p:set>
                                  </p:childTnLst>
                                </p:cTn>
                              </p:par>
                              <p:par>
                                <p:cTn id="1242" presetID="47" presetClass="exit" presetSubtype="0" fill="hold" grpId="1" nodeType="withEffect">
                                  <p:stCondLst>
                                    <p:cond delay="0"/>
                                  </p:stCondLst>
                                  <p:childTnLst>
                                    <p:animEffect transition="out" filter="fade">
                                      <p:cBhvr>
                                        <p:cTn id="1243" dur="1000"/>
                                        <p:tgtEl>
                                          <p:spTgt spid="295"/>
                                        </p:tgtEl>
                                      </p:cBhvr>
                                    </p:animEffect>
                                    <p:anim calcmode="lin" valueType="num">
                                      <p:cBhvr>
                                        <p:cTn id="1244" dur="1000"/>
                                        <p:tgtEl>
                                          <p:spTgt spid="295"/>
                                        </p:tgtEl>
                                        <p:attrNameLst>
                                          <p:attrName>ppt_x</p:attrName>
                                        </p:attrNameLst>
                                      </p:cBhvr>
                                      <p:tavLst>
                                        <p:tav tm="0">
                                          <p:val>
                                            <p:strVal val="ppt_x"/>
                                          </p:val>
                                        </p:tav>
                                        <p:tav tm="100000">
                                          <p:val>
                                            <p:strVal val="ppt_x"/>
                                          </p:val>
                                        </p:tav>
                                      </p:tavLst>
                                    </p:anim>
                                    <p:anim calcmode="lin" valueType="num">
                                      <p:cBhvr>
                                        <p:cTn id="1245" dur="1000"/>
                                        <p:tgtEl>
                                          <p:spTgt spid="295"/>
                                        </p:tgtEl>
                                        <p:attrNameLst>
                                          <p:attrName>ppt_y</p:attrName>
                                        </p:attrNameLst>
                                      </p:cBhvr>
                                      <p:tavLst>
                                        <p:tav tm="0">
                                          <p:val>
                                            <p:strVal val="ppt_y"/>
                                          </p:val>
                                        </p:tav>
                                        <p:tav tm="100000">
                                          <p:val>
                                            <p:strVal val="ppt_y-.1"/>
                                          </p:val>
                                        </p:tav>
                                      </p:tavLst>
                                    </p:anim>
                                    <p:set>
                                      <p:cBhvr>
                                        <p:cTn id="1246" dur="1" fill="hold">
                                          <p:stCondLst>
                                            <p:cond delay="999"/>
                                          </p:stCondLst>
                                        </p:cTn>
                                        <p:tgtEl>
                                          <p:spTgt spid="295"/>
                                        </p:tgtEl>
                                        <p:attrNameLst>
                                          <p:attrName>style.visibility</p:attrName>
                                        </p:attrNameLst>
                                      </p:cBhvr>
                                      <p:to>
                                        <p:strVal val="hidden"/>
                                      </p:to>
                                    </p:set>
                                  </p:childTnLst>
                                </p:cTn>
                              </p:par>
                            </p:childTnLst>
                          </p:cTn>
                        </p:par>
                      </p:childTnLst>
                    </p:cTn>
                  </p:par>
                </p:childTnLst>
              </p:cTn>
              <p:nextCondLst>
                <p:cond evt="onClick" delay="0">
                  <p:tgtEl>
                    <p:spTgt spid="292"/>
                  </p:tgtEl>
                </p:cond>
              </p:nextCondLst>
            </p:seq>
            <p:seq concurrent="1" nextAc="seek">
              <p:cTn id="1247" restart="whenNotActive" fill="hold" evtFilter="cancelBubble" nodeType="interactiveSeq">
                <p:stCondLst>
                  <p:cond evt="onClick" delay="0">
                    <p:tgtEl>
                      <p:spTgt spid="293"/>
                    </p:tgtEl>
                  </p:cond>
                </p:stCondLst>
                <p:endSync evt="end" delay="0">
                  <p:rtn val="all"/>
                </p:endSync>
                <p:childTnLst>
                  <p:par>
                    <p:cTn id="1248" fill="hold">
                      <p:stCondLst>
                        <p:cond delay="0"/>
                      </p:stCondLst>
                      <p:childTnLst>
                        <p:par>
                          <p:cTn id="1249" fill="hold">
                            <p:stCondLst>
                              <p:cond delay="0"/>
                            </p:stCondLst>
                            <p:childTnLst>
                              <p:par>
                                <p:cTn id="1250" presetID="2" presetClass="exit" presetSubtype="4" fill="hold" grpId="3" nodeType="clickEffect">
                                  <p:stCondLst>
                                    <p:cond delay="0"/>
                                  </p:stCondLst>
                                  <p:childTnLst>
                                    <p:anim calcmode="lin" valueType="num">
                                      <p:cBhvr additive="base">
                                        <p:cTn id="1251" dur="500"/>
                                        <p:tgtEl>
                                          <p:spTgt spid="295"/>
                                        </p:tgtEl>
                                        <p:attrNameLst>
                                          <p:attrName>ppt_x</p:attrName>
                                        </p:attrNameLst>
                                      </p:cBhvr>
                                      <p:tavLst>
                                        <p:tav tm="0">
                                          <p:val>
                                            <p:strVal val="ppt_x"/>
                                          </p:val>
                                        </p:tav>
                                        <p:tav tm="100000">
                                          <p:val>
                                            <p:strVal val="ppt_x"/>
                                          </p:val>
                                        </p:tav>
                                      </p:tavLst>
                                    </p:anim>
                                    <p:anim calcmode="lin" valueType="num">
                                      <p:cBhvr additive="base">
                                        <p:cTn id="1252" dur="500"/>
                                        <p:tgtEl>
                                          <p:spTgt spid="295"/>
                                        </p:tgtEl>
                                        <p:attrNameLst>
                                          <p:attrName>ppt_y</p:attrName>
                                        </p:attrNameLst>
                                      </p:cBhvr>
                                      <p:tavLst>
                                        <p:tav tm="0">
                                          <p:val>
                                            <p:strVal val="ppt_y"/>
                                          </p:val>
                                        </p:tav>
                                        <p:tav tm="100000">
                                          <p:val>
                                            <p:strVal val="1+ppt_h/2"/>
                                          </p:val>
                                        </p:tav>
                                      </p:tavLst>
                                    </p:anim>
                                    <p:set>
                                      <p:cBhvr>
                                        <p:cTn id="1253" dur="1" fill="hold">
                                          <p:stCondLst>
                                            <p:cond delay="499"/>
                                          </p:stCondLst>
                                        </p:cTn>
                                        <p:tgtEl>
                                          <p:spTgt spid="295"/>
                                        </p:tgtEl>
                                        <p:attrNameLst>
                                          <p:attrName>style.visibility</p:attrName>
                                        </p:attrNameLst>
                                      </p:cBhvr>
                                      <p:to>
                                        <p:strVal val="hidden"/>
                                      </p:to>
                                    </p:set>
                                  </p:childTnLst>
                                </p:cTn>
                              </p:par>
                              <p:par>
                                <p:cTn id="1254" presetID="2" presetClass="exit" presetSubtype="4" fill="hold" grpId="3" nodeType="withEffect">
                                  <p:stCondLst>
                                    <p:cond delay="0"/>
                                  </p:stCondLst>
                                  <p:childTnLst>
                                    <p:anim calcmode="lin" valueType="num">
                                      <p:cBhvr additive="base">
                                        <p:cTn id="1255" dur="500"/>
                                        <p:tgtEl>
                                          <p:spTgt spid="294"/>
                                        </p:tgtEl>
                                        <p:attrNameLst>
                                          <p:attrName>ppt_x</p:attrName>
                                        </p:attrNameLst>
                                      </p:cBhvr>
                                      <p:tavLst>
                                        <p:tav tm="0">
                                          <p:val>
                                            <p:strVal val="ppt_x"/>
                                          </p:val>
                                        </p:tav>
                                        <p:tav tm="100000">
                                          <p:val>
                                            <p:strVal val="ppt_x"/>
                                          </p:val>
                                        </p:tav>
                                      </p:tavLst>
                                    </p:anim>
                                    <p:anim calcmode="lin" valueType="num">
                                      <p:cBhvr additive="base">
                                        <p:cTn id="1256" dur="500"/>
                                        <p:tgtEl>
                                          <p:spTgt spid="294"/>
                                        </p:tgtEl>
                                        <p:attrNameLst>
                                          <p:attrName>ppt_y</p:attrName>
                                        </p:attrNameLst>
                                      </p:cBhvr>
                                      <p:tavLst>
                                        <p:tav tm="0">
                                          <p:val>
                                            <p:strVal val="ppt_y"/>
                                          </p:val>
                                        </p:tav>
                                        <p:tav tm="100000">
                                          <p:val>
                                            <p:strVal val="1+ppt_h/2"/>
                                          </p:val>
                                        </p:tav>
                                      </p:tavLst>
                                    </p:anim>
                                    <p:set>
                                      <p:cBhvr>
                                        <p:cTn id="1257" dur="1" fill="hold">
                                          <p:stCondLst>
                                            <p:cond delay="499"/>
                                          </p:stCondLst>
                                        </p:cTn>
                                        <p:tgtEl>
                                          <p:spTgt spid="294"/>
                                        </p:tgtEl>
                                        <p:attrNameLst>
                                          <p:attrName>style.visibility</p:attrName>
                                        </p:attrNameLst>
                                      </p:cBhvr>
                                      <p:to>
                                        <p:strVal val="hidden"/>
                                      </p:to>
                                    </p:set>
                                  </p:childTnLst>
                                </p:cTn>
                              </p:par>
                              <p:par>
                                <p:cTn id="1258" presetID="2" presetClass="exit" presetSubtype="4" fill="hold" grpId="3" nodeType="withEffect">
                                  <p:stCondLst>
                                    <p:cond delay="0"/>
                                  </p:stCondLst>
                                  <p:childTnLst>
                                    <p:anim calcmode="lin" valueType="num">
                                      <p:cBhvr additive="base">
                                        <p:cTn id="1259" dur="500"/>
                                        <p:tgtEl>
                                          <p:spTgt spid="293"/>
                                        </p:tgtEl>
                                        <p:attrNameLst>
                                          <p:attrName>ppt_x</p:attrName>
                                        </p:attrNameLst>
                                      </p:cBhvr>
                                      <p:tavLst>
                                        <p:tav tm="0">
                                          <p:val>
                                            <p:strVal val="ppt_x"/>
                                          </p:val>
                                        </p:tav>
                                        <p:tav tm="100000">
                                          <p:val>
                                            <p:strVal val="ppt_x"/>
                                          </p:val>
                                        </p:tav>
                                      </p:tavLst>
                                    </p:anim>
                                    <p:anim calcmode="lin" valueType="num">
                                      <p:cBhvr additive="base">
                                        <p:cTn id="1260" dur="500"/>
                                        <p:tgtEl>
                                          <p:spTgt spid="293"/>
                                        </p:tgtEl>
                                        <p:attrNameLst>
                                          <p:attrName>ppt_y</p:attrName>
                                        </p:attrNameLst>
                                      </p:cBhvr>
                                      <p:tavLst>
                                        <p:tav tm="0">
                                          <p:val>
                                            <p:strVal val="ppt_y"/>
                                          </p:val>
                                        </p:tav>
                                        <p:tav tm="100000">
                                          <p:val>
                                            <p:strVal val="1+ppt_h/2"/>
                                          </p:val>
                                        </p:tav>
                                      </p:tavLst>
                                    </p:anim>
                                    <p:set>
                                      <p:cBhvr>
                                        <p:cTn id="1261" dur="1" fill="hold">
                                          <p:stCondLst>
                                            <p:cond delay="499"/>
                                          </p:stCondLst>
                                        </p:cTn>
                                        <p:tgtEl>
                                          <p:spTgt spid="293"/>
                                        </p:tgtEl>
                                        <p:attrNameLst>
                                          <p:attrName>style.visibility</p:attrName>
                                        </p:attrNameLst>
                                      </p:cBhvr>
                                      <p:to>
                                        <p:strVal val="hidden"/>
                                      </p:to>
                                    </p:set>
                                  </p:childTnLst>
                                </p:cTn>
                              </p:par>
                              <p:par>
                                <p:cTn id="1262" presetID="2" presetClass="exit" presetSubtype="4" fill="hold" grpId="3" nodeType="withEffect">
                                  <p:stCondLst>
                                    <p:cond delay="0"/>
                                  </p:stCondLst>
                                  <p:childTnLst>
                                    <p:anim calcmode="lin" valueType="num">
                                      <p:cBhvr additive="base">
                                        <p:cTn id="1263" dur="500"/>
                                        <p:tgtEl>
                                          <p:spTgt spid="292"/>
                                        </p:tgtEl>
                                        <p:attrNameLst>
                                          <p:attrName>ppt_x</p:attrName>
                                        </p:attrNameLst>
                                      </p:cBhvr>
                                      <p:tavLst>
                                        <p:tav tm="0">
                                          <p:val>
                                            <p:strVal val="ppt_x"/>
                                          </p:val>
                                        </p:tav>
                                        <p:tav tm="100000">
                                          <p:val>
                                            <p:strVal val="ppt_x"/>
                                          </p:val>
                                        </p:tav>
                                      </p:tavLst>
                                    </p:anim>
                                    <p:anim calcmode="lin" valueType="num">
                                      <p:cBhvr additive="base">
                                        <p:cTn id="1264" dur="500"/>
                                        <p:tgtEl>
                                          <p:spTgt spid="292"/>
                                        </p:tgtEl>
                                        <p:attrNameLst>
                                          <p:attrName>ppt_y</p:attrName>
                                        </p:attrNameLst>
                                      </p:cBhvr>
                                      <p:tavLst>
                                        <p:tav tm="0">
                                          <p:val>
                                            <p:strVal val="ppt_y"/>
                                          </p:val>
                                        </p:tav>
                                        <p:tav tm="100000">
                                          <p:val>
                                            <p:strVal val="1+ppt_h/2"/>
                                          </p:val>
                                        </p:tav>
                                      </p:tavLst>
                                    </p:anim>
                                    <p:set>
                                      <p:cBhvr>
                                        <p:cTn id="1265" dur="1" fill="hold">
                                          <p:stCondLst>
                                            <p:cond delay="499"/>
                                          </p:stCondLst>
                                        </p:cTn>
                                        <p:tgtEl>
                                          <p:spTgt spid="292"/>
                                        </p:tgtEl>
                                        <p:attrNameLst>
                                          <p:attrName>style.visibility</p:attrName>
                                        </p:attrNameLst>
                                      </p:cBhvr>
                                      <p:to>
                                        <p:strVal val="hidden"/>
                                      </p:to>
                                    </p:set>
                                  </p:childTnLst>
                                </p:cTn>
                              </p:par>
                              <p:par>
                                <p:cTn id="1266" presetID="2" presetClass="exit" presetSubtype="4" fill="hold" grpId="3" nodeType="withEffect">
                                  <p:stCondLst>
                                    <p:cond delay="0"/>
                                  </p:stCondLst>
                                  <p:childTnLst>
                                    <p:anim calcmode="lin" valueType="num">
                                      <p:cBhvr additive="base">
                                        <p:cTn id="1267" dur="500"/>
                                        <p:tgtEl>
                                          <p:spTgt spid="291"/>
                                        </p:tgtEl>
                                        <p:attrNameLst>
                                          <p:attrName>ppt_x</p:attrName>
                                        </p:attrNameLst>
                                      </p:cBhvr>
                                      <p:tavLst>
                                        <p:tav tm="0">
                                          <p:val>
                                            <p:strVal val="ppt_x"/>
                                          </p:val>
                                        </p:tav>
                                        <p:tav tm="100000">
                                          <p:val>
                                            <p:strVal val="ppt_x"/>
                                          </p:val>
                                        </p:tav>
                                      </p:tavLst>
                                    </p:anim>
                                    <p:anim calcmode="lin" valueType="num">
                                      <p:cBhvr additive="base">
                                        <p:cTn id="1268" dur="500"/>
                                        <p:tgtEl>
                                          <p:spTgt spid="291"/>
                                        </p:tgtEl>
                                        <p:attrNameLst>
                                          <p:attrName>ppt_y</p:attrName>
                                        </p:attrNameLst>
                                      </p:cBhvr>
                                      <p:tavLst>
                                        <p:tav tm="0">
                                          <p:val>
                                            <p:strVal val="ppt_y"/>
                                          </p:val>
                                        </p:tav>
                                        <p:tav tm="100000">
                                          <p:val>
                                            <p:strVal val="1+ppt_h/2"/>
                                          </p:val>
                                        </p:tav>
                                      </p:tavLst>
                                    </p:anim>
                                    <p:set>
                                      <p:cBhvr>
                                        <p:cTn id="1269" dur="1" fill="hold">
                                          <p:stCondLst>
                                            <p:cond delay="499"/>
                                          </p:stCondLst>
                                        </p:cTn>
                                        <p:tgtEl>
                                          <p:spTgt spid="291"/>
                                        </p:tgtEl>
                                        <p:attrNameLst>
                                          <p:attrName>style.visibility</p:attrName>
                                        </p:attrNameLst>
                                      </p:cBhvr>
                                      <p:to>
                                        <p:strVal val="hidden"/>
                                      </p:to>
                                    </p:set>
                                  </p:childTnLst>
                                </p:cTn>
                              </p:par>
                              <p:par>
                                <p:cTn id="1270" presetID="2" presetClass="exit" presetSubtype="4" fill="hold" nodeType="withEffect">
                                  <p:stCondLst>
                                    <p:cond delay="0"/>
                                  </p:stCondLst>
                                  <p:childTnLst>
                                    <p:anim calcmode="lin" valueType="num">
                                      <p:cBhvr additive="base">
                                        <p:cTn id="1271" dur="500"/>
                                        <p:tgtEl>
                                          <p:spTgt spid="290"/>
                                        </p:tgtEl>
                                        <p:attrNameLst>
                                          <p:attrName>ppt_x</p:attrName>
                                        </p:attrNameLst>
                                      </p:cBhvr>
                                      <p:tavLst>
                                        <p:tav tm="0">
                                          <p:val>
                                            <p:strVal val="ppt_x"/>
                                          </p:val>
                                        </p:tav>
                                        <p:tav tm="100000">
                                          <p:val>
                                            <p:strVal val="ppt_x"/>
                                          </p:val>
                                        </p:tav>
                                      </p:tavLst>
                                    </p:anim>
                                    <p:anim calcmode="lin" valueType="num">
                                      <p:cBhvr additive="base">
                                        <p:cTn id="1272" dur="500"/>
                                        <p:tgtEl>
                                          <p:spTgt spid="290"/>
                                        </p:tgtEl>
                                        <p:attrNameLst>
                                          <p:attrName>ppt_y</p:attrName>
                                        </p:attrNameLst>
                                      </p:cBhvr>
                                      <p:tavLst>
                                        <p:tav tm="0">
                                          <p:val>
                                            <p:strVal val="ppt_y"/>
                                          </p:val>
                                        </p:tav>
                                        <p:tav tm="100000">
                                          <p:val>
                                            <p:strVal val="1+ppt_h/2"/>
                                          </p:val>
                                        </p:tav>
                                      </p:tavLst>
                                    </p:anim>
                                    <p:set>
                                      <p:cBhvr>
                                        <p:cTn id="1273" dur="1" fill="hold">
                                          <p:stCondLst>
                                            <p:cond delay="499"/>
                                          </p:stCondLst>
                                        </p:cTn>
                                        <p:tgtEl>
                                          <p:spTgt spid="290"/>
                                        </p:tgtEl>
                                        <p:attrNameLst>
                                          <p:attrName>style.visibility</p:attrName>
                                        </p:attrNameLst>
                                      </p:cBhvr>
                                      <p:to>
                                        <p:strVal val="hidden"/>
                                      </p:to>
                                    </p:set>
                                  </p:childTnLst>
                                </p:cTn>
                              </p:par>
                              <p:par>
                                <p:cTn id="1274" presetID="10" presetClass="exit" presetSubtype="0" fill="hold" nodeType="withEffect">
                                  <p:stCondLst>
                                    <p:cond delay="0"/>
                                  </p:stCondLst>
                                  <p:childTnLst>
                                    <p:animEffect transition="out" filter="fade">
                                      <p:cBhvr>
                                        <p:cTn id="1275" dur="500"/>
                                        <p:tgtEl>
                                          <p:spTgt spid="1026"/>
                                        </p:tgtEl>
                                      </p:cBhvr>
                                    </p:animEffect>
                                    <p:set>
                                      <p:cBhvr>
                                        <p:cTn id="1276" dur="1" fill="hold">
                                          <p:stCondLst>
                                            <p:cond delay="4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293"/>
                  </p:tgtEl>
                </p:cond>
              </p:nextCondLst>
            </p:seq>
            <p:seq concurrent="1" nextAc="seek">
              <p:cTn id="1277" restart="whenNotActive" fill="hold" evtFilter="cancelBubble" nodeType="interactiveSeq">
                <p:stCondLst>
                  <p:cond evt="onClick" delay="0">
                    <p:tgtEl>
                      <p:spTgt spid="295"/>
                    </p:tgtEl>
                  </p:cond>
                </p:stCondLst>
                <p:endSync evt="end" delay="0">
                  <p:rtn val="all"/>
                </p:endSync>
                <p:childTnLst>
                  <p:par>
                    <p:cTn id="1278" fill="hold">
                      <p:stCondLst>
                        <p:cond delay="0"/>
                      </p:stCondLst>
                      <p:childTnLst>
                        <p:par>
                          <p:cTn id="1279" fill="hold">
                            <p:stCondLst>
                              <p:cond delay="0"/>
                            </p:stCondLst>
                            <p:childTnLst>
                              <p:par>
                                <p:cTn id="1280" presetID="2" presetClass="exit" presetSubtype="4" fill="hold" grpId="2" nodeType="clickEffect">
                                  <p:stCondLst>
                                    <p:cond delay="0"/>
                                  </p:stCondLst>
                                  <p:childTnLst>
                                    <p:anim calcmode="lin" valueType="num">
                                      <p:cBhvr additive="base">
                                        <p:cTn id="1281" dur="500"/>
                                        <p:tgtEl>
                                          <p:spTgt spid="295"/>
                                        </p:tgtEl>
                                        <p:attrNameLst>
                                          <p:attrName>ppt_x</p:attrName>
                                        </p:attrNameLst>
                                      </p:cBhvr>
                                      <p:tavLst>
                                        <p:tav tm="0">
                                          <p:val>
                                            <p:strVal val="ppt_x"/>
                                          </p:val>
                                        </p:tav>
                                        <p:tav tm="100000">
                                          <p:val>
                                            <p:strVal val="ppt_x"/>
                                          </p:val>
                                        </p:tav>
                                      </p:tavLst>
                                    </p:anim>
                                    <p:anim calcmode="lin" valueType="num">
                                      <p:cBhvr additive="base">
                                        <p:cTn id="1282" dur="500"/>
                                        <p:tgtEl>
                                          <p:spTgt spid="295"/>
                                        </p:tgtEl>
                                        <p:attrNameLst>
                                          <p:attrName>ppt_y</p:attrName>
                                        </p:attrNameLst>
                                      </p:cBhvr>
                                      <p:tavLst>
                                        <p:tav tm="0">
                                          <p:val>
                                            <p:strVal val="ppt_y"/>
                                          </p:val>
                                        </p:tav>
                                        <p:tav tm="100000">
                                          <p:val>
                                            <p:strVal val="1+ppt_h/2"/>
                                          </p:val>
                                        </p:tav>
                                      </p:tavLst>
                                    </p:anim>
                                    <p:set>
                                      <p:cBhvr>
                                        <p:cTn id="1283" dur="1" fill="hold">
                                          <p:stCondLst>
                                            <p:cond delay="499"/>
                                          </p:stCondLst>
                                        </p:cTn>
                                        <p:tgtEl>
                                          <p:spTgt spid="295"/>
                                        </p:tgtEl>
                                        <p:attrNameLst>
                                          <p:attrName>style.visibility</p:attrName>
                                        </p:attrNameLst>
                                      </p:cBhvr>
                                      <p:to>
                                        <p:strVal val="hidden"/>
                                      </p:to>
                                    </p:set>
                                  </p:childTnLst>
                                </p:cTn>
                              </p:par>
                              <p:par>
                                <p:cTn id="1284" presetID="2" presetClass="exit" presetSubtype="4" fill="hold" grpId="2" nodeType="withEffect">
                                  <p:stCondLst>
                                    <p:cond delay="0"/>
                                  </p:stCondLst>
                                  <p:childTnLst>
                                    <p:anim calcmode="lin" valueType="num">
                                      <p:cBhvr additive="base">
                                        <p:cTn id="1285" dur="500"/>
                                        <p:tgtEl>
                                          <p:spTgt spid="294"/>
                                        </p:tgtEl>
                                        <p:attrNameLst>
                                          <p:attrName>ppt_x</p:attrName>
                                        </p:attrNameLst>
                                      </p:cBhvr>
                                      <p:tavLst>
                                        <p:tav tm="0">
                                          <p:val>
                                            <p:strVal val="ppt_x"/>
                                          </p:val>
                                        </p:tav>
                                        <p:tav tm="100000">
                                          <p:val>
                                            <p:strVal val="ppt_x"/>
                                          </p:val>
                                        </p:tav>
                                      </p:tavLst>
                                    </p:anim>
                                    <p:anim calcmode="lin" valueType="num">
                                      <p:cBhvr additive="base">
                                        <p:cTn id="1286" dur="500"/>
                                        <p:tgtEl>
                                          <p:spTgt spid="294"/>
                                        </p:tgtEl>
                                        <p:attrNameLst>
                                          <p:attrName>ppt_y</p:attrName>
                                        </p:attrNameLst>
                                      </p:cBhvr>
                                      <p:tavLst>
                                        <p:tav tm="0">
                                          <p:val>
                                            <p:strVal val="ppt_y"/>
                                          </p:val>
                                        </p:tav>
                                        <p:tav tm="100000">
                                          <p:val>
                                            <p:strVal val="1+ppt_h/2"/>
                                          </p:val>
                                        </p:tav>
                                      </p:tavLst>
                                    </p:anim>
                                    <p:set>
                                      <p:cBhvr>
                                        <p:cTn id="1287" dur="1" fill="hold">
                                          <p:stCondLst>
                                            <p:cond delay="499"/>
                                          </p:stCondLst>
                                        </p:cTn>
                                        <p:tgtEl>
                                          <p:spTgt spid="294"/>
                                        </p:tgtEl>
                                        <p:attrNameLst>
                                          <p:attrName>style.visibility</p:attrName>
                                        </p:attrNameLst>
                                      </p:cBhvr>
                                      <p:to>
                                        <p:strVal val="hidden"/>
                                      </p:to>
                                    </p:set>
                                  </p:childTnLst>
                                </p:cTn>
                              </p:par>
                              <p:par>
                                <p:cTn id="1288" presetID="2" presetClass="exit" presetSubtype="4" fill="hold" grpId="2" nodeType="withEffect">
                                  <p:stCondLst>
                                    <p:cond delay="0"/>
                                  </p:stCondLst>
                                  <p:childTnLst>
                                    <p:anim calcmode="lin" valueType="num">
                                      <p:cBhvr additive="base">
                                        <p:cTn id="1289" dur="500"/>
                                        <p:tgtEl>
                                          <p:spTgt spid="293"/>
                                        </p:tgtEl>
                                        <p:attrNameLst>
                                          <p:attrName>ppt_x</p:attrName>
                                        </p:attrNameLst>
                                      </p:cBhvr>
                                      <p:tavLst>
                                        <p:tav tm="0">
                                          <p:val>
                                            <p:strVal val="ppt_x"/>
                                          </p:val>
                                        </p:tav>
                                        <p:tav tm="100000">
                                          <p:val>
                                            <p:strVal val="ppt_x"/>
                                          </p:val>
                                        </p:tav>
                                      </p:tavLst>
                                    </p:anim>
                                    <p:anim calcmode="lin" valueType="num">
                                      <p:cBhvr additive="base">
                                        <p:cTn id="1290" dur="500"/>
                                        <p:tgtEl>
                                          <p:spTgt spid="293"/>
                                        </p:tgtEl>
                                        <p:attrNameLst>
                                          <p:attrName>ppt_y</p:attrName>
                                        </p:attrNameLst>
                                      </p:cBhvr>
                                      <p:tavLst>
                                        <p:tav tm="0">
                                          <p:val>
                                            <p:strVal val="ppt_y"/>
                                          </p:val>
                                        </p:tav>
                                        <p:tav tm="100000">
                                          <p:val>
                                            <p:strVal val="1+ppt_h/2"/>
                                          </p:val>
                                        </p:tav>
                                      </p:tavLst>
                                    </p:anim>
                                    <p:set>
                                      <p:cBhvr>
                                        <p:cTn id="1291" dur="1" fill="hold">
                                          <p:stCondLst>
                                            <p:cond delay="499"/>
                                          </p:stCondLst>
                                        </p:cTn>
                                        <p:tgtEl>
                                          <p:spTgt spid="293"/>
                                        </p:tgtEl>
                                        <p:attrNameLst>
                                          <p:attrName>style.visibility</p:attrName>
                                        </p:attrNameLst>
                                      </p:cBhvr>
                                      <p:to>
                                        <p:strVal val="hidden"/>
                                      </p:to>
                                    </p:set>
                                  </p:childTnLst>
                                </p:cTn>
                              </p:par>
                              <p:par>
                                <p:cTn id="1292" presetID="2" presetClass="exit" presetSubtype="4" fill="hold" grpId="2" nodeType="withEffect">
                                  <p:stCondLst>
                                    <p:cond delay="0"/>
                                  </p:stCondLst>
                                  <p:childTnLst>
                                    <p:anim calcmode="lin" valueType="num">
                                      <p:cBhvr additive="base">
                                        <p:cTn id="1293" dur="500"/>
                                        <p:tgtEl>
                                          <p:spTgt spid="292"/>
                                        </p:tgtEl>
                                        <p:attrNameLst>
                                          <p:attrName>ppt_x</p:attrName>
                                        </p:attrNameLst>
                                      </p:cBhvr>
                                      <p:tavLst>
                                        <p:tav tm="0">
                                          <p:val>
                                            <p:strVal val="ppt_x"/>
                                          </p:val>
                                        </p:tav>
                                        <p:tav tm="100000">
                                          <p:val>
                                            <p:strVal val="ppt_x"/>
                                          </p:val>
                                        </p:tav>
                                      </p:tavLst>
                                    </p:anim>
                                    <p:anim calcmode="lin" valueType="num">
                                      <p:cBhvr additive="base">
                                        <p:cTn id="1294" dur="500"/>
                                        <p:tgtEl>
                                          <p:spTgt spid="292"/>
                                        </p:tgtEl>
                                        <p:attrNameLst>
                                          <p:attrName>ppt_y</p:attrName>
                                        </p:attrNameLst>
                                      </p:cBhvr>
                                      <p:tavLst>
                                        <p:tav tm="0">
                                          <p:val>
                                            <p:strVal val="ppt_y"/>
                                          </p:val>
                                        </p:tav>
                                        <p:tav tm="100000">
                                          <p:val>
                                            <p:strVal val="1+ppt_h/2"/>
                                          </p:val>
                                        </p:tav>
                                      </p:tavLst>
                                    </p:anim>
                                    <p:set>
                                      <p:cBhvr>
                                        <p:cTn id="1295" dur="1" fill="hold">
                                          <p:stCondLst>
                                            <p:cond delay="499"/>
                                          </p:stCondLst>
                                        </p:cTn>
                                        <p:tgtEl>
                                          <p:spTgt spid="292"/>
                                        </p:tgtEl>
                                        <p:attrNameLst>
                                          <p:attrName>style.visibility</p:attrName>
                                        </p:attrNameLst>
                                      </p:cBhvr>
                                      <p:to>
                                        <p:strVal val="hidden"/>
                                      </p:to>
                                    </p:set>
                                  </p:childTnLst>
                                </p:cTn>
                              </p:par>
                              <p:par>
                                <p:cTn id="1296" presetID="2" presetClass="exit" presetSubtype="4" fill="hold" grpId="2" nodeType="withEffect">
                                  <p:stCondLst>
                                    <p:cond delay="0"/>
                                  </p:stCondLst>
                                  <p:childTnLst>
                                    <p:anim calcmode="lin" valueType="num">
                                      <p:cBhvr additive="base">
                                        <p:cTn id="1297" dur="500"/>
                                        <p:tgtEl>
                                          <p:spTgt spid="291"/>
                                        </p:tgtEl>
                                        <p:attrNameLst>
                                          <p:attrName>ppt_x</p:attrName>
                                        </p:attrNameLst>
                                      </p:cBhvr>
                                      <p:tavLst>
                                        <p:tav tm="0">
                                          <p:val>
                                            <p:strVal val="ppt_x"/>
                                          </p:val>
                                        </p:tav>
                                        <p:tav tm="100000">
                                          <p:val>
                                            <p:strVal val="ppt_x"/>
                                          </p:val>
                                        </p:tav>
                                      </p:tavLst>
                                    </p:anim>
                                    <p:anim calcmode="lin" valueType="num">
                                      <p:cBhvr additive="base">
                                        <p:cTn id="1298" dur="500"/>
                                        <p:tgtEl>
                                          <p:spTgt spid="291"/>
                                        </p:tgtEl>
                                        <p:attrNameLst>
                                          <p:attrName>ppt_y</p:attrName>
                                        </p:attrNameLst>
                                      </p:cBhvr>
                                      <p:tavLst>
                                        <p:tav tm="0">
                                          <p:val>
                                            <p:strVal val="ppt_y"/>
                                          </p:val>
                                        </p:tav>
                                        <p:tav tm="100000">
                                          <p:val>
                                            <p:strVal val="1+ppt_h/2"/>
                                          </p:val>
                                        </p:tav>
                                      </p:tavLst>
                                    </p:anim>
                                    <p:set>
                                      <p:cBhvr>
                                        <p:cTn id="1299" dur="1" fill="hold">
                                          <p:stCondLst>
                                            <p:cond delay="499"/>
                                          </p:stCondLst>
                                        </p:cTn>
                                        <p:tgtEl>
                                          <p:spTgt spid="291"/>
                                        </p:tgtEl>
                                        <p:attrNameLst>
                                          <p:attrName>style.visibility</p:attrName>
                                        </p:attrNameLst>
                                      </p:cBhvr>
                                      <p:to>
                                        <p:strVal val="hidden"/>
                                      </p:to>
                                    </p:set>
                                  </p:childTnLst>
                                </p:cTn>
                              </p:par>
                              <p:par>
                                <p:cTn id="1300" presetID="2" presetClass="exit" presetSubtype="4" fill="hold" nodeType="withEffect">
                                  <p:stCondLst>
                                    <p:cond delay="0"/>
                                  </p:stCondLst>
                                  <p:childTnLst>
                                    <p:anim calcmode="lin" valueType="num">
                                      <p:cBhvr additive="base">
                                        <p:cTn id="1301" dur="500"/>
                                        <p:tgtEl>
                                          <p:spTgt spid="290"/>
                                        </p:tgtEl>
                                        <p:attrNameLst>
                                          <p:attrName>ppt_x</p:attrName>
                                        </p:attrNameLst>
                                      </p:cBhvr>
                                      <p:tavLst>
                                        <p:tav tm="0">
                                          <p:val>
                                            <p:strVal val="ppt_x"/>
                                          </p:val>
                                        </p:tav>
                                        <p:tav tm="100000">
                                          <p:val>
                                            <p:strVal val="ppt_x"/>
                                          </p:val>
                                        </p:tav>
                                      </p:tavLst>
                                    </p:anim>
                                    <p:anim calcmode="lin" valueType="num">
                                      <p:cBhvr additive="base">
                                        <p:cTn id="1302" dur="500"/>
                                        <p:tgtEl>
                                          <p:spTgt spid="290"/>
                                        </p:tgtEl>
                                        <p:attrNameLst>
                                          <p:attrName>ppt_y</p:attrName>
                                        </p:attrNameLst>
                                      </p:cBhvr>
                                      <p:tavLst>
                                        <p:tav tm="0">
                                          <p:val>
                                            <p:strVal val="ppt_y"/>
                                          </p:val>
                                        </p:tav>
                                        <p:tav tm="100000">
                                          <p:val>
                                            <p:strVal val="1+ppt_h/2"/>
                                          </p:val>
                                        </p:tav>
                                      </p:tavLst>
                                    </p:anim>
                                    <p:set>
                                      <p:cBhvr>
                                        <p:cTn id="1303" dur="1" fill="hold">
                                          <p:stCondLst>
                                            <p:cond delay="499"/>
                                          </p:stCondLst>
                                        </p:cTn>
                                        <p:tgtEl>
                                          <p:spTgt spid="290"/>
                                        </p:tgtEl>
                                        <p:attrNameLst>
                                          <p:attrName>style.visibility</p:attrName>
                                        </p:attrNameLst>
                                      </p:cBhvr>
                                      <p:to>
                                        <p:strVal val="hidden"/>
                                      </p:to>
                                    </p:set>
                                  </p:childTnLst>
                                </p:cTn>
                              </p:par>
                              <p:par>
                                <p:cTn id="1304" presetID="10" presetClass="exit" presetSubtype="0" fill="hold" nodeType="withEffect">
                                  <p:stCondLst>
                                    <p:cond delay="0"/>
                                  </p:stCondLst>
                                  <p:childTnLst>
                                    <p:animEffect transition="out" filter="fade">
                                      <p:cBhvr>
                                        <p:cTn id="1305" dur="500"/>
                                        <p:tgtEl>
                                          <p:spTgt spid="1026"/>
                                        </p:tgtEl>
                                      </p:cBhvr>
                                    </p:animEffect>
                                    <p:set>
                                      <p:cBhvr>
                                        <p:cTn id="1306" dur="1" fill="hold">
                                          <p:stCondLst>
                                            <p:cond delay="4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295"/>
                  </p:tgtEl>
                </p:cond>
              </p:nextCondLst>
            </p:seq>
          </p:childTnLst>
        </p:cTn>
      </p:par>
    </p:tnLst>
    <p:bldLst>
      <p:bldP spid="20" grpId="0"/>
      <p:bldP spid="20" grpId="1"/>
      <p:bldP spid="64" grpId="0"/>
      <p:bldP spid="64" grpId="1"/>
      <p:bldP spid="77" grpId="0"/>
      <p:bldP spid="77" grpId="1"/>
      <p:bldP spid="92" grpId="0"/>
      <p:bldP spid="92" grpId="1"/>
      <p:bldP spid="107" grpId="0"/>
      <p:bldP spid="107" grpId="1"/>
      <p:bldP spid="149" grpId="0"/>
      <p:bldP spid="149" grpId="1"/>
      <p:bldP spid="164" grpId="0"/>
      <p:bldP spid="164" grpId="1"/>
      <p:bldP spid="179" grpId="0"/>
      <p:bldP spid="179" grpId="1"/>
      <p:bldP spid="194" grpId="0"/>
      <p:bldP spid="194" grpId="1"/>
      <p:bldP spid="209" grpId="0"/>
      <p:bldP spid="209" grpId="1"/>
      <p:bldP spid="242" grpId="0"/>
      <p:bldP spid="242" grpId="1"/>
      <p:bldP spid="257" grpId="0"/>
      <p:bldP spid="257" grpId="1"/>
      <p:bldP spid="272" grpId="0"/>
      <p:bldP spid="272" grpId="1"/>
      <p:bldP spid="287" grpId="0"/>
      <p:bldP spid="287" grpId="1"/>
      <p:bldP spid="312" grpId="0"/>
      <p:bldP spid="312" grpId="1"/>
      <p:bldP spid="291" grpId="0" animBg="1"/>
      <p:bldP spid="291" grpId="1" animBg="1"/>
      <p:bldP spid="291" grpId="2" animBg="1"/>
      <p:bldP spid="291" grpId="3" animBg="1"/>
      <p:bldP spid="291" grpId="4" animBg="1"/>
      <p:bldP spid="292" grpId="0" animBg="1"/>
      <p:bldP spid="292" grpId="1" animBg="1"/>
      <p:bldP spid="292" grpId="2" animBg="1"/>
      <p:bldP spid="292" grpId="3" animBg="1"/>
      <p:bldP spid="292" grpId="4" animBg="1"/>
      <p:bldP spid="293" grpId="0" animBg="1"/>
      <p:bldP spid="293" grpId="1" animBg="1"/>
      <p:bldP spid="293" grpId="2" animBg="1"/>
      <p:bldP spid="293" grpId="3" animBg="1"/>
      <p:bldP spid="293" grpId="4" animBg="1"/>
      <p:bldP spid="294" grpId="0" animBg="1"/>
      <p:bldP spid="294" grpId="1" animBg="1"/>
      <p:bldP spid="294" grpId="2" animBg="1"/>
      <p:bldP spid="294" grpId="3" animBg="1"/>
      <p:bldP spid="294" grpId="4" animBg="1"/>
      <p:bldP spid="295" grpId="0" animBg="1"/>
      <p:bldP spid="295" grpId="1" animBg="1"/>
      <p:bldP spid="295" grpId="2" animBg="1"/>
      <p:bldP spid="295" grpId="3" animBg="1"/>
      <p:bldP spid="295" grpId="4"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6560" y="0"/>
            <a:ext cx="7507429" cy="6858000"/>
          </a:xfrm>
          <a:prstGeom prst="rect">
            <a:avLst/>
          </a:prstGeom>
        </p:spPr>
      </p:pic>
      <p:pic>
        <p:nvPicPr>
          <p:cNvPr id="1026" name="Picture 2" descr="http://www.northviewcavaliers.com/images/chest_of_gold_openin.gif"/>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2590711" y="2624137"/>
            <a:ext cx="1609725" cy="1609726"/>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2126457" y="-1741741"/>
            <a:ext cx="2831899" cy="6575815"/>
            <a:chOff x="2248084" y="-1187386"/>
            <a:chExt cx="2307990" cy="5943407"/>
          </a:xfrm>
        </p:grpSpPr>
        <p:pic>
          <p:nvPicPr>
            <p:cNvPr id="2" name="Picture 2" descr="http://nobacks.com/wp-content/uploads/2014/11/Chain-20.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rot="5400000">
              <a:off x="1244666" y="741427"/>
              <a:ext cx="4314825"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decan.dk/Cage.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248084" y="2448031"/>
              <a:ext cx="2307990" cy="2307990"/>
            </a:xfrm>
            <a:prstGeom prst="rect">
              <a:avLst/>
            </a:prstGeom>
            <a:noFill/>
            <a:extLst>
              <a:ext uri="{909E8E84-426E-40DD-AFC4-6F175D3DCCD1}">
                <a14:hiddenFill xmlns:a14="http://schemas.microsoft.com/office/drawing/2010/main">
                  <a:solidFill>
                    <a:srgbClr val="FFFFFF"/>
                  </a:solidFill>
                </a14:hiddenFill>
              </a:ext>
            </a:extLst>
          </p:spPr>
        </p:pic>
      </p:grpSp>
      <p:pic>
        <p:nvPicPr>
          <p:cNvPr id="1036" name="Picture 12" descr="http://www.animatedimages.org/data/media/516/animated-shark-image-0028.gif"/>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2823063" y="-152853"/>
            <a:ext cx="2823063" cy="1524454"/>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p:cNvPicPr>
            <a:picLocks/>
          </p:cNvPicPr>
          <p:nvPr>
            <p:custDataLst>
              <p:tags r:id="rId1"/>
            </p:custDataLst>
          </p:nvPr>
        </p:nvPicPr>
        <p:blipFill>
          <a:blip r:embed="rId20">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21341690">
            <a:off x="-1947360" y="1738501"/>
            <a:ext cx="1520754" cy="941949"/>
          </a:xfrm>
          <a:prstGeom prst="rect">
            <a:avLst/>
          </a:prstGeom>
        </p:spPr>
      </p:pic>
      <p:pic>
        <p:nvPicPr>
          <p:cNvPr id="1044" name="Picture 20" descr="http://ian.umces.edu/imagelibrary/albums/userpics/12865/normal_ian-symbol-hermit-crab.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93690" y="4089648"/>
            <a:ext cx="988029" cy="98302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img12.deviantart.net/d995/i/2013/295/8/c/rock_formation_by_collect_and_creat-d6reprc.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56909" y="2508596"/>
            <a:ext cx="2219252" cy="275131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www.htooos.com/crab_hide_under_rocks_lc.gif"/>
          <p:cNvPicPr>
            <a:picLocks noChangeAspect="1" noChangeArrowheads="1" noCrop="1"/>
          </p:cNvPicPr>
          <p:nvPr/>
        </p:nvPicPr>
        <p:blipFill>
          <a:blip r:embed="rId23">
            <a:extLst>
              <a:ext uri="{28A0092B-C50C-407E-A947-70E740481C1C}">
                <a14:useLocalDpi xmlns:a14="http://schemas.microsoft.com/office/drawing/2010/main" val="0"/>
              </a:ext>
            </a:extLst>
          </a:blip>
          <a:srcRect/>
          <a:stretch>
            <a:fillRect/>
          </a:stretch>
        </p:blipFill>
        <p:spPr bwMode="auto">
          <a:xfrm>
            <a:off x="5615700" y="3658673"/>
            <a:ext cx="1857375" cy="990601"/>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3.bp.blogspot.com/-vcWXSXYeAcU/Td8aAbW098I/AAAAAAAAARc/lHzDHVlPkdw/s1600/dolphin.gif"/>
          <p:cNvPicPr>
            <a:picLocks noChangeAspect="1" noChangeArrowheads="1" noCrop="1"/>
          </p:cNvPicPr>
          <p:nvPr/>
        </p:nvPicPr>
        <p:blipFill>
          <a:blip r:embed="rId24">
            <a:extLst>
              <a:ext uri="{28A0092B-C50C-407E-A947-70E740481C1C}">
                <a14:useLocalDpi xmlns:a14="http://schemas.microsoft.com/office/drawing/2010/main" val="0"/>
              </a:ext>
            </a:extLst>
          </a:blip>
          <a:srcRect/>
          <a:stretch>
            <a:fillRect/>
          </a:stretch>
        </p:blipFill>
        <p:spPr bwMode="auto">
          <a:xfrm>
            <a:off x="-2026111" y="2843433"/>
            <a:ext cx="1752600" cy="80010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p:cNvPicPr>
            <a:picLocks/>
          </p:cNvPicPr>
          <p:nvPr>
            <p:custDataLst>
              <p:tags r:id="rId2"/>
            </p:custDataLst>
          </p:nvPr>
        </p:nvPicPr>
        <p:blipFill>
          <a:blip r:embed="rId20">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flipH="1">
            <a:off x="9478875" y="2784799"/>
            <a:ext cx="3628132" cy="1747748"/>
          </a:xfrm>
          <a:prstGeom prst="rect">
            <a:avLst/>
          </a:prstGeom>
        </p:spPr>
      </p:pic>
      <p:pic>
        <p:nvPicPr>
          <p:cNvPr id="1050" name="Picture 26" descr="http://www.gifs.net/Animation11/Animals/Other_Reptiles/Sea_turtle.gif"/>
          <p:cNvPicPr>
            <a:picLocks noChangeAspect="1" noChangeArrowheads="1" noCrop="1"/>
          </p:cNvPicPr>
          <p:nvPr/>
        </p:nvPicPr>
        <p:blipFill>
          <a:blip r:embed="rId25">
            <a:extLst>
              <a:ext uri="{28A0092B-C50C-407E-A947-70E740481C1C}">
                <a14:useLocalDpi xmlns:a14="http://schemas.microsoft.com/office/drawing/2010/main" val="0"/>
              </a:ext>
            </a:extLst>
          </a:blip>
          <a:srcRect/>
          <a:stretch>
            <a:fillRect/>
          </a:stretch>
        </p:blipFill>
        <p:spPr bwMode="auto">
          <a:xfrm rot="1610292">
            <a:off x="9531624" y="409824"/>
            <a:ext cx="10668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http://www.sevenoaksart.co.uk/images/clownfish2.gif"/>
          <p:cNvPicPr>
            <a:picLocks noChangeAspect="1" noChangeArrowheads="1" noCrop="1"/>
          </p:cNvPicPr>
          <p:nvPr/>
        </p:nvPicPr>
        <p:blipFill>
          <a:blip r:embed="rId26">
            <a:extLst>
              <a:ext uri="{28A0092B-C50C-407E-A947-70E740481C1C}">
                <a14:useLocalDpi xmlns:a14="http://schemas.microsoft.com/office/drawing/2010/main" val="0"/>
              </a:ext>
            </a:extLst>
          </a:blip>
          <a:srcRect/>
          <a:stretch>
            <a:fillRect/>
          </a:stretch>
        </p:blipFill>
        <p:spPr bwMode="auto">
          <a:xfrm>
            <a:off x="-976509" y="1445576"/>
            <a:ext cx="819037" cy="419387"/>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http://4.bp.blogspot.com/-tLGNDimaT9c/VS9QALSA6hI/AAAAAAABKbE/swDcBhRDAsA/s1600/fish-school-of-tropical-fish-animated-gif-clr.gif"/>
          <p:cNvPicPr>
            <a:picLocks noChangeAspect="1" noChangeArrowheads="1" noCrop="1"/>
          </p:cNvPicPr>
          <p:nvPr/>
        </p:nvPicPr>
        <p:blipFill>
          <a:blip r:embed="rId27">
            <a:extLst>
              <a:ext uri="{28A0092B-C50C-407E-A947-70E740481C1C}">
                <a14:useLocalDpi xmlns:a14="http://schemas.microsoft.com/office/drawing/2010/main" val="0"/>
              </a:ext>
            </a:extLst>
          </a:blip>
          <a:srcRect/>
          <a:stretch>
            <a:fillRect/>
          </a:stretch>
        </p:blipFill>
        <p:spPr bwMode="auto">
          <a:xfrm>
            <a:off x="9886213" y="1336719"/>
            <a:ext cx="1609725" cy="1485900"/>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http://kidsthemebedrooms.com/whales/orca.gif"/>
          <p:cNvPicPr>
            <a:picLocks noChangeAspect="1" noChangeArrowheads="1" noCrop="1"/>
          </p:cNvPicPr>
          <p:nvPr/>
        </p:nvPicPr>
        <p:blipFill>
          <a:blip r:embed="rId28">
            <a:extLst>
              <a:ext uri="{28A0092B-C50C-407E-A947-70E740481C1C}">
                <a14:useLocalDpi xmlns:a14="http://schemas.microsoft.com/office/drawing/2010/main" val="0"/>
              </a:ext>
            </a:extLst>
          </a:blip>
          <a:srcRect/>
          <a:stretch>
            <a:fillRect/>
          </a:stretch>
        </p:blipFill>
        <p:spPr bwMode="auto">
          <a:xfrm>
            <a:off x="-4256574" y="2822619"/>
            <a:ext cx="3322246" cy="3322246"/>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http://4.bp.blogspot.com/--gnheJgxwKY/T32twmaW2kI/AAAAAAAAHSE/tKDoiGf5_LU/s1600/fish73.gif"/>
          <p:cNvPicPr>
            <a:picLocks noChangeAspect="1" noChangeArrowheads="1" noCrop="1"/>
          </p:cNvPicPr>
          <p:nvPr/>
        </p:nvPicPr>
        <p:blipFill>
          <a:blip r:embed="rId29">
            <a:extLst>
              <a:ext uri="{28A0092B-C50C-407E-A947-70E740481C1C}">
                <a14:useLocalDpi xmlns:a14="http://schemas.microsoft.com/office/drawing/2010/main" val="0"/>
              </a:ext>
            </a:extLst>
          </a:blip>
          <a:srcRect/>
          <a:stretch>
            <a:fillRect/>
          </a:stretch>
        </p:blipFill>
        <p:spPr bwMode="auto">
          <a:xfrm>
            <a:off x="9301472" y="4465875"/>
            <a:ext cx="1047750" cy="1143001"/>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http://img2.wikia.nocookie.net/__cb20130725162107/degrassi/images/3/30/Seahorse.gif"/>
          <p:cNvPicPr>
            <a:picLocks noChangeAspect="1" noChangeArrowheads="1" noCrop="1"/>
          </p:cNvPicPr>
          <p:nvPr/>
        </p:nvPicPr>
        <p:blipFill>
          <a:blip r:embed="rId30">
            <a:extLst>
              <a:ext uri="{28A0092B-C50C-407E-A947-70E740481C1C}">
                <a14:useLocalDpi xmlns:a14="http://schemas.microsoft.com/office/drawing/2010/main" val="0"/>
              </a:ext>
            </a:extLst>
          </a:blip>
          <a:srcRect/>
          <a:stretch>
            <a:fillRect/>
          </a:stretch>
        </p:blipFill>
        <p:spPr bwMode="auto">
          <a:xfrm>
            <a:off x="8831990" y="4756021"/>
            <a:ext cx="1293770" cy="1725027"/>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http://whozoo.org/Anlife2001/anthesto/bigfish_swimming_md_clr.jpg"/>
          <p:cNvPicPr>
            <a:picLocks noChangeAspect="1" noChangeArrowheads="1" noCrop="1"/>
          </p:cNvPicPr>
          <p:nvPr/>
        </p:nvPicPr>
        <p:blipFill>
          <a:blip r:embed="rId31">
            <a:extLst>
              <a:ext uri="{28A0092B-C50C-407E-A947-70E740481C1C}">
                <a14:useLocalDpi xmlns:a14="http://schemas.microsoft.com/office/drawing/2010/main" val="0"/>
              </a:ext>
            </a:extLst>
          </a:blip>
          <a:srcRect/>
          <a:stretch>
            <a:fillRect/>
          </a:stretch>
        </p:blipFill>
        <p:spPr bwMode="auto">
          <a:xfrm>
            <a:off x="10379754" y="4336921"/>
            <a:ext cx="895350" cy="838201"/>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3410027" y="846828"/>
            <a:ext cx="1511820" cy="1778612"/>
          </a:xfrm>
          <a:prstGeom prst="rect">
            <a:avLst/>
          </a:prstGeom>
        </p:spPr>
      </p:pic>
      <p:pic>
        <p:nvPicPr>
          <p:cNvPr id="49" name="Picture 48"/>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rot="21372128">
            <a:off x="-2569209" y="5245021"/>
            <a:ext cx="2143125" cy="981075"/>
          </a:xfrm>
          <a:prstGeom prst="rect">
            <a:avLst/>
          </a:prstGeom>
        </p:spPr>
      </p:pic>
      <p:sp>
        <p:nvSpPr>
          <p:cNvPr id="5" name="Rectangle 4"/>
          <p:cNvSpPr/>
          <p:nvPr/>
        </p:nvSpPr>
        <p:spPr>
          <a:xfrm>
            <a:off x="7461554" y="14704"/>
            <a:ext cx="1653131" cy="6858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hlinkClick r:id="rId34" action="ppaction://hlinksldjump"/>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7437680" y="36918"/>
            <a:ext cx="723749" cy="753906"/>
          </a:xfrm>
          <a:prstGeom prst="rect">
            <a:avLst/>
          </a:prstGeom>
        </p:spPr>
      </p:pic>
      <p:sp>
        <p:nvSpPr>
          <p:cNvPr id="7" name="TextBox 6"/>
          <p:cNvSpPr txBox="1"/>
          <p:nvPr/>
        </p:nvSpPr>
        <p:spPr>
          <a:xfrm>
            <a:off x="8003888" y="336213"/>
            <a:ext cx="1123553" cy="307777"/>
          </a:xfrm>
          <a:prstGeom prst="rect">
            <a:avLst/>
          </a:prstGeom>
          <a:noFill/>
        </p:spPr>
        <p:txBody>
          <a:bodyPr wrap="square" rtlCol="0">
            <a:spAutoFit/>
          </a:bodyPr>
          <a:lstStyle/>
          <a:p>
            <a:r>
              <a:rPr lang="en-US" sz="1400" b="1" dirty="0" smtClean="0"/>
              <a:t>My Progress</a:t>
            </a:r>
            <a:endParaRPr lang="en-US" sz="1400" b="1" dirty="0"/>
          </a:p>
        </p:txBody>
      </p:sp>
      <p:pic>
        <p:nvPicPr>
          <p:cNvPr id="1032" name="Picture 8" descr="http://cliparts.co/cliparts/pio/dBR/piodBRjiE.png"/>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7562088" y="797722"/>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mages.sodahead.com/polls/003879831/485086176_x_mark_red_circle_answer_2_xlarge.png"/>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8823960" y="797722"/>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1709928" y="210312"/>
            <a:ext cx="4485959" cy="7048953"/>
            <a:chOff x="1712441" y="207823"/>
            <a:chExt cx="4485959" cy="7048953"/>
          </a:xfrm>
        </p:grpSpPr>
        <p:pic>
          <p:nvPicPr>
            <p:cNvPr id="10" name="Picture 18" descr="http://www.zeldainformer.com/05-ocarina-of-time/walkthrough/images/Biri.png"/>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p:cNvPicPr/>
            <p:nvPr/>
          </p:nvPicPr>
          <p:blipFill>
            <a:blip r:embed="rId39">
              <a:extLst>
                <a:ext uri="{28A0092B-C50C-407E-A947-70E740481C1C}">
                  <a14:useLocalDpi xmlns:a14="http://schemas.microsoft.com/office/drawing/2010/main" val="0"/>
                </a:ext>
              </a:extLst>
            </a:blip>
            <a:stretch>
              <a:fillRect/>
            </a:stretch>
          </p:blipFill>
          <p:spPr>
            <a:xfrm>
              <a:off x="3052108" y="3606760"/>
              <a:ext cx="1950976" cy="1122630"/>
            </a:xfrm>
            <a:prstGeom prst="rect">
              <a:avLst/>
            </a:prstGeom>
          </p:spPr>
        </p:pic>
        <p:sp>
          <p:nvSpPr>
            <p:cNvPr id="13" name="TextBox 12"/>
            <p:cNvSpPr txBox="1"/>
            <p:nvPr/>
          </p:nvSpPr>
          <p:spPr>
            <a:xfrm>
              <a:off x="2715396" y="454776"/>
              <a:ext cx="2649256" cy="2031325"/>
            </a:xfrm>
            <a:prstGeom prst="rect">
              <a:avLst/>
            </a:prstGeom>
            <a:noFill/>
          </p:spPr>
          <p:txBody>
            <a:bodyPr wrap="square" rtlCol="0">
              <a:spAutoFit/>
            </a:bodyPr>
            <a:lstStyle/>
            <a:p>
              <a:r>
                <a:rPr lang="en-US" sz="1400" b="1" dirty="0">
                  <a:latin typeface="Arial Narrow" panose="020B0606020202030204" pitchFamily="34" charset="0"/>
                </a:rPr>
                <a:t>A situation that is strange or funny because things happen in a way that seems to be the opposite of what you expected. (A man who is a traffic cop gets his license suspended for unpaid parking tickets.  It was ________ that the sign read “Phone out of service? Give us a call.”)</a:t>
              </a:r>
            </a:p>
          </p:txBody>
        </p:sp>
      </p:grpSp>
      <p:grpSp>
        <p:nvGrpSpPr>
          <p:cNvPr id="17" name="Group 16"/>
          <p:cNvGrpSpPr/>
          <p:nvPr/>
        </p:nvGrpSpPr>
        <p:grpSpPr>
          <a:xfrm>
            <a:off x="1594477" y="1044916"/>
            <a:ext cx="1188209" cy="1399242"/>
            <a:chOff x="1703160" y="1053846"/>
            <a:chExt cx="1188209" cy="1399242"/>
          </a:xfrm>
        </p:grpSpPr>
        <p:sp>
          <p:nvSpPr>
            <p:cNvPr id="40"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rot="18704414">
              <a:off x="1684760" y="1508159"/>
              <a:ext cx="1055274" cy="369332"/>
            </a:xfrm>
            <a:prstGeom prst="rect">
              <a:avLst/>
            </a:prstGeom>
            <a:noFill/>
          </p:spPr>
          <p:txBody>
            <a:bodyPr wrap="square" rtlCol="0">
              <a:spAutoFit/>
            </a:bodyPr>
            <a:lstStyle/>
            <a:p>
              <a:r>
                <a:rPr lang="en-US" b="1" dirty="0" smtClean="0">
                  <a:solidFill>
                    <a:schemeClr val="bg1"/>
                  </a:solidFill>
                </a:rPr>
                <a:t>IRONY</a:t>
              </a:r>
              <a:endParaRPr lang="en-US" b="1" dirty="0">
                <a:solidFill>
                  <a:schemeClr val="bg1"/>
                </a:solidFill>
              </a:endParaRPr>
            </a:p>
          </p:txBody>
        </p:sp>
      </p:grpSp>
      <p:grpSp>
        <p:nvGrpSpPr>
          <p:cNvPr id="16" name="Group 15"/>
          <p:cNvGrpSpPr/>
          <p:nvPr/>
        </p:nvGrpSpPr>
        <p:grpSpPr>
          <a:xfrm>
            <a:off x="5142576" y="937075"/>
            <a:ext cx="1113527" cy="1399242"/>
            <a:chOff x="5102948" y="913896"/>
            <a:chExt cx="1113527" cy="1399242"/>
          </a:xfrm>
        </p:grpSpPr>
        <p:sp>
          <p:nvSpPr>
            <p:cNvPr id="14"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rot="18704414">
              <a:off x="5247557" y="1498082"/>
              <a:ext cx="1055274" cy="369332"/>
            </a:xfrm>
            <a:prstGeom prst="rect">
              <a:avLst/>
            </a:prstGeom>
            <a:noFill/>
          </p:spPr>
          <p:txBody>
            <a:bodyPr wrap="square" rtlCol="0">
              <a:spAutoFit/>
            </a:bodyPr>
            <a:lstStyle/>
            <a:p>
              <a:r>
                <a:rPr lang="en-US" b="1" dirty="0" smtClean="0">
                  <a:solidFill>
                    <a:schemeClr val="bg1"/>
                  </a:solidFill>
                </a:rPr>
                <a:t>IDIOM</a:t>
              </a:r>
              <a:endParaRPr lang="en-US" b="1" dirty="0">
                <a:solidFill>
                  <a:schemeClr val="bg1"/>
                </a:solidFill>
              </a:endParaRPr>
            </a:p>
          </p:txBody>
        </p:sp>
      </p:grpSp>
      <p:sp>
        <p:nvSpPr>
          <p:cNvPr id="20" name="TextBox 19"/>
          <p:cNvSpPr txBox="1"/>
          <p:nvPr/>
        </p:nvSpPr>
        <p:spPr>
          <a:xfrm>
            <a:off x="7898123" y="696506"/>
            <a:ext cx="959585" cy="400110"/>
          </a:xfrm>
          <a:prstGeom prst="rect">
            <a:avLst/>
          </a:prstGeom>
          <a:noFill/>
        </p:spPr>
        <p:txBody>
          <a:bodyPr wrap="square" rtlCol="0">
            <a:spAutoFit/>
          </a:bodyPr>
          <a:lstStyle/>
          <a:p>
            <a:r>
              <a:rPr lang="en-US" sz="2000" b="1" dirty="0" smtClean="0">
                <a:solidFill>
                  <a:schemeClr val="bg1"/>
                </a:solidFill>
                <a:latin typeface="Arial Narrow" panose="020B0606020202030204" pitchFamily="34" charset="0"/>
              </a:rPr>
              <a:t>IRONY</a:t>
            </a:r>
            <a:endParaRPr lang="en-US" sz="2000" b="1" dirty="0">
              <a:solidFill>
                <a:schemeClr val="bg1"/>
              </a:solidFill>
              <a:latin typeface="Arial Narrow" panose="020B0606020202030204" pitchFamily="34" charset="0"/>
            </a:endParaRPr>
          </a:p>
        </p:txBody>
      </p:sp>
      <p:pic>
        <p:nvPicPr>
          <p:cNvPr id="21"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40"/>
          <a:stretch>
            <a:fillRect/>
          </a:stretch>
        </p:blipFill>
        <p:spPr>
          <a:xfrm>
            <a:off x="7943308" y="7104611"/>
            <a:ext cx="609600" cy="609600"/>
          </a:xfrm>
          <a:prstGeom prst="rect">
            <a:avLst/>
          </a:prstGeom>
        </p:spPr>
      </p:pic>
      <p:pic>
        <p:nvPicPr>
          <p:cNvPr id="22"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40"/>
          <a:stretch>
            <a:fillRect/>
          </a:stretch>
        </p:blipFill>
        <p:spPr>
          <a:xfrm>
            <a:off x="770092" y="7043870"/>
            <a:ext cx="609600" cy="609600"/>
          </a:xfrm>
          <a:prstGeom prst="rect">
            <a:avLst/>
          </a:prstGeom>
        </p:spPr>
      </p:pic>
      <p:sp>
        <p:nvSpPr>
          <p:cNvPr id="23" name="TextBox 22"/>
          <p:cNvSpPr txBox="1"/>
          <p:nvPr/>
        </p:nvSpPr>
        <p:spPr>
          <a:xfrm>
            <a:off x="64114" y="-980693"/>
            <a:ext cx="2220480" cy="923330"/>
          </a:xfrm>
          <a:prstGeom prst="rect">
            <a:avLst/>
          </a:prstGeom>
          <a:noFill/>
        </p:spPr>
        <p:txBody>
          <a:bodyPr wrap="none" rtlCol="0">
            <a:spAutoFit/>
          </a:bodyPr>
          <a:lstStyle/>
          <a:p>
            <a:r>
              <a:rPr lang="en-US" dirty="0" smtClean="0"/>
              <a:t>Jelly Fish 1.87 and .23</a:t>
            </a:r>
          </a:p>
          <a:p>
            <a:r>
              <a:rPr lang="en-US" dirty="0" smtClean="0"/>
              <a:t>Green 1.86 and 1.15 </a:t>
            </a:r>
          </a:p>
          <a:p>
            <a:r>
              <a:rPr lang="en-US" dirty="0" smtClean="0"/>
              <a:t>Red 5.58 and 1</a:t>
            </a:r>
            <a:endParaRPr lang="en-US" dirty="0"/>
          </a:p>
        </p:txBody>
      </p:sp>
      <p:grpSp>
        <p:nvGrpSpPr>
          <p:cNvPr id="51" name="Group 50"/>
          <p:cNvGrpSpPr/>
          <p:nvPr/>
        </p:nvGrpSpPr>
        <p:grpSpPr>
          <a:xfrm>
            <a:off x="1709928" y="210312"/>
            <a:ext cx="4485959" cy="7048953"/>
            <a:chOff x="1712441" y="207823"/>
            <a:chExt cx="4485959" cy="7048953"/>
          </a:xfrm>
        </p:grpSpPr>
        <p:pic>
          <p:nvPicPr>
            <p:cNvPr id="52" name="Picture 18" descr="http://www.zeldainformer.com/05-ocarina-of-time/walkthrough/images/Biri.png"/>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2"/>
            <p:cNvPicPr/>
            <p:nvPr/>
          </p:nvPicPr>
          <p:blipFill>
            <a:blip r:embed="rId41" cstate="print">
              <a:extLst>
                <a:ext uri="{28A0092B-C50C-407E-A947-70E740481C1C}">
                  <a14:useLocalDpi xmlns:a14="http://schemas.microsoft.com/office/drawing/2010/main" val="0"/>
                </a:ext>
              </a:extLst>
            </a:blip>
            <a:stretch>
              <a:fillRect/>
            </a:stretch>
          </p:blipFill>
          <p:spPr>
            <a:xfrm>
              <a:off x="3423759" y="3608486"/>
              <a:ext cx="1316685" cy="1186425"/>
            </a:xfrm>
            <a:prstGeom prst="rect">
              <a:avLst/>
            </a:prstGeom>
          </p:spPr>
        </p:pic>
        <p:sp>
          <p:nvSpPr>
            <p:cNvPr id="54" name="TextBox 53"/>
            <p:cNvSpPr txBox="1"/>
            <p:nvPr/>
          </p:nvSpPr>
          <p:spPr>
            <a:xfrm>
              <a:off x="2714572" y="509813"/>
              <a:ext cx="2649256" cy="2185214"/>
            </a:xfrm>
            <a:prstGeom prst="rect">
              <a:avLst/>
            </a:prstGeom>
            <a:noFill/>
          </p:spPr>
          <p:txBody>
            <a:bodyPr wrap="square" rtlCol="0">
              <a:spAutoFit/>
            </a:bodyPr>
            <a:lstStyle/>
            <a:p>
              <a:r>
                <a:rPr lang="en-US" sz="1700" b="1" dirty="0">
                  <a:latin typeface="Arial Narrow" panose="020B0606020202030204" pitchFamily="34" charset="0"/>
                </a:rPr>
                <a:t>Language that causes people to </a:t>
              </a:r>
              <a:r>
                <a:rPr lang="en-US" sz="1700" b="1" dirty="0" smtClean="0">
                  <a:latin typeface="Arial Narrow" panose="020B0606020202030204" pitchFamily="34" charset="0"/>
                </a:rPr>
                <a:t>see </a:t>
              </a:r>
              <a:r>
                <a:rPr lang="en-US" sz="1700" b="1" dirty="0">
                  <a:latin typeface="Arial Narrow" panose="020B0606020202030204" pitchFamily="34" charset="0"/>
                </a:rPr>
                <a:t>pictures in their mind. W</a:t>
              </a:r>
              <a:r>
                <a:rPr lang="en-US" sz="1700" b="1" dirty="0" smtClean="0">
                  <a:latin typeface="Arial Narrow" panose="020B0606020202030204" pitchFamily="34" charset="0"/>
                </a:rPr>
                <a:t>ords </a:t>
              </a:r>
              <a:r>
                <a:rPr lang="en-US" sz="1700" b="1" dirty="0">
                  <a:latin typeface="Arial Narrow" panose="020B0606020202030204" pitchFamily="34" charset="0"/>
                </a:rPr>
                <a:t>that make you hear, taste, smell, see, and touch what is going on in the writing. (Example: Where the ocean kissed the southern shore.)</a:t>
              </a:r>
            </a:p>
          </p:txBody>
        </p:sp>
      </p:grpSp>
      <p:grpSp>
        <p:nvGrpSpPr>
          <p:cNvPr id="56" name="Group 55"/>
          <p:cNvGrpSpPr/>
          <p:nvPr/>
        </p:nvGrpSpPr>
        <p:grpSpPr>
          <a:xfrm>
            <a:off x="1626981" y="1041425"/>
            <a:ext cx="1188209" cy="1399242"/>
            <a:chOff x="1703160" y="1053846"/>
            <a:chExt cx="1188209" cy="1399242"/>
          </a:xfrm>
        </p:grpSpPr>
        <p:sp>
          <p:nvSpPr>
            <p:cNvPr id="57"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rot="18704414">
              <a:off x="1684760" y="1508159"/>
              <a:ext cx="1055274" cy="369332"/>
            </a:xfrm>
            <a:prstGeom prst="rect">
              <a:avLst/>
            </a:prstGeom>
            <a:noFill/>
          </p:spPr>
          <p:txBody>
            <a:bodyPr wrap="square" rtlCol="0">
              <a:spAutoFit/>
            </a:bodyPr>
            <a:lstStyle/>
            <a:p>
              <a:r>
                <a:rPr lang="en-US" b="1" dirty="0" smtClean="0">
                  <a:solidFill>
                    <a:schemeClr val="bg1"/>
                  </a:solidFill>
                </a:rPr>
                <a:t>IRONY</a:t>
              </a:r>
              <a:endParaRPr lang="en-US" b="1" dirty="0">
                <a:solidFill>
                  <a:schemeClr val="bg1"/>
                </a:solidFill>
              </a:endParaRPr>
            </a:p>
          </p:txBody>
        </p:sp>
      </p:grpSp>
      <p:grpSp>
        <p:nvGrpSpPr>
          <p:cNvPr id="59" name="Group 58"/>
          <p:cNvGrpSpPr/>
          <p:nvPr/>
        </p:nvGrpSpPr>
        <p:grpSpPr>
          <a:xfrm>
            <a:off x="5158841" y="945318"/>
            <a:ext cx="1113527" cy="1432754"/>
            <a:chOff x="5102948" y="913896"/>
            <a:chExt cx="1113527" cy="1432754"/>
          </a:xfrm>
        </p:grpSpPr>
        <p:sp>
          <p:nvSpPr>
            <p:cNvPr id="60"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rot="18704414">
              <a:off x="5162130" y="1571052"/>
              <a:ext cx="1181865" cy="369332"/>
            </a:xfrm>
            <a:prstGeom prst="rect">
              <a:avLst/>
            </a:prstGeom>
            <a:noFill/>
          </p:spPr>
          <p:txBody>
            <a:bodyPr wrap="square" rtlCol="0">
              <a:spAutoFit/>
            </a:bodyPr>
            <a:lstStyle/>
            <a:p>
              <a:r>
                <a:rPr lang="en-US" b="1" dirty="0" smtClean="0">
                  <a:solidFill>
                    <a:schemeClr val="bg1"/>
                  </a:solidFill>
                </a:rPr>
                <a:t>IMAGERY</a:t>
              </a:r>
              <a:endParaRPr lang="en-US" b="1" dirty="0">
                <a:solidFill>
                  <a:schemeClr val="bg1"/>
                </a:solidFill>
              </a:endParaRPr>
            </a:p>
          </p:txBody>
        </p:sp>
      </p:grpSp>
      <p:pic>
        <p:nvPicPr>
          <p:cNvPr id="62" name="Picture 8" descr="http://cliparts.co/cliparts/pio/dBR/piodBRjiE.png"/>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7562088" y="1192971"/>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10" descr="http://images.sodahead.com/polls/003879831/485086176_x_mark_red_circle_answer_2_xlarge.png"/>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8823960" y="1192971"/>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p:cNvSpPr txBox="1"/>
          <p:nvPr/>
        </p:nvSpPr>
        <p:spPr>
          <a:xfrm>
            <a:off x="7811485" y="1123377"/>
            <a:ext cx="1008734" cy="338554"/>
          </a:xfrm>
          <a:prstGeom prst="rect">
            <a:avLst/>
          </a:prstGeom>
          <a:noFill/>
        </p:spPr>
        <p:txBody>
          <a:bodyPr wrap="square" rtlCol="0">
            <a:spAutoFit/>
          </a:bodyPr>
          <a:lstStyle/>
          <a:p>
            <a:r>
              <a:rPr lang="en-US" sz="1600" b="1" dirty="0" smtClean="0">
                <a:solidFill>
                  <a:schemeClr val="bg1"/>
                </a:solidFill>
                <a:latin typeface="Arial Narrow" panose="020B0606020202030204" pitchFamily="34" charset="0"/>
              </a:rPr>
              <a:t>IMAGERY</a:t>
            </a:r>
            <a:endParaRPr lang="en-US" sz="1600" b="1" dirty="0">
              <a:solidFill>
                <a:schemeClr val="bg1"/>
              </a:solidFill>
              <a:latin typeface="Arial Narrow" panose="020B0606020202030204" pitchFamily="34" charset="0"/>
            </a:endParaRPr>
          </a:p>
        </p:txBody>
      </p:sp>
      <p:pic>
        <p:nvPicPr>
          <p:cNvPr id="24" name="Underwater sound effect">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40"/>
          <a:stretch>
            <a:fillRect/>
          </a:stretch>
        </p:blipFill>
        <p:spPr>
          <a:xfrm>
            <a:off x="5099563" y="6989386"/>
            <a:ext cx="609600" cy="609600"/>
          </a:xfrm>
          <a:prstGeom prst="rect">
            <a:avLst/>
          </a:prstGeom>
        </p:spPr>
      </p:pic>
      <p:grpSp>
        <p:nvGrpSpPr>
          <p:cNvPr id="65" name="Group 64"/>
          <p:cNvGrpSpPr/>
          <p:nvPr/>
        </p:nvGrpSpPr>
        <p:grpSpPr>
          <a:xfrm>
            <a:off x="1709928" y="210312"/>
            <a:ext cx="4485959" cy="7048953"/>
            <a:chOff x="1712441" y="207823"/>
            <a:chExt cx="4485959" cy="7048953"/>
          </a:xfrm>
        </p:grpSpPr>
        <p:pic>
          <p:nvPicPr>
            <p:cNvPr id="66" name="Picture 18" descr="http://www.zeldainformer.com/05-ocarina-of-time/walkthrough/images/Biri.png"/>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66"/>
            <p:cNvPicPr/>
            <p:nvPr/>
          </p:nvPicPr>
          <p:blipFill>
            <a:blip r:embed="rId42">
              <a:extLst>
                <a:ext uri="{28A0092B-C50C-407E-A947-70E740481C1C}">
                  <a14:useLocalDpi xmlns:a14="http://schemas.microsoft.com/office/drawing/2010/main" val="0"/>
                </a:ext>
              </a:extLst>
            </a:blip>
            <a:stretch>
              <a:fillRect/>
            </a:stretch>
          </p:blipFill>
          <p:spPr>
            <a:xfrm>
              <a:off x="3418291" y="3414403"/>
              <a:ext cx="1234051" cy="1732329"/>
            </a:xfrm>
            <a:prstGeom prst="rect">
              <a:avLst/>
            </a:prstGeom>
          </p:spPr>
        </p:pic>
        <p:sp>
          <p:nvSpPr>
            <p:cNvPr id="68" name="TextBox 67"/>
            <p:cNvSpPr txBox="1"/>
            <p:nvPr/>
          </p:nvSpPr>
          <p:spPr>
            <a:xfrm>
              <a:off x="2715396" y="454776"/>
              <a:ext cx="2649256" cy="2031325"/>
            </a:xfrm>
            <a:prstGeom prst="rect">
              <a:avLst/>
            </a:prstGeom>
            <a:noFill/>
          </p:spPr>
          <p:txBody>
            <a:bodyPr wrap="square" rtlCol="0">
              <a:spAutoFit/>
            </a:bodyPr>
            <a:lstStyle/>
            <a:p>
              <a:r>
                <a:rPr lang="en-US" b="1" dirty="0">
                  <a:latin typeface="Arial Narrow" panose="020B0606020202030204" pitchFamily="34" charset="0"/>
                </a:rPr>
                <a:t>A type of text that describes how to do something. (Example: I had to follow the _____________ in order to make a peanut butter and jelly sandwich.)</a:t>
              </a:r>
            </a:p>
          </p:txBody>
        </p:sp>
      </p:grpSp>
      <p:grpSp>
        <p:nvGrpSpPr>
          <p:cNvPr id="69" name="Group 68"/>
          <p:cNvGrpSpPr/>
          <p:nvPr/>
        </p:nvGrpSpPr>
        <p:grpSpPr>
          <a:xfrm>
            <a:off x="1627883" y="972338"/>
            <a:ext cx="1188209" cy="1511916"/>
            <a:chOff x="1703160" y="941172"/>
            <a:chExt cx="1188209" cy="1511916"/>
          </a:xfrm>
        </p:grpSpPr>
        <p:sp>
          <p:nvSpPr>
            <p:cNvPr id="70"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Box 70"/>
            <p:cNvSpPr txBox="1"/>
            <p:nvPr/>
          </p:nvSpPr>
          <p:spPr>
            <a:xfrm rot="17266779">
              <a:off x="1653328" y="1444652"/>
              <a:ext cx="1345514" cy="338554"/>
            </a:xfrm>
            <a:prstGeom prst="rect">
              <a:avLst/>
            </a:prstGeom>
            <a:noFill/>
          </p:spPr>
          <p:txBody>
            <a:bodyPr wrap="square" rtlCol="0">
              <a:spAutoFit/>
            </a:bodyPr>
            <a:lstStyle/>
            <a:p>
              <a:r>
                <a:rPr lang="en-US" sz="1600" b="1" dirty="0" smtClean="0">
                  <a:solidFill>
                    <a:schemeClr val="bg1"/>
                  </a:solidFill>
                </a:rPr>
                <a:t>MEMO</a:t>
              </a:r>
              <a:endParaRPr lang="en-US" sz="1600" b="1" dirty="0">
                <a:solidFill>
                  <a:schemeClr val="bg1"/>
                </a:solidFill>
              </a:endParaRPr>
            </a:p>
          </p:txBody>
        </p:sp>
      </p:grpSp>
      <p:grpSp>
        <p:nvGrpSpPr>
          <p:cNvPr id="72" name="Group 71"/>
          <p:cNvGrpSpPr/>
          <p:nvPr/>
        </p:nvGrpSpPr>
        <p:grpSpPr>
          <a:xfrm>
            <a:off x="5115677" y="969459"/>
            <a:ext cx="1113527" cy="1525721"/>
            <a:chOff x="5102948" y="913896"/>
            <a:chExt cx="1113527" cy="1525721"/>
          </a:xfrm>
        </p:grpSpPr>
        <p:sp>
          <p:nvSpPr>
            <p:cNvPr id="73"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p:cNvSpPr txBox="1"/>
            <p:nvPr/>
          </p:nvSpPr>
          <p:spPr>
            <a:xfrm rot="4930940">
              <a:off x="4851020" y="1541421"/>
              <a:ext cx="1457839" cy="338554"/>
            </a:xfrm>
            <a:prstGeom prst="rect">
              <a:avLst/>
            </a:prstGeom>
            <a:noFill/>
          </p:spPr>
          <p:txBody>
            <a:bodyPr wrap="square" rtlCol="0">
              <a:spAutoFit/>
            </a:bodyPr>
            <a:lstStyle/>
            <a:p>
              <a:r>
                <a:rPr lang="en-US" sz="1600" b="1" dirty="0" smtClean="0">
                  <a:solidFill>
                    <a:schemeClr val="bg1"/>
                  </a:solidFill>
                </a:rPr>
                <a:t>INSTRUCTIONS</a:t>
              </a:r>
              <a:endParaRPr lang="en-US" sz="1600" b="1" dirty="0">
                <a:solidFill>
                  <a:schemeClr val="bg1"/>
                </a:solidFill>
              </a:endParaRPr>
            </a:p>
          </p:txBody>
        </p:sp>
      </p:grpSp>
      <p:pic>
        <p:nvPicPr>
          <p:cNvPr id="75" name="Picture 8" descr="http://cliparts.co/cliparts/pio/dBR/piodBRjiE.png"/>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7562088" y="1567069"/>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10" descr="http://images.sodahead.com/polls/003879831/485086176_x_mark_red_circle_answer_2_xlarge.png"/>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8823960" y="1567069"/>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77" name="TextBox 76"/>
          <p:cNvSpPr txBox="1"/>
          <p:nvPr/>
        </p:nvSpPr>
        <p:spPr>
          <a:xfrm>
            <a:off x="7696709" y="1529518"/>
            <a:ext cx="1280607" cy="292388"/>
          </a:xfrm>
          <a:prstGeom prst="rect">
            <a:avLst/>
          </a:prstGeom>
          <a:noFill/>
        </p:spPr>
        <p:txBody>
          <a:bodyPr wrap="square" rtlCol="0">
            <a:spAutoFit/>
          </a:bodyPr>
          <a:lstStyle/>
          <a:p>
            <a:r>
              <a:rPr lang="en-US" sz="1300" b="1" dirty="0" smtClean="0">
                <a:solidFill>
                  <a:schemeClr val="bg1"/>
                </a:solidFill>
                <a:latin typeface="Arial Narrow" panose="020B0606020202030204" pitchFamily="34" charset="0"/>
              </a:rPr>
              <a:t>INSTRUCTIONS</a:t>
            </a:r>
            <a:endParaRPr lang="en-US" sz="1300" b="1" dirty="0">
              <a:solidFill>
                <a:schemeClr val="bg1"/>
              </a:solidFill>
              <a:latin typeface="Arial Narrow" panose="020B0606020202030204" pitchFamily="34" charset="0"/>
            </a:endParaRPr>
          </a:p>
        </p:txBody>
      </p:sp>
      <p:pic>
        <p:nvPicPr>
          <p:cNvPr id="78"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40"/>
          <a:stretch>
            <a:fillRect/>
          </a:stretch>
        </p:blipFill>
        <p:spPr>
          <a:xfrm>
            <a:off x="8095708" y="7257011"/>
            <a:ext cx="609600" cy="609600"/>
          </a:xfrm>
          <a:prstGeom prst="rect">
            <a:avLst/>
          </a:prstGeom>
        </p:spPr>
      </p:pic>
      <p:pic>
        <p:nvPicPr>
          <p:cNvPr id="79"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40"/>
          <a:stretch>
            <a:fillRect/>
          </a:stretch>
        </p:blipFill>
        <p:spPr>
          <a:xfrm>
            <a:off x="922492" y="7196270"/>
            <a:ext cx="609600" cy="609600"/>
          </a:xfrm>
          <a:prstGeom prst="rect">
            <a:avLst/>
          </a:prstGeom>
        </p:spPr>
      </p:pic>
      <p:grpSp>
        <p:nvGrpSpPr>
          <p:cNvPr id="80" name="Group 79"/>
          <p:cNvGrpSpPr/>
          <p:nvPr/>
        </p:nvGrpSpPr>
        <p:grpSpPr>
          <a:xfrm>
            <a:off x="1709928" y="210312"/>
            <a:ext cx="4485959" cy="7048953"/>
            <a:chOff x="1712441" y="207823"/>
            <a:chExt cx="4485959" cy="7048953"/>
          </a:xfrm>
        </p:grpSpPr>
        <p:pic>
          <p:nvPicPr>
            <p:cNvPr id="81" name="Picture 18" descr="http://www.zeldainformer.com/05-ocarina-of-time/walkthrough/images/Biri.png"/>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81"/>
            <p:cNvPicPr/>
            <p:nvPr/>
          </p:nvPicPr>
          <p:blipFill>
            <a:blip r:embed="rId43">
              <a:extLst>
                <a:ext uri="{28A0092B-C50C-407E-A947-70E740481C1C}">
                  <a14:useLocalDpi xmlns:a14="http://schemas.microsoft.com/office/drawing/2010/main" val="0"/>
                </a:ext>
              </a:extLst>
            </a:blip>
            <a:stretch>
              <a:fillRect/>
            </a:stretch>
          </p:blipFill>
          <p:spPr>
            <a:xfrm>
              <a:off x="3215049" y="3595790"/>
              <a:ext cx="1719450" cy="1240460"/>
            </a:xfrm>
            <a:prstGeom prst="rect">
              <a:avLst/>
            </a:prstGeom>
          </p:spPr>
        </p:pic>
        <p:sp>
          <p:nvSpPr>
            <p:cNvPr id="83" name="TextBox 82"/>
            <p:cNvSpPr txBox="1"/>
            <p:nvPr/>
          </p:nvSpPr>
          <p:spPr>
            <a:xfrm>
              <a:off x="2715396" y="454776"/>
              <a:ext cx="2649256" cy="2308324"/>
            </a:xfrm>
            <a:prstGeom prst="rect">
              <a:avLst/>
            </a:prstGeom>
            <a:noFill/>
          </p:spPr>
          <p:txBody>
            <a:bodyPr wrap="square" rtlCol="0">
              <a:spAutoFit/>
            </a:bodyPr>
            <a:lstStyle/>
            <a:p>
              <a:r>
                <a:rPr lang="en-US" b="1" dirty="0">
                  <a:latin typeface="Arial Narrow" panose="020B0606020202030204" pitchFamily="34" charset="0"/>
                </a:rPr>
                <a:t>A short </a:t>
              </a:r>
              <a:r>
                <a:rPr lang="en-US" b="1" dirty="0" smtClean="0">
                  <a:latin typeface="Arial Narrow" panose="020B0606020202030204" pitchFamily="34" charset="0"/>
                </a:rPr>
                <a:t>written </a:t>
              </a:r>
              <a:r>
                <a:rPr lang="en-US" b="1" dirty="0">
                  <a:latin typeface="Arial Narrow" panose="020B0606020202030204" pitchFamily="34" charset="0"/>
                </a:rPr>
                <a:t>or typed message from one person or department to another person or department.  (The water department wrote a _________ to the city reminding them to keep their water off.)</a:t>
              </a:r>
            </a:p>
          </p:txBody>
        </p:sp>
      </p:grpSp>
      <p:grpSp>
        <p:nvGrpSpPr>
          <p:cNvPr id="84" name="Group 83"/>
          <p:cNvGrpSpPr/>
          <p:nvPr/>
        </p:nvGrpSpPr>
        <p:grpSpPr>
          <a:xfrm>
            <a:off x="1657546" y="1016898"/>
            <a:ext cx="1188209" cy="1472400"/>
            <a:chOff x="1703160" y="980688"/>
            <a:chExt cx="1188209" cy="1472400"/>
          </a:xfrm>
        </p:grpSpPr>
        <p:sp>
          <p:nvSpPr>
            <p:cNvPr id="85"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rot="17266779">
              <a:off x="1636783" y="1484168"/>
              <a:ext cx="1345514" cy="338554"/>
            </a:xfrm>
            <a:prstGeom prst="rect">
              <a:avLst/>
            </a:prstGeom>
            <a:noFill/>
          </p:spPr>
          <p:txBody>
            <a:bodyPr wrap="square" rtlCol="0">
              <a:spAutoFit/>
            </a:bodyPr>
            <a:lstStyle/>
            <a:p>
              <a:r>
                <a:rPr lang="en-US" sz="1600" b="1" dirty="0" smtClean="0">
                  <a:solidFill>
                    <a:schemeClr val="bg1"/>
                  </a:solidFill>
                </a:rPr>
                <a:t>PARABLE</a:t>
              </a:r>
              <a:endParaRPr lang="en-US" sz="1600" b="1" dirty="0">
                <a:solidFill>
                  <a:schemeClr val="bg1"/>
                </a:solidFill>
              </a:endParaRPr>
            </a:p>
          </p:txBody>
        </p:sp>
      </p:grpSp>
      <p:grpSp>
        <p:nvGrpSpPr>
          <p:cNvPr id="87" name="Group 86"/>
          <p:cNvGrpSpPr/>
          <p:nvPr/>
        </p:nvGrpSpPr>
        <p:grpSpPr>
          <a:xfrm>
            <a:off x="5150491" y="606473"/>
            <a:ext cx="1113527" cy="1740439"/>
            <a:chOff x="5102948" y="572699"/>
            <a:chExt cx="1113527" cy="1740439"/>
          </a:xfrm>
        </p:grpSpPr>
        <p:sp>
          <p:nvSpPr>
            <p:cNvPr id="88"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Box 88"/>
            <p:cNvSpPr txBox="1"/>
            <p:nvPr/>
          </p:nvSpPr>
          <p:spPr>
            <a:xfrm rot="17733287">
              <a:off x="5023611" y="1209113"/>
              <a:ext cx="1580605" cy="307777"/>
            </a:xfrm>
            <a:prstGeom prst="rect">
              <a:avLst/>
            </a:prstGeom>
            <a:noFill/>
          </p:spPr>
          <p:txBody>
            <a:bodyPr wrap="square" rtlCol="0">
              <a:spAutoFit/>
            </a:bodyPr>
            <a:lstStyle/>
            <a:p>
              <a:r>
                <a:rPr lang="en-US" sz="1400" b="1" dirty="0" smtClean="0">
                  <a:solidFill>
                    <a:schemeClr val="bg1"/>
                  </a:solidFill>
                </a:rPr>
                <a:t>MEMO</a:t>
              </a:r>
              <a:endParaRPr lang="en-US" sz="1400" b="1" dirty="0">
                <a:solidFill>
                  <a:schemeClr val="bg1"/>
                </a:solidFill>
              </a:endParaRPr>
            </a:p>
          </p:txBody>
        </p:sp>
      </p:grpSp>
      <p:pic>
        <p:nvPicPr>
          <p:cNvPr id="90" name="Picture 8" descr="http://cliparts.co/cliparts/pio/dBR/piodBRjiE.png"/>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7562088" y="1949342"/>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10" descr="http://images.sodahead.com/polls/003879831/485086176_x_mark_red_circle_answer_2_xlarge.png"/>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8823960" y="1949342"/>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92" name="TextBox 91"/>
          <p:cNvSpPr txBox="1"/>
          <p:nvPr/>
        </p:nvSpPr>
        <p:spPr>
          <a:xfrm>
            <a:off x="7960014" y="1884372"/>
            <a:ext cx="1188524" cy="338554"/>
          </a:xfrm>
          <a:prstGeom prst="rect">
            <a:avLst/>
          </a:prstGeom>
          <a:noFill/>
        </p:spPr>
        <p:txBody>
          <a:bodyPr wrap="square" rtlCol="0">
            <a:spAutoFit/>
          </a:bodyPr>
          <a:lstStyle/>
          <a:p>
            <a:r>
              <a:rPr lang="en-US" sz="1600" b="1" dirty="0" smtClean="0">
                <a:solidFill>
                  <a:schemeClr val="bg1"/>
                </a:solidFill>
                <a:latin typeface="Arial Narrow" panose="020B0606020202030204" pitchFamily="34" charset="0"/>
              </a:rPr>
              <a:t>MEMO</a:t>
            </a:r>
            <a:endParaRPr lang="en-US" sz="1600" b="1" dirty="0">
              <a:solidFill>
                <a:schemeClr val="bg1"/>
              </a:solidFill>
              <a:latin typeface="Arial Narrow" panose="020B0606020202030204" pitchFamily="34" charset="0"/>
            </a:endParaRPr>
          </a:p>
        </p:txBody>
      </p:sp>
      <p:pic>
        <p:nvPicPr>
          <p:cNvPr id="93"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40"/>
          <a:stretch>
            <a:fillRect/>
          </a:stretch>
        </p:blipFill>
        <p:spPr>
          <a:xfrm>
            <a:off x="8248108" y="7409411"/>
            <a:ext cx="609600" cy="609600"/>
          </a:xfrm>
          <a:prstGeom prst="rect">
            <a:avLst/>
          </a:prstGeom>
        </p:spPr>
      </p:pic>
      <p:pic>
        <p:nvPicPr>
          <p:cNvPr id="94"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40"/>
          <a:stretch>
            <a:fillRect/>
          </a:stretch>
        </p:blipFill>
        <p:spPr>
          <a:xfrm>
            <a:off x="1074892" y="7348670"/>
            <a:ext cx="609600" cy="609600"/>
          </a:xfrm>
          <a:prstGeom prst="rect">
            <a:avLst/>
          </a:prstGeom>
        </p:spPr>
      </p:pic>
      <p:grpSp>
        <p:nvGrpSpPr>
          <p:cNvPr id="95" name="Group 94"/>
          <p:cNvGrpSpPr/>
          <p:nvPr/>
        </p:nvGrpSpPr>
        <p:grpSpPr>
          <a:xfrm>
            <a:off x="1709928" y="210312"/>
            <a:ext cx="4485959" cy="7048953"/>
            <a:chOff x="1712441" y="207823"/>
            <a:chExt cx="4485959" cy="7048953"/>
          </a:xfrm>
        </p:grpSpPr>
        <p:pic>
          <p:nvPicPr>
            <p:cNvPr id="96" name="Picture 18" descr="http://www.zeldainformer.com/05-ocarina-of-time/walkthrough/images/Biri.png"/>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96"/>
            <p:cNvPicPr/>
            <p:nvPr/>
          </p:nvPicPr>
          <p:blipFill>
            <a:blip r:embed="rId44">
              <a:extLst>
                <a:ext uri="{28A0092B-C50C-407E-A947-70E740481C1C}">
                  <a14:useLocalDpi xmlns:a14="http://schemas.microsoft.com/office/drawing/2010/main" val="0"/>
                </a:ext>
              </a:extLst>
            </a:blip>
            <a:stretch>
              <a:fillRect/>
            </a:stretch>
          </p:blipFill>
          <p:spPr>
            <a:xfrm>
              <a:off x="3105778" y="3608401"/>
              <a:ext cx="1947949" cy="1161318"/>
            </a:xfrm>
            <a:prstGeom prst="rect">
              <a:avLst/>
            </a:prstGeom>
          </p:spPr>
        </p:pic>
        <p:sp>
          <p:nvSpPr>
            <p:cNvPr id="98" name="TextBox 97"/>
            <p:cNvSpPr txBox="1"/>
            <p:nvPr/>
          </p:nvSpPr>
          <p:spPr>
            <a:xfrm>
              <a:off x="2571887" y="735578"/>
              <a:ext cx="2847851" cy="1600438"/>
            </a:xfrm>
            <a:prstGeom prst="rect">
              <a:avLst/>
            </a:prstGeom>
            <a:noFill/>
          </p:spPr>
          <p:txBody>
            <a:bodyPr wrap="square" rtlCol="0">
              <a:spAutoFit/>
            </a:bodyPr>
            <a:lstStyle/>
            <a:p>
              <a:r>
                <a:rPr lang="en-US" sz="1400" b="1" dirty="0">
                  <a:latin typeface="Arial Narrow" panose="020B0606020202030204" pitchFamily="34" charset="0"/>
                </a:rPr>
                <a:t>A comparison of different objects that have some kind of similarity without using "like" or "as". (Example: The bird was a bullet shooting towards the worm.  Bird and bullet are both fast. Time is an endless rollercoaster ride; it stops for no one.  </a:t>
              </a:r>
            </a:p>
          </p:txBody>
        </p:sp>
      </p:grpSp>
      <p:grpSp>
        <p:nvGrpSpPr>
          <p:cNvPr id="99" name="Group 98"/>
          <p:cNvGrpSpPr/>
          <p:nvPr/>
        </p:nvGrpSpPr>
        <p:grpSpPr>
          <a:xfrm>
            <a:off x="1602353" y="1048200"/>
            <a:ext cx="1188209" cy="1452705"/>
            <a:chOff x="1703160" y="1000383"/>
            <a:chExt cx="1188209" cy="1452705"/>
          </a:xfrm>
        </p:grpSpPr>
        <p:sp>
          <p:nvSpPr>
            <p:cNvPr id="100"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rot="17266779">
              <a:off x="1650485" y="1503863"/>
              <a:ext cx="1345514" cy="338554"/>
            </a:xfrm>
            <a:prstGeom prst="rect">
              <a:avLst/>
            </a:prstGeom>
            <a:noFill/>
          </p:spPr>
          <p:txBody>
            <a:bodyPr wrap="square" rtlCol="0">
              <a:spAutoFit/>
            </a:bodyPr>
            <a:lstStyle/>
            <a:p>
              <a:r>
                <a:rPr lang="en-US" sz="1600" b="1" dirty="0" smtClean="0">
                  <a:solidFill>
                    <a:schemeClr val="bg1"/>
                  </a:solidFill>
                </a:rPr>
                <a:t>Hyperbole</a:t>
              </a:r>
              <a:endParaRPr lang="en-US" sz="1600" b="1" dirty="0">
                <a:solidFill>
                  <a:schemeClr val="bg1"/>
                </a:solidFill>
              </a:endParaRPr>
            </a:p>
          </p:txBody>
        </p:sp>
      </p:grpSp>
      <p:grpSp>
        <p:nvGrpSpPr>
          <p:cNvPr id="102" name="Group 101"/>
          <p:cNvGrpSpPr/>
          <p:nvPr/>
        </p:nvGrpSpPr>
        <p:grpSpPr>
          <a:xfrm>
            <a:off x="5125887" y="767805"/>
            <a:ext cx="1113527" cy="1580605"/>
            <a:chOff x="5102948" y="747916"/>
            <a:chExt cx="1113527" cy="1580605"/>
          </a:xfrm>
        </p:grpSpPr>
        <p:sp>
          <p:nvSpPr>
            <p:cNvPr id="103"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TextBox 103"/>
            <p:cNvSpPr txBox="1"/>
            <p:nvPr/>
          </p:nvSpPr>
          <p:spPr>
            <a:xfrm rot="17733287">
              <a:off x="5022639" y="1384330"/>
              <a:ext cx="1580605" cy="307777"/>
            </a:xfrm>
            <a:prstGeom prst="rect">
              <a:avLst/>
            </a:prstGeom>
            <a:noFill/>
          </p:spPr>
          <p:txBody>
            <a:bodyPr wrap="square" rtlCol="0">
              <a:spAutoFit/>
            </a:bodyPr>
            <a:lstStyle/>
            <a:p>
              <a:r>
                <a:rPr lang="en-US" sz="1400" b="1" dirty="0" smtClean="0">
                  <a:solidFill>
                    <a:schemeClr val="bg1"/>
                  </a:solidFill>
                </a:rPr>
                <a:t>Metaphor</a:t>
              </a:r>
              <a:endParaRPr lang="en-US" sz="1400" b="1" dirty="0">
                <a:solidFill>
                  <a:schemeClr val="bg1"/>
                </a:solidFill>
              </a:endParaRPr>
            </a:p>
          </p:txBody>
        </p:sp>
      </p:grpSp>
      <p:pic>
        <p:nvPicPr>
          <p:cNvPr id="105" name="Picture 8" descr="http://cliparts.co/cliparts/pio/dBR/piodBRjiE.png"/>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7562088" y="2296325"/>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10" descr="http://images.sodahead.com/polls/003879831/485086176_x_mark_red_circle_answer_2_xlarge.png"/>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8823960" y="2296325"/>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107" name="TextBox 106"/>
          <p:cNvSpPr txBox="1"/>
          <p:nvPr/>
        </p:nvSpPr>
        <p:spPr>
          <a:xfrm>
            <a:off x="7805367" y="2261191"/>
            <a:ext cx="1217067" cy="307777"/>
          </a:xfrm>
          <a:prstGeom prst="rect">
            <a:avLst/>
          </a:prstGeom>
          <a:noFill/>
        </p:spPr>
        <p:txBody>
          <a:bodyPr wrap="square" rtlCol="0">
            <a:spAutoFit/>
          </a:bodyPr>
          <a:lstStyle/>
          <a:p>
            <a:r>
              <a:rPr lang="en-US" sz="1400" b="1" dirty="0" smtClean="0">
                <a:solidFill>
                  <a:schemeClr val="bg1"/>
                </a:solidFill>
                <a:latin typeface="Arial Narrow" panose="020B0606020202030204" pitchFamily="34" charset="0"/>
              </a:rPr>
              <a:t>METAPHOR</a:t>
            </a:r>
            <a:endParaRPr lang="en-US" sz="1400" b="1" dirty="0">
              <a:solidFill>
                <a:schemeClr val="bg1"/>
              </a:solidFill>
              <a:latin typeface="Arial Narrow" panose="020B0606020202030204" pitchFamily="34" charset="0"/>
            </a:endParaRPr>
          </a:p>
        </p:txBody>
      </p:sp>
      <p:pic>
        <p:nvPicPr>
          <p:cNvPr id="137" name="Picture 8" descr="http://cliparts.co/cliparts/pio/dBR/piodBRjiE.png"/>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7562088" y="2665659"/>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10" descr="http://images.sodahead.com/polls/003879831/485086176_x_mark_red_circle_answer_2_xlarge.png"/>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8823960" y="2665659"/>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39" name="Group 138"/>
          <p:cNvGrpSpPr/>
          <p:nvPr/>
        </p:nvGrpSpPr>
        <p:grpSpPr>
          <a:xfrm>
            <a:off x="1709928" y="210312"/>
            <a:ext cx="4485959" cy="7048953"/>
            <a:chOff x="1712441" y="207823"/>
            <a:chExt cx="4485959" cy="7048953"/>
          </a:xfrm>
        </p:grpSpPr>
        <p:pic>
          <p:nvPicPr>
            <p:cNvPr id="140" name="Picture 18" descr="http://www.zeldainformer.com/05-ocarina-of-time/walkthrough/images/Biri.png"/>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140"/>
            <p:cNvPicPr/>
            <p:nvPr/>
          </p:nvPicPr>
          <p:blipFill>
            <a:blip r:embed="rId45" cstate="print">
              <a:extLst>
                <a:ext uri="{28A0092B-C50C-407E-A947-70E740481C1C}">
                  <a14:useLocalDpi xmlns:a14="http://schemas.microsoft.com/office/drawing/2010/main" val="0"/>
                </a:ext>
              </a:extLst>
            </a:blip>
            <a:stretch>
              <a:fillRect/>
            </a:stretch>
          </p:blipFill>
          <p:spPr>
            <a:xfrm>
              <a:off x="3493511" y="3526225"/>
              <a:ext cx="1181186" cy="1370808"/>
            </a:xfrm>
            <a:prstGeom prst="rect">
              <a:avLst/>
            </a:prstGeom>
          </p:spPr>
        </p:pic>
        <p:sp>
          <p:nvSpPr>
            <p:cNvPr id="142" name="TextBox 141"/>
            <p:cNvSpPr txBox="1"/>
            <p:nvPr/>
          </p:nvSpPr>
          <p:spPr>
            <a:xfrm>
              <a:off x="2661727" y="476194"/>
              <a:ext cx="2750983" cy="2308324"/>
            </a:xfrm>
            <a:prstGeom prst="rect">
              <a:avLst/>
            </a:prstGeom>
            <a:noFill/>
          </p:spPr>
          <p:txBody>
            <a:bodyPr wrap="square" rtlCol="0">
              <a:spAutoFit/>
            </a:bodyPr>
            <a:lstStyle/>
            <a:p>
              <a:r>
                <a:rPr lang="en-US" sz="1600" b="1" dirty="0">
                  <a:latin typeface="Arial Narrow" panose="020B0606020202030204" pitchFamily="34" charset="0"/>
                </a:rPr>
                <a:t>A person not seen in the story that describes what is happening in the story. (Example: We heard the person who would _________ the show explain, “Two boys are sitting in front of a fire, preparing for tomorrows school prank.”)          </a:t>
              </a:r>
              <a:r>
                <a:rPr lang="en-US" sz="1600" b="1" dirty="0" smtClean="0">
                  <a:latin typeface="Arial Narrow" panose="020B0606020202030204" pitchFamily="34" charset="0"/>
                </a:rPr>
                <a:t>character’s </a:t>
              </a:r>
              <a:r>
                <a:rPr lang="en-US" sz="1600" b="1" dirty="0">
                  <a:latin typeface="Arial Narrow" panose="020B0606020202030204" pitchFamily="34" charset="0"/>
                </a:rPr>
                <a:t>actions.)</a:t>
              </a:r>
            </a:p>
          </p:txBody>
        </p:sp>
      </p:grpSp>
      <p:grpSp>
        <p:nvGrpSpPr>
          <p:cNvPr id="143" name="Group 142"/>
          <p:cNvGrpSpPr/>
          <p:nvPr/>
        </p:nvGrpSpPr>
        <p:grpSpPr>
          <a:xfrm>
            <a:off x="1608843" y="1013054"/>
            <a:ext cx="1188209" cy="1399242"/>
            <a:chOff x="1703160" y="1053846"/>
            <a:chExt cx="1188209" cy="1399242"/>
          </a:xfrm>
        </p:grpSpPr>
        <p:sp>
          <p:nvSpPr>
            <p:cNvPr id="144"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TextBox 144"/>
            <p:cNvSpPr txBox="1"/>
            <p:nvPr/>
          </p:nvSpPr>
          <p:spPr>
            <a:xfrm rot="18046997">
              <a:off x="1692731" y="1610358"/>
              <a:ext cx="1165851" cy="369332"/>
            </a:xfrm>
            <a:prstGeom prst="rect">
              <a:avLst/>
            </a:prstGeom>
            <a:noFill/>
          </p:spPr>
          <p:txBody>
            <a:bodyPr wrap="square" rtlCol="0">
              <a:spAutoFit/>
            </a:bodyPr>
            <a:lstStyle/>
            <a:p>
              <a:r>
                <a:rPr lang="en-US" b="1" dirty="0" smtClean="0">
                  <a:solidFill>
                    <a:schemeClr val="bg1"/>
                  </a:solidFill>
                </a:rPr>
                <a:t>NARRATE</a:t>
              </a:r>
              <a:endParaRPr lang="en-US" b="1" dirty="0">
                <a:solidFill>
                  <a:schemeClr val="bg1"/>
                </a:solidFill>
              </a:endParaRPr>
            </a:p>
          </p:txBody>
        </p:sp>
      </p:grpSp>
      <p:grpSp>
        <p:nvGrpSpPr>
          <p:cNvPr id="146" name="Group 145"/>
          <p:cNvGrpSpPr/>
          <p:nvPr/>
        </p:nvGrpSpPr>
        <p:grpSpPr>
          <a:xfrm>
            <a:off x="5112719" y="970962"/>
            <a:ext cx="1113527" cy="1523798"/>
            <a:chOff x="5102948" y="913896"/>
            <a:chExt cx="1113527" cy="1523798"/>
          </a:xfrm>
        </p:grpSpPr>
        <p:sp>
          <p:nvSpPr>
            <p:cNvPr id="147"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TextBox 147"/>
            <p:cNvSpPr txBox="1"/>
            <p:nvPr/>
          </p:nvSpPr>
          <p:spPr>
            <a:xfrm rot="4454865">
              <a:off x="4943134" y="1512030"/>
              <a:ext cx="1481997" cy="369332"/>
            </a:xfrm>
            <a:prstGeom prst="rect">
              <a:avLst/>
            </a:prstGeom>
            <a:noFill/>
          </p:spPr>
          <p:txBody>
            <a:bodyPr wrap="square" rtlCol="0">
              <a:spAutoFit/>
            </a:bodyPr>
            <a:lstStyle/>
            <a:p>
              <a:r>
                <a:rPr lang="en-US" b="1" dirty="0" smtClean="0">
                  <a:solidFill>
                    <a:schemeClr val="bg1"/>
                  </a:solidFill>
                </a:rPr>
                <a:t>PREDICTION</a:t>
              </a:r>
              <a:endParaRPr lang="en-US" b="1" dirty="0">
                <a:solidFill>
                  <a:schemeClr val="bg1"/>
                </a:solidFill>
              </a:endParaRPr>
            </a:p>
          </p:txBody>
        </p:sp>
      </p:grpSp>
      <p:sp>
        <p:nvSpPr>
          <p:cNvPr id="149" name="TextBox 148"/>
          <p:cNvSpPr txBox="1"/>
          <p:nvPr/>
        </p:nvSpPr>
        <p:spPr>
          <a:xfrm>
            <a:off x="7799554" y="2598748"/>
            <a:ext cx="1198504" cy="338554"/>
          </a:xfrm>
          <a:prstGeom prst="rect">
            <a:avLst/>
          </a:prstGeom>
          <a:noFill/>
        </p:spPr>
        <p:txBody>
          <a:bodyPr wrap="square" rtlCol="0">
            <a:spAutoFit/>
          </a:bodyPr>
          <a:lstStyle/>
          <a:p>
            <a:r>
              <a:rPr lang="en-US" sz="1600" b="1" dirty="0" smtClean="0">
                <a:solidFill>
                  <a:schemeClr val="bg1"/>
                </a:solidFill>
                <a:latin typeface="Arial Narrow" panose="020B0606020202030204" pitchFamily="34" charset="0"/>
              </a:rPr>
              <a:t>NARRATE</a:t>
            </a:r>
            <a:endParaRPr lang="en-US" sz="1600" b="1" dirty="0">
              <a:solidFill>
                <a:schemeClr val="bg1"/>
              </a:solidFill>
              <a:latin typeface="Arial Narrow" panose="020B0606020202030204" pitchFamily="34" charset="0"/>
            </a:endParaRPr>
          </a:p>
        </p:txBody>
      </p:sp>
      <p:pic>
        <p:nvPicPr>
          <p:cNvPr id="150"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40"/>
          <a:stretch>
            <a:fillRect/>
          </a:stretch>
        </p:blipFill>
        <p:spPr>
          <a:xfrm>
            <a:off x="8400508" y="7561811"/>
            <a:ext cx="609600" cy="609600"/>
          </a:xfrm>
          <a:prstGeom prst="rect">
            <a:avLst/>
          </a:prstGeom>
        </p:spPr>
      </p:pic>
      <p:pic>
        <p:nvPicPr>
          <p:cNvPr id="151"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40"/>
          <a:stretch>
            <a:fillRect/>
          </a:stretch>
        </p:blipFill>
        <p:spPr>
          <a:xfrm>
            <a:off x="1227292" y="7501070"/>
            <a:ext cx="609600" cy="609600"/>
          </a:xfrm>
          <a:prstGeom prst="rect">
            <a:avLst/>
          </a:prstGeom>
        </p:spPr>
      </p:pic>
      <p:pic>
        <p:nvPicPr>
          <p:cNvPr id="152" name="Picture 8" descr="http://cliparts.co/cliparts/pio/dBR/piodBRjiE.png"/>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7562088" y="2984450"/>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10" descr="http://images.sodahead.com/polls/003879831/485086176_x_mark_red_circle_answer_2_xlarge.png"/>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8823960" y="2984450"/>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54" name="Group 153"/>
          <p:cNvGrpSpPr/>
          <p:nvPr/>
        </p:nvGrpSpPr>
        <p:grpSpPr>
          <a:xfrm>
            <a:off x="1709928" y="210312"/>
            <a:ext cx="4485959" cy="7048953"/>
            <a:chOff x="1712441" y="207823"/>
            <a:chExt cx="4485959" cy="7048953"/>
          </a:xfrm>
        </p:grpSpPr>
        <p:pic>
          <p:nvPicPr>
            <p:cNvPr id="155" name="Picture 18" descr="http://www.zeldainformer.com/05-ocarina-of-time/walkthrough/images/Biri.png"/>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156" name="Picture 155"/>
            <p:cNvPicPr/>
            <p:nvPr/>
          </p:nvPicPr>
          <p:blipFill>
            <a:blip r:embed="rId46">
              <a:extLst>
                <a:ext uri="{28A0092B-C50C-407E-A947-70E740481C1C}">
                  <a14:useLocalDpi xmlns:a14="http://schemas.microsoft.com/office/drawing/2010/main" val="0"/>
                </a:ext>
              </a:extLst>
            </a:blip>
            <a:stretch>
              <a:fillRect/>
            </a:stretch>
          </p:blipFill>
          <p:spPr>
            <a:xfrm>
              <a:off x="3486760" y="3618933"/>
              <a:ext cx="1194688" cy="1185391"/>
            </a:xfrm>
            <a:prstGeom prst="rect">
              <a:avLst/>
            </a:prstGeom>
          </p:spPr>
        </p:pic>
        <p:sp>
          <p:nvSpPr>
            <p:cNvPr id="157" name="TextBox 156"/>
            <p:cNvSpPr txBox="1"/>
            <p:nvPr/>
          </p:nvSpPr>
          <p:spPr>
            <a:xfrm>
              <a:off x="2725560" y="773856"/>
              <a:ext cx="2649256" cy="1661993"/>
            </a:xfrm>
            <a:prstGeom prst="rect">
              <a:avLst/>
            </a:prstGeom>
            <a:noFill/>
          </p:spPr>
          <p:txBody>
            <a:bodyPr wrap="square" rtlCol="0">
              <a:spAutoFit/>
            </a:bodyPr>
            <a:lstStyle/>
            <a:p>
              <a:r>
                <a:rPr lang="en-US" sz="1700" b="1" dirty="0">
                  <a:latin typeface="Arial Narrow" panose="020B0606020202030204" pitchFamily="34" charset="0"/>
                </a:rPr>
                <a:t>A phrase that has a literal and figurative meaning. If you do exactly what it says you may look very silly.  (You blew your lid when you found out about your grade.)</a:t>
              </a:r>
            </a:p>
          </p:txBody>
        </p:sp>
      </p:grpSp>
      <p:grpSp>
        <p:nvGrpSpPr>
          <p:cNvPr id="158" name="Group 157"/>
          <p:cNvGrpSpPr/>
          <p:nvPr/>
        </p:nvGrpSpPr>
        <p:grpSpPr>
          <a:xfrm>
            <a:off x="1639603" y="1012800"/>
            <a:ext cx="1188209" cy="1399242"/>
            <a:chOff x="1703160" y="1053846"/>
            <a:chExt cx="1188209" cy="1399242"/>
          </a:xfrm>
        </p:grpSpPr>
        <p:sp>
          <p:nvSpPr>
            <p:cNvPr id="159"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TextBox 159"/>
            <p:cNvSpPr txBox="1"/>
            <p:nvPr/>
          </p:nvSpPr>
          <p:spPr>
            <a:xfrm rot="18046997">
              <a:off x="1769356" y="1629430"/>
              <a:ext cx="1165851" cy="369332"/>
            </a:xfrm>
            <a:prstGeom prst="rect">
              <a:avLst/>
            </a:prstGeom>
            <a:noFill/>
          </p:spPr>
          <p:txBody>
            <a:bodyPr wrap="square" rtlCol="0">
              <a:spAutoFit/>
            </a:bodyPr>
            <a:lstStyle/>
            <a:p>
              <a:r>
                <a:rPr lang="en-US" b="1" dirty="0" smtClean="0">
                  <a:solidFill>
                    <a:schemeClr val="bg1"/>
                  </a:solidFill>
                </a:rPr>
                <a:t>Idiom</a:t>
              </a:r>
              <a:endParaRPr lang="en-US" b="1" dirty="0">
                <a:solidFill>
                  <a:schemeClr val="bg1"/>
                </a:solidFill>
              </a:endParaRPr>
            </a:p>
          </p:txBody>
        </p:sp>
      </p:grpSp>
      <p:grpSp>
        <p:nvGrpSpPr>
          <p:cNvPr id="161" name="Group 160"/>
          <p:cNvGrpSpPr/>
          <p:nvPr/>
        </p:nvGrpSpPr>
        <p:grpSpPr>
          <a:xfrm>
            <a:off x="5085892" y="949604"/>
            <a:ext cx="1113527" cy="1399242"/>
            <a:chOff x="5102948" y="913896"/>
            <a:chExt cx="1113527" cy="1399242"/>
          </a:xfrm>
        </p:grpSpPr>
        <p:sp>
          <p:nvSpPr>
            <p:cNvPr id="162"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Box 162"/>
            <p:cNvSpPr txBox="1"/>
            <p:nvPr/>
          </p:nvSpPr>
          <p:spPr>
            <a:xfrm rot="3927957">
              <a:off x="5127496" y="1466773"/>
              <a:ext cx="1196364" cy="369332"/>
            </a:xfrm>
            <a:prstGeom prst="rect">
              <a:avLst/>
            </a:prstGeom>
            <a:noFill/>
          </p:spPr>
          <p:txBody>
            <a:bodyPr wrap="square" rtlCol="0">
              <a:spAutoFit/>
            </a:bodyPr>
            <a:lstStyle/>
            <a:p>
              <a:r>
                <a:rPr lang="en-US" b="1" dirty="0" smtClean="0">
                  <a:solidFill>
                    <a:schemeClr val="bg1"/>
                  </a:solidFill>
                </a:rPr>
                <a:t>Metaphor</a:t>
              </a:r>
              <a:endParaRPr lang="en-US" b="1" dirty="0">
                <a:solidFill>
                  <a:schemeClr val="bg1"/>
                </a:solidFill>
              </a:endParaRPr>
            </a:p>
          </p:txBody>
        </p:sp>
      </p:grpSp>
      <p:sp>
        <p:nvSpPr>
          <p:cNvPr id="164" name="TextBox 163"/>
          <p:cNvSpPr txBox="1"/>
          <p:nvPr/>
        </p:nvSpPr>
        <p:spPr>
          <a:xfrm>
            <a:off x="7924940" y="2917379"/>
            <a:ext cx="1198504" cy="369332"/>
          </a:xfrm>
          <a:prstGeom prst="rect">
            <a:avLst/>
          </a:prstGeom>
          <a:noFill/>
        </p:spPr>
        <p:txBody>
          <a:bodyPr wrap="square" rtlCol="0">
            <a:spAutoFit/>
          </a:bodyPr>
          <a:lstStyle/>
          <a:p>
            <a:r>
              <a:rPr lang="en-US" b="1" dirty="0" smtClean="0">
                <a:solidFill>
                  <a:schemeClr val="bg1"/>
                </a:solidFill>
                <a:latin typeface="Arial Narrow" panose="020B0606020202030204" pitchFamily="34" charset="0"/>
              </a:rPr>
              <a:t>IDIOM</a:t>
            </a:r>
            <a:endParaRPr lang="en-US" b="1" dirty="0">
              <a:solidFill>
                <a:schemeClr val="bg1"/>
              </a:solidFill>
              <a:latin typeface="Arial Narrow" panose="020B0606020202030204" pitchFamily="34" charset="0"/>
            </a:endParaRPr>
          </a:p>
        </p:txBody>
      </p:sp>
      <p:pic>
        <p:nvPicPr>
          <p:cNvPr id="165"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40"/>
          <a:stretch>
            <a:fillRect/>
          </a:stretch>
        </p:blipFill>
        <p:spPr>
          <a:xfrm>
            <a:off x="8552908" y="7714211"/>
            <a:ext cx="609600" cy="609600"/>
          </a:xfrm>
          <a:prstGeom prst="rect">
            <a:avLst/>
          </a:prstGeom>
        </p:spPr>
      </p:pic>
      <p:pic>
        <p:nvPicPr>
          <p:cNvPr id="166"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40"/>
          <a:stretch>
            <a:fillRect/>
          </a:stretch>
        </p:blipFill>
        <p:spPr>
          <a:xfrm>
            <a:off x="1379692" y="7653470"/>
            <a:ext cx="609600" cy="609600"/>
          </a:xfrm>
          <a:prstGeom prst="rect">
            <a:avLst/>
          </a:prstGeom>
        </p:spPr>
      </p:pic>
      <p:pic>
        <p:nvPicPr>
          <p:cNvPr id="167" name="Picture 8" descr="http://cliparts.co/cliparts/pio/dBR/piodBRjiE.png"/>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7562088" y="3318493"/>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68" name="Picture 10" descr="http://images.sodahead.com/polls/003879831/485086176_x_mark_red_circle_answer_2_xlarge.png"/>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8823960" y="3318493"/>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69" name="Group 168"/>
          <p:cNvGrpSpPr/>
          <p:nvPr/>
        </p:nvGrpSpPr>
        <p:grpSpPr>
          <a:xfrm>
            <a:off x="1709928" y="210312"/>
            <a:ext cx="4485959" cy="7048953"/>
            <a:chOff x="1712441" y="207823"/>
            <a:chExt cx="4485959" cy="7048953"/>
          </a:xfrm>
        </p:grpSpPr>
        <p:pic>
          <p:nvPicPr>
            <p:cNvPr id="170" name="Picture 18" descr="http://www.zeldainformer.com/05-ocarina-of-time/walkthrough/images/Biri.png"/>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171" name="Picture 170"/>
            <p:cNvPicPr/>
            <p:nvPr/>
          </p:nvPicPr>
          <p:blipFill>
            <a:blip r:embed="rId47">
              <a:extLst>
                <a:ext uri="{28A0092B-C50C-407E-A947-70E740481C1C}">
                  <a14:useLocalDpi xmlns:a14="http://schemas.microsoft.com/office/drawing/2010/main" val="0"/>
                </a:ext>
              </a:extLst>
            </a:blip>
            <a:stretch>
              <a:fillRect/>
            </a:stretch>
          </p:blipFill>
          <p:spPr>
            <a:xfrm>
              <a:off x="3184912" y="3679507"/>
              <a:ext cx="1761063" cy="1375687"/>
            </a:xfrm>
            <a:prstGeom prst="rect">
              <a:avLst/>
            </a:prstGeom>
          </p:spPr>
        </p:pic>
        <p:sp>
          <p:nvSpPr>
            <p:cNvPr id="172" name="TextBox 171"/>
            <p:cNvSpPr txBox="1"/>
            <p:nvPr/>
          </p:nvSpPr>
          <p:spPr>
            <a:xfrm>
              <a:off x="2921372" y="800734"/>
              <a:ext cx="2311767" cy="1661993"/>
            </a:xfrm>
            <a:prstGeom prst="rect">
              <a:avLst/>
            </a:prstGeom>
            <a:noFill/>
          </p:spPr>
          <p:txBody>
            <a:bodyPr wrap="square" rtlCol="0">
              <a:spAutoFit/>
            </a:bodyPr>
            <a:lstStyle/>
            <a:p>
              <a:r>
                <a:rPr lang="en-US" sz="1700" b="1" dirty="0">
                  <a:latin typeface="Arial Narrow" panose="020B0606020202030204" pitchFamily="34" charset="0"/>
                </a:rPr>
                <a:t>An extreme exaggeration, authors use </a:t>
              </a:r>
              <a:r>
                <a:rPr lang="en-US" sz="1700" b="1" dirty="0" smtClean="0">
                  <a:latin typeface="Arial Narrow" panose="020B0606020202030204" pitchFamily="34" charset="0"/>
                </a:rPr>
                <a:t>to </a:t>
              </a:r>
              <a:r>
                <a:rPr lang="en-US" sz="1700" b="1" dirty="0">
                  <a:latin typeface="Arial Narrow" panose="020B0606020202030204" pitchFamily="34" charset="0"/>
                </a:rPr>
                <a:t>get readers to notice </a:t>
              </a:r>
              <a:r>
                <a:rPr lang="en-US" sz="1700" b="1" dirty="0" smtClean="0">
                  <a:latin typeface="Arial Narrow" panose="020B0606020202030204" pitchFamily="34" charset="0"/>
                </a:rPr>
                <a:t>part of a </a:t>
              </a:r>
              <a:r>
                <a:rPr lang="en-US" sz="1700" b="1" dirty="0">
                  <a:latin typeface="Arial Narrow" panose="020B0606020202030204" pitchFamily="34" charset="0"/>
                </a:rPr>
                <a:t>text.  (“I have a mountain of homework!”)</a:t>
              </a:r>
            </a:p>
          </p:txBody>
        </p:sp>
      </p:grpSp>
      <p:grpSp>
        <p:nvGrpSpPr>
          <p:cNvPr id="173" name="Group 172"/>
          <p:cNvGrpSpPr/>
          <p:nvPr/>
        </p:nvGrpSpPr>
        <p:grpSpPr>
          <a:xfrm>
            <a:off x="1612835" y="1056846"/>
            <a:ext cx="1188209" cy="1399242"/>
            <a:chOff x="1703160" y="1053846"/>
            <a:chExt cx="1188209" cy="1399242"/>
          </a:xfrm>
        </p:grpSpPr>
        <p:sp>
          <p:nvSpPr>
            <p:cNvPr id="174"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TextBox 174"/>
            <p:cNvSpPr txBox="1"/>
            <p:nvPr/>
          </p:nvSpPr>
          <p:spPr>
            <a:xfrm rot="18046997">
              <a:off x="1611114" y="1545001"/>
              <a:ext cx="1250613" cy="369332"/>
            </a:xfrm>
            <a:prstGeom prst="rect">
              <a:avLst/>
            </a:prstGeom>
            <a:noFill/>
          </p:spPr>
          <p:txBody>
            <a:bodyPr wrap="square" rtlCol="0">
              <a:spAutoFit/>
            </a:bodyPr>
            <a:lstStyle/>
            <a:p>
              <a:r>
                <a:rPr lang="en-US" b="1" dirty="0" smtClean="0">
                  <a:solidFill>
                    <a:schemeClr val="bg1"/>
                  </a:solidFill>
                </a:rPr>
                <a:t>Hyperbole</a:t>
              </a:r>
              <a:endParaRPr lang="en-US" b="1" dirty="0">
                <a:solidFill>
                  <a:schemeClr val="bg1"/>
                </a:solidFill>
              </a:endParaRPr>
            </a:p>
          </p:txBody>
        </p:sp>
      </p:grpSp>
      <p:grpSp>
        <p:nvGrpSpPr>
          <p:cNvPr id="176" name="Group 175"/>
          <p:cNvGrpSpPr/>
          <p:nvPr/>
        </p:nvGrpSpPr>
        <p:grpSpPr>
          <a:xfrm>
            <a:off x="5090608" y="929594"/>
            <a:ext cx="1113527" cy="1399242"/>
            <a:chOff x="5102948" y="913896"/>
            <a:chExt cx="1113527" cy="1399242"/>
          </a:xfrm>
        </p:grpSpPr>
        <p:sp>
          <p:nvSpPr>
            <p:cNvPr id="177"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TextBox 177"/>
            <p:cNvSpPr txBox="1"/>
            <p:nvPr/>
          </p:nvSpPr>
          <p:spPr>
            <a:xfrm rot="18704414">
              <a:off x="5181519" y="1580117"/>
              <a:ext cx="1055274" cy="369332"/>
            </a:xfrm>
            <a:prstGeom prst="rect">
              <a:avLst/>
            </a:prstGeom>
            <a:noFill/>
          </p:spPr>
          <p:txBody>
            <a:bodyPr wrap="square" rtlCol="0">
              <a:spAutoFit/>
            </a:bodyPr>
            <a:lstStyle/>
            <a:p>
              <a:r>
                <a:rPr lang="en-US" b="1" dirty="0" smtClean="0">
                  <a:solidFill>
                    <a:schemeClr val="bg1"/>
                  </a:solidFill>
                </a:rPr>
                <a:t>Idiom</a:t>
              </a:r>
              <a:endParaRPr lang="en-US" b="1" dirty="0">
                <a:solidFill>
                  <a:schemeClr val="bg1"/>
                </a:solidFill>
              </a:endParaRPr>
            </a:p>
          </p:txBody>
        </p:sp>
      </p:grpSp>
      <p:sp>
        <p:nvSpPr>
          <p:cNvPr id="179" name="TextBox 178"/>
          <p:cNvSpPr txBox="1"/>
          <p:nvPr/>
        </p:nvSpPr>
        <p:spPr>
          <a:xfrm>
            <a:off x="7696709" y="3238512"/>
            <a:ext cx="1292114" cy="338554"/>
          </a:xfrm>
          <a:prstGeom prst="rect">
            <a:avLst/>
          </a:prstGeom>
          <a:noFill/>
        </p:spPr>
        <p:txBody>
          <a:bodyPr wrap="square" rtlCol="0">
            <a:spAutoFit/>
          </a:bodyPr>
          <a:lstStyle/>
          <a:p>
            <a:r>
              <a:rPr lang="en-US" sz="1600" b="1" dirty="0" smtClean="0">
                <a:solidFill>
                  <a:schemeClr val="bg1"/>
                </a:solidFill>
                <a:latin typeface="Arial Narrow" panose="020B0606020202030204" pitchFamily="34" charset="0"/>
              </a:rPr>
              <a:t>HYPERBOLE</a:t>
            </a:r>
            <a:endParaRPr lang="en-US" sz="1600" b="1" dirty="0">
              <a:solidFill>
                <a:schemeClr val="bg1"/>
              </a:solidFill>
              <a:latin typeface="Arial Narrow" panose="020B0606020202030204" pitchFamily="34" charset="0"/>
            </a:endParaRPr>
          </a:p>
        </p:txBody>
      </p:sp>
      <p:pic>
        <p:nvPicPr>
          <p:cNvPr id="180"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40"/>
          <a:stretch>
            <a:fillRect/>
          </a:stretch>
        </p:blipFill>
        <p:spPr>
          <a:xfrm>
            <a:off x="8552908" y="7714211"/>
            <a:ext cx="609600" cy="609600"/>
          </a:xfrm>
          <a:prstGeom prst="rect">
            <a:avLst/>
          </a:prstGeom>
        </p:spPr>
      </p:pic>
      <p:pic>
        <p:nvPicPr>
          <p:cNvPr id="181"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40"/>
          <a:stretch>
            <a:fillRect/>
          </a:stretch>
        </p:blipFill>
        <p:spPr>
          <a:xfrm>
            <a:off x="1532092" y="7805870"/>
            <a:ext cx="609600" cy="609600"/>
          </a:xfrm>
          <a:prstGeom prst="rect">
            <a:avLst/>
          </a:prstGeom>
        </p:spPr>
      </p:pic>
      <p:pic>
        <p:nvPicPr>
          <p:cNvPr id="182" name="Picture 8" descr="http://cliparts.co/cliparts/pio/dBR/piodBRjiE.png"/>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7562088" y="3706125"/>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83" name="Picture 10" descr="http://images.sodahead.com/polls/003879831/485086176_x_mark_red_circle_answer_2_xlarge.png"/>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8823960" y="3706125"/>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84" name="Group 183"/>
          <p:cNvGrpSpPr/>
          <p:nvPr/>
        </p:nvGrpSpPr>
        <p:grpSpPr>
          <a:xfrm>
            <a:off x="1709928" y="210312"/>
            <a:ext cx="4485959" cy="7048953"/>
            <a:chOff x="1712441" y="207823"/>
            <a:chExt cx="4485959" cy="7048953"/>
          </a:xfrm>
        </p:grpSpPr>
        <p:pic>
          <p:nvPicPr>
            <p:cNvPr id="185" name="Picture 18" descr="http://www.zeldainformer.com/05-ocarina-of-time/walkthrough/images/Biri.png"/>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186" name="Picture 185"/>
            <p:cNvPicPr/>
            <p:nvPr/>
          </p:nvPicPr>
          <p:blipFill>
            <a:blip r:embed="rId48">
              <a:extLst>
                <a:ext uri="{28A0092B-C50C-407E-A947-70E740481C1C}">
                  <a14:useLocalDpi xmlns:a14="http://schemas.microsoft.com/office/drawing/2010/main" val="0"/>
                </a:ext>
              </a:extLst>
            </a:blip>
            <a:stretch>
              <a:fillRect/>
            </a:stretch>
          </p:blipFill>
          <p:spPr>
            <a:xfrm>
              <a:off x="3299235" y="3524055"/>
              <a:ext cx="1491664" cy="1252223"/>
            </a:xfrm>
            <a:prstGeom prst="rect">
              <a:avLst/>
            </a:prstGeom>
          </p:spPr>
        </p:pic>
        <p:sp>
          <p:nvSpPr>
            <p:cNvPr id="187" name="TextBox 186"/>
            <p:cNvSpPr txBox="1"/>
            <p:nvPr/>
          </p:nvSpPr>
          <p:spPr>
            <a:xfrm>
              <a:off x="2879490" y="631784"/>
              <a:ext cx="2311767" cy="1923604"/>
            </a:xfrm>
            <a:prstGeom prst="rect">
              <a:avLst/>
            </a:prstGeom>
            <a:noFill/>
          </p:spPr>
          <p:txBody>
            <a:bodyPr wrap="square" rtlCol="0">
              <a:spAutoFit/>
            </a:bodyPr>
            <a:lstStyle/>
            <a:p>
              <a:r>
                <a:rPr lang="en-US" sz="1700" b="1" dirty="0" smtClean="0">
                  <a:latin typeface="Arial Narrow" panose="020B0606020202030204" pitchFamily="34" charset="0"/>
                </a:rPr>
                <a:t>Words </a:t>
              </a:r>
              <a:r>
                <a:rPr lang="en-US" sz="1700" b="1" dirty="0">
                  <a:latin typeface="Arial Narrow" panose="020B0606020202030204" pitchFamily="34" charset="0"/>
                </a:rPr>
                <a:t>written as sound effects to help the reader hear the sounds that are happening in the story. (The writer used ____________ like Boom! Pop! Zing!)</a:t>
              </a:r>
            </a:p>
          </p:txBody>
        </p:sp>
      </p:grpSp>
      <p:grpSp>
        <p:nvGrpSpPr>
          <p:cNvPr id="188" name="Group 187"/>
          <p:cNvGrpSpPr/>
          <p:nvPr/>
        </p:nvGrpSpPr>
        <p:grpSpPr>
          <a:xfrm>
            <a:off x="1643182" y="1036304"/>
            <a:ext cx="1188209" cy="1422238"/>
            <a:chOff x="1703160" y="1053846"/>
            <a:chExt cx="1188209" cy="1422238"/>
          </a:xfrm>
        </p:grpSpPr>
        <p:sp>
          <p:nvSpPr>
            <p:cNvPr id="189"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TextBox 189"/>
            <p:cNvSpPr txBox="1"/>
            <p:nvPr/>
          </p:nvSpPr>
          <p:spPr>
            <a:xfrm rot="16622153">
              <a:off x="1656873" y="1635692"/>
              <a:ext cx="1373006" cy="307777"/>
            </a:xfrm>
            <a:prstGeom prst="rect">
              <a:avLst/>
            </a:prstGeom>
            <a:noFill/>
          </p:spPr>
          <p:txBody>
            <a:bodyPr wrap="square" rtlCol="0">
              <a:spAutoFit/>
            </a:bodyPr>
            <a:lstStyle/>
            <a:p>
              <a:r>
                <a:rPr lang="en-US" sz="1400" b="1" dirty="0" smtClean="0">
                  <a:solidFill>
                    <a:schemeClr val="bg1"/>
                  </a:solidFill>
                </a:rPr>
                <a:t>Onomatopoeia</a:t>
              </a:r>
              <a:endParaRPr lang="en-US" sz="1400" b="1" dirty="0">
                <a:solidFill>
                  <a:schemeClr val="bg1"/>
                </a:solidFill>
              </a:endParaRPr>
            </a:p>
          </p:txBody>
        </p:sp>
      </p:grpSp>
      <p:grpSp>
        <p:nvGrpSpPr>
          <p:cNvPr id="191" name="Group 190"/>
          <p:cNvGrpSpPr/>
          <p:nvPr/>
        </p:nvGrpSpPr>
        <p:grpSpPr>
          <a:xfrm>
            <a:off x="5062757" y="874668"/>
            <a:ext cx="1113527" cy="1412909"/>
            <a:chOff x="5102948" y="913896"/>
            <a:chExt cx="1113527" cy="1412909"/>
          </a:xfrm>
        </p:grpSpPr>
        <p:sp>
          <p:nvSpPr>
            <p:cNvPr id="192"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TextBox 192"/>
            <p:cNvSpPr txBox="1"/>
            <p:nvPr/>
          </p:nvSpPr>
          <p:spPr>
            <a:xfrm rot="15960983">
              <a:off x="4888524" y="1509640"/>
              <a:ext cx="1326552" cy="307777"/>
            </a:xfrm>
            <a:prstGeom prst="rect">
              <a:avLst/>
            </a:prstGeom>
            <a:noFill/>
          </p:spPr>
          <p:txBody>
            <a:bodyPr wrap="square" rtlCol="0">
              <a:spAutoFit/>
            </a:bodyPr>
            <a:lstStyle/>
            <a:p>
              <a:r>
                <a:rPr lang="en-US" sz="1400" b="1" dirty="0" smtClean="0">
                  <a:solidFill>
                    <a:schemeClr val="bg1"/>
                  </a:solidFill>
                </a:rPr>
                <a:t>Personification</a:t>
              </a:r>
              <a:endParaRPr lang="en-US" sz="1400" b="1" dirty="0">
                <a:solidFill>
                  <a:schemeClr val="bg1"/>
                </a:solidFill>
              </a:endParaRPr>
            </a:p>
          </p:txBody>
        </p:sp>
      </p:grpSp>
      <p:sp>
        <p:nvSpPr>
          <p:cNvPr id="194" name="TextBox 193"/>
          <p:cNvSpPr txBox="1"/>
          <p:nvPr/>
        </p:nvSpPr>
        <p:spPr>
          <a:xfrm>
            <a:off x="7691970" y="3673533"/>
            <a:ext cx="1271650" cy="276999"/>
          </a:xfrm>
          <a:prstGeom prst="rect">
            <a:avLst/>
          </a:prstGeom>
          <a:noFill/>
        </p:spPr>
        <p:txBody>
          <a:bodyPr wrap="square" rtlCol="0">
            <a:spAutoFit/>
          </a:bodyPr>
          <a:lstStyle/>
          <a:p>
            <a:r>
              <a:rPr lang="en-US" sz="1200" b="1" dirty="0" smtClean="0">
                <a:solidFill>
                  <a:schemeClr val="bg1"/>
                </a:solidFill>
                <a:latin typeface="Arial Narrow" panose="020B0606020202030204" pitchFamily="34" charset="0"/>
              </a:rPr>
              <a:t>ONOMATOPOEIA</a:t>
            </a:r>
            <a:endParaRPr lang="en-US" sz="1200" b="1" dirty="0">
              <a:solidFill>
                <a:schemeClr val="bg1"/>
              </a:solidFill>
              <a:latin typeface="Arial Narrow" panose="020B0606020202030204" pitchFamily="34" charset="0"/>
            </a:endParaRPr>
          </a:p>
        </p:txBody>
      </p:sp>
      <p:pic>
        <p:nvPicPr>
          <p:cNvPr id="195"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40"/>
          <a:stretch>
            <a:fillRect/>
          </a:stretch>
        </p:blipFill>
        <p:spPr>
          <a:xfrm>
            <a:off x="8705308" y="7866611"/>
            <a:ext cx="609600" cy="609600"/>
          </a:xfrm>
          <a:prstGeom prst="rect">
            <a:avLst/>
          </a:prstGeom>
        </p:spPr>
      </p:pic>
      <p:pic>
        <p:nvPicPr>
          <p:cNvPr id="196"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40"/>
          <a:stretch>
            <a:fillRect/>
          </a:stretch>
        </p:blipFill>
        <p:spPr>
          <a:xfrm>
            <a:off x="1684492" y="7958270"/>
            <a:ext cx="609600" cy="609600"/>
          </a:xfrm>
          <a:prstGeom prst="rect">
            <a:avLst/>
          </a:prstGeom>
        </p:spPr>
      </p:pic>
      <p:pic>
        <p:nvPicPr>
          <p:cNvPr id="197" name="Picture 8" descr="http://cliparts.co/cliparts/pio/dBR/piodBRjiE.png"/>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7562088" y="4091543"/>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98" name="Picture 10" descr="http://images.sodahead.com/polls/003879831/485086176_x_mark_red_circle_answer_2_xlarge.png"/>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8823960" y="4091543"/>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99" name="Group 198"/>
          <p:cNvGrpSpPr/>
          <p:nvPr/>
        </p:nvGrpSpPr>
        <p:grpSpPr>
          <a:xfrm>
            <a:off x="1709928" y="210312"/>
            <a:ext cx="4485959" cy="7048953"/>
            <a:chOff x="1712441" y="207823"/>
            <a:chExt cx="4485959" cy="7048953"/>
          </a:xfrm>
        </p:grpSpPr>
        <p:pic>
          <p:nvPicPr>
            <p:cNvPr id="200" name="Picture 18" descr="http://www.zeldainformer.com/05-ocarina-of-time/walkthrough/images/Biri.png"/>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01" name="Picture 200"/>
            <p:cNvPicPr/>
            <p:nvPr/>
          </p:nvPicPr>
          <p:blipFill>
            <a:blip r:embed="rId49" cstate="print">
              <a:extLst>
                <a:ext uri="{28A0092B-C50C-407E-A947-70E740481C1C}">
                  <a14:useLocalDpi xmlns:a14="http://schemas.microsoft.com/office/drawing/2010/main" val="0"/>
                </a:ext>
              </a:extLst>
            </a:blip>
            <a:stretch>
              <a:fillRect/>
            </a:stretch>
          </p:blipFill>
          <p:spPr>
            <a:xfrm>
              <a:off x="3245424" y="3658430"/>
              <a:ext cx="1612340" cy="1113559"/>
            </a:xfrm>
            <a:prstGeom prst="rect">
              <a:avLst/>
            </a:prstGeom>
          </p:spPr>
        </p:pic>
        <p:sp>
          <p:nvSpPr>
            <p:cNvPr id="202" name="TextBox 201"/>
            <p:cNvSpPr txBox="1"/>
            <p:nvPr/>
          </p:nvSpPr>
          <p:spPr>
            <a:xfrm>
              <a:off x="2718480" y="713881"/>
              <a:ext cx="2560115" cy="2031325"/>
            </a:xfrm>
            <a:prstGeom prst="rect">
              <a:avLst/>
            </a:prstGeom>
            <a:noFill/>
          </p:spPr>
          <p:txBody>
            <a:bodyPr wrap="square" rtlCol="0">
              <a:spAutoFit/>
            </a:bodyPr>
            <a:lstStyle/>
            <a:p>
              <a:r>
                <a:rPr lang="en-US" sz="1400" b="1" dirty="0">
                  <a:latin typeface="Arial Narrow" panose="020B0606020202030204" pitchFamily="34" charset="0"/>
                </a:rPr>
                <a:t>A short story that teaches a moral or spiritual lesson. (The students sat and listened to the teacher read the ________________ about the “Boy Who Cried Wolf” because the teacher wanted the class to learn </a:t>
              </a:r>
              <a:r>
                <a:rPr lang="en-US" sz="1400" b="1" dirty="0" smtClean="0">
                  <a:latin typeface="Arial Narrow" panose="020B0606020202030204" pitchFamily="34" charset="0"/>
                </a:rPr>
                <a:t>that people will not believe you if you make things up.</a:t>
              </a:r>
              <a:endParaRPr lang="en-US" sz="1400" b="1" dirty="0">
                <a:latin typeface="Arial Narrow" panose="020B0606020202030204" pitchFamily="34" charset="0"/>
              </a:endParaRPr>
            </a:p>
          </p:txBody>
        </p:sp>
      </p:grpSp>
      <p:grpSp>
        <p:nvGrpSpPr>
          <p:cNvPr id="203" name="Group 202"/>
          <p:cNvGrpSpPr/>
          <p:nvPr/>
        </p:nvGrpSpPr>
        <p:grpSpPr>
          <a:xfrm>
            <a:off x="1617285" y="1005379"/>
            <a:ext cx="1188209" cy="1465704"/>
            <a:chOff x="1703160" y="987384"/>
            <a:chExt cx="1188209" cy="1465704"/>
          </a:xfrm>
        </p:grpSpPr>
        <p:sp>
          <p:nvSpPr>
            <p:cNvPr id="204"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 name="TextBox 204"/>
            <p:cNvSpPr txBox="1"/>
            <p:nvPr/>
          </p:nvSpPr>
          <p:spPr>
            <a:xfrm rot="18046997">
              <a:off x="1588560" y="1481804"/>
              <a:ext cx="1358172" cy="369332"/>
            </a:xfrm>
            <a:prstGeom prst="rect">
              <a:avLst/>
            </a:prstGeom>
            <a:noFill/>
          </p:spPr>
          <p:txBody>
            <a:bodyPr wrap="square" rtlCol="0">
              <a:spAutoFit/>
            </a:bodyPr>
            <a:lstStyle/>
            <a:p>
              <a:r>
                <a:rPr lang="en-US" b="1" dirty="0" smtClean="0">
                  <a:solidFill>
                    <a:schemeClr val="bg1"/>
                  </a:solidFill>
                </a:rPr>
                <a:t>Parable</a:t>
              </a:r>
              <a:endParaRPr lang="en-US" b="1" dirty="0">
                <a:solidFill>
                  <a:schemeClr val="bg1"/>
                </a:solidFill>
              </a:endParaRPr>
            </a:p>
          </p:txBody>
        </p:sp>
      </p:grpSp>
      <p:grpSp>
        <p:nvGrpSpPr>
          <p:cNvPr id="206" name="Group 205"/>
          <p:cNvGrpSpPr/>
          <p:nvPr/>
        </p:nvGrpSpPr>
        <p:grpSpPr>
          <a:xfrm>
            <a:off x="5117322" y="943089"/>
            <a:ext cx="1113527" cy="1399242"/>
            <a:chOff x="5102948" y="913896"/>
            <a:chExt cx="1113527" cy="1399242"/>
          </a:xfrm>
        </p:grpSpPr>
        <p:sp>
          <p:nvSpPr>
            <p:cNvPr id="207"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 name="TextBox 207"/>
            <p:cNvSpPr txBox="1"/>
            <p:nvPr/>
          </p:nvSpPr>
          <p:spPr>
            <a:xfrm rot="18704414">
              <a:off x="5265315" y="1539325"/>
              <a:ext cx="1055274" cy="369332"/>
            </a:xfrm>
            <a:prstGeom prst="rect">
              <a:avLst/>
            </a:prstGeom>
            <a:noFill/>
          </p:spPr>
          <p:txBody>
            <a:bodyPr wrap="square" rtlCol="0">
              <a:spAutoFit/>
            </a:bodyPr>
            <a:lstStyle/>
            <a:p>
              <a:r>
                <a:rPr lang="en-US" b="1" dirty="0" smtClean="0">
                  <a:solidFill>
                    <a:schemeClr val="bg1"/>
                  </a:solidFill>
                </a:rPr>
                <a:t>Narrate</a:t>
              </a:r>
              <a:endParaRPr lang="en-US" b="1" dirty="0">
                <a:solidFill>
                  <a:schemeClr val="bg1"/>
                </a:solidFill>
              </a:endParaRPr>
            </a:p>
          </p:txBody>
        </p:sp>
      </p:grpSp>
      <p:sp>
        <p:nvSpPr>
          <p:cNvPr id="209" name="TextBox 208"/>
          <p:cNvSpPr txBox="1"/>
          <p:nvPr/>
        </p:nvSpPr>
        <p:spPr>
          <a:xfrm>
            <a:off x="7864973" y="4043789"/>
            <a:ext cx="1083694" cy="307777"/>
          </a:xfrm>
          <a:prstGeom prst="rect">
            <a:avLst/>
          </a:prstGeom>
          <a:noFill/>
        </p:spPr>
        <p:txBody>
          <a:bodyPr wrap="square" rtlCol="0">
            <a:spAutoFit/>
          </a:bodyPr>
          <a:lstStyle/>
          <a:p>
            <a:r>
              <a:rPr lang="en-US" sz="1400" b="1" dirty="0" smtClean="0">
                <a:solidFill>
                  <a:schemeClr val="bg1"/>
                </a:solidFill>
                <a:latin typeface="Arial Narrow" panose="020B0606020202030204" pitchFamily="34" charset="0"/>
              </a:rPr>
              <a:t>PARABLE</a:t>
            </a:r>
            <a:endParaRPr lang="en-US" sz="1400" b="1" dirty="0">
              <a:solidFill>
                <a:schemeClr val="bg1"/>
              </a:solidFill>
              <a:latin typeface="Arial Narrow" panose="020B0606020202030204" pitchFamily="34" charset="0"/>
            </a:endParaRPr>
          </a:p>
        </p:txBody>
      </p:sp>
      <p:grpSp>
        <p:nvGrpSpPr>
          <p:cNvPr id="230" name="Group 229"/>
          <p:cNvGrpSpPr/>
          <p:nvPr/>
        </p:nvGrpSpPr>
        <p:grpSpPr>
          <a:xfrm>
            <a:off x="1709928" y="210312"/>
            <a:ext cx="4485959" cy="7048953"/>
            <a:chOff x="1712441" y="207823"/>
            <a:chExt cx="4485959" cy="7048953"/>
          </a:xfrm>
        </p:grpSpPr>
        <p:pic>
          <p:nvPicPr>
            <p:cNvPr id="231" name="Picture 18" descr="http://www.zeldainformer.com/05-ocarina-of-time/walkthrough/images/Biri.png"/>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32" name="Picture 231"/>
            <p:cNvPicPr/>
            <p:nvPr/>
          </p:nvPicPr>
          <p:blipFill>
            <a:blip r:embed="rId50">
              <a:extLst>
                <a:ext uri="{28A0092B-C50C-407E-A947-70E740481C1C}">
                  <a14:useLocalDpi xmlns:a14="http://schemas.microsoft.com/office/drawing/2010/main" val="0"/>
                </a:ext>
              </a:extLst>
            </a:blip>
            <a:stretch>
              <a:fillRect/>
            </a:stretch>
          </p:blipFill>
          <p:spPr>
            <a:xfrm>
              <a:off x="3268236" y="3683025"/>
              <a:ext cx="1598089" cy="1155761"/>
            </a:xfrm>
            <a:prstGeom prst="rect">
              <a:avLst/>
            </a:prstGeom>
          </p:spPr>
        </p:pic>
        <p:sp>
          <p:nvSpPr>
            <p:cNvPr id="233" name="TextBox 232"/>
            <p:cNvSpPr txBox="1"/>
            <p:nvPr/>
          </p:nvSpPr>
          <p:spPr>
            <a:xfrm>
              <a:off x="2747670" y="468939"/>
              <a:ext cx="2649256" cy="2585323"/>
            </a:xfrm>
            <a:prstGeom prst="rect">
              <a:avLst/>
            </a:prstGeom>
            <a:noFill/>
          </p:spPr>
          <p:txBody>
            <a:bodyPr wrap="square" rtlCol="0">
              <a:spAutoFit/>
            </a:bodyPr>
            <a:lstStyle/>
            <a:p>
              <a:r>
                <a:rPr lang="en-US" b="1" dirty="0">
                  <a:latin typeface="Arial Narrow" panose="020B0606020202030204" pitchFamily="34" charset="0"/>
                </a:rPr>
                <a:t>Giving non-human things, human qualities and abilities.  (Examples: The girl used a great example of __________________ when she described how the sun smiled on us and how love slapped me in the face.)</a:t>
              </a:r>
            </a:p>
          </p:txBody>
        </p:sp>
      </p:grpSp>
      <p:grpSp>
        <p:nvGrpSpPr>
          <p:cNvPr id="234" name="Group 233"/>
          <p:cNvGrpSpPr/>
          <p:nvPr/>
        </p:nvGrpSpPr>
        <p:grpSpPr>
          <a:xfrm>
            <a:off x="1631183" y="1040649"/>
            <a:ext cx="1188209" cy="1454444"/>
            <a:chOff x="1703160" y="998644"/>
            <a:chExt cx="1188209" cy="1454444"/>
          </a:xfrm>
        </p:grpSpPr>
        <p:sp>
          <p:nvSpPr>
            <p:cNvPr id="235"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6" name="TextBox 235"/>
            <p:cNvSpPr txBox="1"/>
            <p:nvPr/>
          </p:nvSpPr>
          <p:spPr>
            <a:xfrm rot="17266779">
              <a:off x="1589906" y="1502124"/>
              <a:ext cx="1345514" cy="338554"/>
            </a:xfrm>
            <a:prstGeom prst="rect">
              <a:avLst/>
            </a:prstGeom>
            <a:noFill/>
          </p:spPr>
          <p:txBody>
            <a:bodyPr wrap="square" rtlCol="0">
              <a:spAutoFit/>
            </a:bodyPr>
            <a:lstStyle/>
            <a:p>
              <a:r>
                <a:rPr lang="en-US" sz="1600" b="1" dirty="0" smtClean="0">
                  <a:solidFill>
                    <a:schemeClr val="bg1"/>
                  </a:solidFill>
                </a:rPr>
                <a:t>Hyperbole</a:t>
              </a:r>
              <a:endParaRPr lang="en-US" sz="1600" b="1" dirty="0">
                <a:solidFill>
                  <a:schemeClr val="bg1"/>
                </a:solidFill>
              </a:endParaRPr>
            </a:p>
          </p:txBody>
        </p:sp>
      </p:grpSp>
      <p:grpSp>
        <p:nvGrpSpPr>
          <p:cNvPr id="237" name="Group 236"/>
          <p:cNvGrpSpPr/>
          <p:nvPr/>
        </p:nvGrpSpPr>
        <p:grpSpPr>
          <a:xfrm>
            <a:off x="5097840" y="875521"/>
            <a:ext cx="1113527" cy="1580605"/>
            <a:chOff x="5102948" y="834363"/>
            <a:chExt cx="1113527" cy="1580605"/>
          </a:xfrm>
        </p:grpSpPr>
        <p:sp>
          <p:nvSpPr>
            <p:cNvPr id="238"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9" name="TextBox 238"/>
            <p:cNvSpPr txBox="1"/>
            <p:nvPr/>
          </p:nvSpPr>
          <p:spPr>
            <a:xfrm rot="16200000">
              <a:off x="4751608" y="1455389"/>
              <a:ext cx="1580605" cy="338554"/>
            </a:xfrm>
            <a:prstGeom prst="rect">
              <a:avLst/>
            </a:prstGeom>
            <a:noFill/>
          </p:spPr>
          <p:txBody>
            <a:bodyPr wrap="square" rtlCol="0">
              <a:spAutoFit/>
            </a:bodyPr>
            <a:lstStyle/>
            <a:p>
              <a:r>
                <a:rPr lang="en-US" sz="1600" b="1" dirty="0" smtClean="0">
                  <a:solidFill>
                    <a:schemeClr val="bg1"/>
                  </a:solidFill>
                </a:rPr>
                <a:t>Personification</a:t>
              </a:r>
              <a:endParaRPr lang="en-US" sz="1600" b="1" dirty="0">
                <a:solidFill>
                  <a:schemeClr val="bg1"/>
                </a:solidFill>
              </a:endParaRPr>
            </a:p>
          </p:txBody>
        </p:sp>
      </p:grpSp>
      <p:pic>
        <p:nvPicPr>
          <p:cNvPr id="240" name="Picture 8" descr="http://cliparts.co/cliparts/pio/dBR/piodBRjiE.png"/>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7530165" y="4625396"/>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241" name="Picture 10" descr="http://images.sodahead.com/polls/003879831/485086176_x_mark_red_circle_answer_2_xlarge.png"/>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8904356" y="4625478"/>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242" name="TextBox 241"/>
          <p:cNvSpPr txBox="1"/>
          <p:nvPr/>
        </p:nvSpPr>
        <p:spPr>
          <a:xfrm>
            <a:off x="7631773" y="4583511"/>
            <a:ext cx="1373898" cy="276999"/>
          </a:xfrm>
          <a:prstGeom prst="rect">
            <a:avLst/>
          </a:prstGeom>
          <a:noFill/>
        </p:spPr>
        <p:txBody>
          <a:bodyPr wrap="square" rtlCol="0">
            <a:spAutoFit/>
          </a:bodyPr>
          <a:lstStyle/>
          <a:p>
            <a:pPr algn="ctr"/>
            <a:r>
              <a:rPr lang="en-US" sz="1200" b="1" dirty="0" smtClean="0">
                <a:solidFill>
                  <a:schemeClr val="bg1"/>
                </a:solidFill>
                <a:latin typeface="Arial Narrow" panose="020B0606020202030204" pitchFamily="34" charset="0"/>
              </a:rPr>
              <a:t>PERSONIFICATION</a:t>
            </a:r>
            <a:endParaRPr lang="en-US" sz="1200" b="1" dirty="0">
              <a:solidFill>
                <a:schemeClr val="bg1"/>
              </a:solidFill>
              <a:latin typeface="Arial Narrow" panose="020B0606020202030204" pitchFamily="34" charset="0"/>
            </a:endParaRPr>
          </a:p>
        </p:txBody>
      </p:sp>
      <p:pic>
        <p:nvPicPr>
          <p:cNvPr id="243"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40"/>
          <a:stretch>
            <a:fillRect/>
          </a:stretch>
        </p:blipFill>
        <p:spPr>
          <a:xfrm>
            <a:off x="8857708" y="8069002"/>
            <a:ext cx="609600" cy="609600"/>
          </a:xfrm>
          <a:prstGeom prst="rect">
            <a:avLst/>
          </a:prstGeom>
        </p:spPr>
      </p:pic>
      <p:pic>
        <p:nvPicPr>
          <p:cNvPr id="244"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40"/>
          <a:stretch>
            <a:fillRect/>
          </a:stretch>
        </p:blipFill>
        <p:spPr>
          <a:xfrm>
            <a:off x="1836892" y="8160661"/>
            <a:ext cx="609600" cy="609600"/>
          </a:xfrm>
          <a:prstGeom prst="rect">
            <a:avLst/>
          </a:prstGeom>
        </p:spPr>
      </p:pic>
      <p:grpSp>
        <p:nvGrpSpPr>
          <p:cNvPr id="245" name="Group 244"/>
          <p:cNvGrpSpPr/>
          <p:nvPr/>
        </p:nvGrpSpPr>
        <p:grpSpPr>
          <a:xfrm>
            <a:off x="1709928" y="210312"/>
            <a:ext cx="4485959" cy="7048953"/>
            <a:chOff x="1712441" y="207823"/>
            <a:chExt cx="4485959" cy="7048953"/>
          </a:xfrm>
        </p:grpSpPr>
        <p:pic>
          <p:nvPicPr>
            <p:cNvPr id="246" name="Picture 18" descr="http://www.zeldainformer.com/05-ocarina-of-time/walkthrough/images/Biri.png"/>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47" name="Picture 246"/>
            <p:cNvPicPr/>
            <p:nvPr/>
          </p:nvPicPr>
          <p:blipFill>
            <a:blip r:embed="rId51">
              <a:extLst>
                <a:ext uri="{28A0092B-C50C-407E-A947-70E740481C1C}">
                  <a14:useLocalDpi xmlns:a14="http://schemas.microsoft.com/office/drawing/2010/main" val="0"/>
                </a:ext>
              </a:extLst>
            </a:blip>
            <a:stretch>
              <a:fillRect/>
            </a:stretch>
          </p:blipFill>
          <p:spPr>
            <a:xfrm>
              <a:off x="3449793" y="3211081"/>
              <a:ext cx="1219563" cy="1667560"/>
            </a:xfrm>
            <a:prstGeom prst="rect">
              <a:avLst/>
            </a:prstGeom>
          </p:spPr>
        </p:pic>
        <p:sp>
          <p:nvSpPr>
            <p:cNvPr id="248" name="TextBox 247"/>
            <p:cNvSpPr txBox="1"/>
            <p:nvPr/>
          </p:nvSpPr>
          <p:spPr>
            <a:xfrm>
              <a:off x="2623035" y="675256"/>
              <a:ext cx="2774467" cy="1815882"/>
            </a:xfrm>
            <a:prstGeom prst="rect">
              <a:avLst/>
            </a:prstGeom>
            <a:noFill/>
          </p:spPr>
          <p:txBody>
            <a:bodyPr wrap="square" rtlCol="0">
              <a:spAutoFit/>
            </a:bodyPr>
            <a:lstStyle/>
            <a:p>
              <a:r>
                <a:rPr lang="en-US" sz="1600" b="1" dirty="0">
                  <a:latin typeface="Arial Narrow" panose="020B0606020202030204" pitchFamily="34" charset="0"/>
                </a:rPr>
                <a:t>When you try to get someone to do or believe something. (Example: I talked my sister into doing my school work.  The man kept trying to be ___________ by using words that made him sound like the best candidate.)</a:t>
              </a:r>
            </a:p>
          </p:txBody>
        </p:sp>
      </p:grpSp>
      <p:grpSp>
        <p:nvGrpSpPr>
          <p:cNvPr id="249" name="Group 248"/>
          <p:cNvGrpSpPr/>
          <p:nvPr/>
        </p:nvGrpSpPr>
        <p:grpSpPr>
          <a:xfrm>
            <a:off x="1616253" y="653598"/>
            <a:ext cx="1188209" cy="1848070"/>
            <a:chOff x="1703160" y="605018"/>
            <a:chExt cx="1188209" cy="1848070"/>
          </a:xfrm>
        </p:grpSpPr>
        <p:sp>
          <p:nvSpPr>
            <p:cNvPr id="250"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1" name="TextBox 250"/>
            <p:cNvSpPr txBox="1"/>
            <p:nvPr/>
          </p:nvSpPr>
          <p:spPr>
            <a:xfrm rot="16473890">
              <a:off x="1505034" y="1236845"/>
              <a:ext cx="1602208" cy="338554"/>
            </a:xfrm>
            <a:prstGeom prst="rect">
              <a:avLst/>
            </a:prstGeom>
            <a:noFill/>
          </p:spPr>
          <p:txBody>
            <a:bodyPr wrap="square" rtlCol="0">
              <a:spAutoFit/>
            </a:bodyPr>
            <a:lstStyle/>
            <a:p>
              <a:r>
                <a:rPr lang="en-US" sz="1600" b="1" dirty="0" smtClean="0">
                  <a:solidFill>
                    <a:schemeClr val="bg1"/>
                  </a:solidFill>
                </a:rPr>
                <a:t>Quote</a:t>
              </a:r>
              <a:endParaRPr lang="en-US" sz="1600" b="1" dirty="0">
                <a:solidFill>
                  <a:schemeClr val="bg1"/>
                </a:solidFill>
              </a:endParaRPr>
            </a:p>
          </p:txBody>
        </p:sp>
      </p:grpSp>
      <p:grpSp>
        <p:nvGrpSpPr>
          <p:cNvPr id="252" name="Group 251"/>
          <p:cNvGrpSpPr/>
          <p:nvPr/>
        </p:nvGrpSpPr>
        <p:grpSpPr>
          <a:xfrm>
            <a:off x="5098216" y="704521"/>
            <a:ext cx="1113527" cy="1653340"/>
            <a:chOff x="5102948" y="659798"/>
            <a:chExt cx="1113527" cy="1653340"/>
          </a:xfrm>
        </p:grpSpPr>
        <p:sp>
          <p:nvSpPr>
            <p:cNvPr id="253"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4" name="TextBox 253"/>
            <p:cNvSpPr txBox="1"/>
            <p:nvPr/>
          </p:nvSpPr>
          <p:spPr>
            <a:xfrm rot="17733287">
              <a:off x="4947721" y="1296212"/>
              <a:ext cx="1580605" cy="307777"/>
            </a:xfrm>
            <a:prstGeom prst="rect">
              <a:avLst/>
            </a:prstGeom>
            <a:noFill/>
          </p:spPr>
          <p:txBody>
            <a:bodyPr wrap="square" rtlCol="0">
              <a:spAutoFit/>
            </a:bodyPr>
            <a:lstStyle/>
            <a:p>
              <a:r>
                <a:rPr lang="en-US" sz="1400" b="1" dirty="0" smtClean="0">
                  <a:solidFill>
                    <a:schemeClr val="bg1"/>
                  </a:solidFill>
                </a:rPr>
                <a:t>Persuasion</a:t>
              </a:r>
              <a:endParaRPr lang="en-US" sz="1400" b="1" dirty="0">
                <a:solidFill>
                  <a:schemeClr val="bg1"/>
                </a:solidFill>
              </a:endParaRPr>
            </a:p>
          </p:txBody>
        </p:sp>
      </p:grpSp>
      <p:pic>
        <p:nvPicPr>
          <p:cNvPr id="255" name="Picture 8" descr="http://cliparts.co/cliparts/pio/dBR/piodBRjiE.png"/>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7562088" y="5076020"/>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256" name="Picture 10" descr="http://images.sodahead.com/polls/003879831/485086176_x_mark_red_circle_answer_2_xlarge.png"/>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8823960" y="5095189"/>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257" name="TextBox 256"/>
          <p:cNvSpPr txBox="1"/>
          <p:nvPr/>
        </p:nvSpPr>
        <p:spPr>
          <a:xfrm>
            <a:off x="7683485" y="5045893"/>
            <a:ext cx="1245886" cy="307777"/>
          </a:xfrm>
          <a:prstGeom prst="rect">
            <a:avLst/>
          </a:prstGeom>
          <a:noFill/>
        </p:spPr>
        <p:txBody>
          <a:bodyPr wrap="square" rtlCol="0">
            <a:spAutoFit/>
          </a:bodyPr>
          <a:lstStyle/>
          <a:p>
            <a:pPr algn="ctr"/>
            <a:r>
              <a:rPr lang="en-US" sz="1400" b="1" dirty="0" smtClean="0">
                <a:solidFill>
                  <a:schemeClr val="bg1"/>
                </a:solidFill>
                <a:latin typeface="Arial Narrow" panose="020B0606020202030204" pitchFamily="34" charset="0"/>
              </a:rPr>
              <a:t>PERSUASION</a:t>
            </a:r>
            <a:endParaRPr lang="en-US" sz="1400" b="1" dirty="0">
              <a:solidFill>
                <a:schemeClr val="bg1"/>
              </a:solidFill>
              <a:latin typeface="Arial Narrow" panose="020B0606020202030204" pitchFamily="34" charset="0"/>
            </a:endParaRPr>
          </a:p>
        </p:txBody>
      </p:sp>
      <p:pic>
        <p:nvPicPr>
          <p:cNvPr id="258"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40"/>
          <a:stretch>
            <a:fillRect/>
          </a:stretch>
        </p:blipFill>
        <p:spPr>
          <a:xfrm>
            <a:off x="9010108" y="8221402"/>
            <a:ext cx="609600" cy="609600"/>
          </a:xfrm>
          <a:prstGeom prst="rect">
            <a:avLst/>
          </a:prstGeom>
        </p:spPr>
      </p:pic>
      <p:pic>
        <p:nvPicPr>
          <p:cNvPr id="259"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40"/>
          <a:stretch>
            <a:fillRect/>
          </a:stretch>
        </p:blipFill>
        <p:spPr>
          <a:xfrm>
            <a:off x="1989292" y="8313061"/>
            <a:ext cx="609600" cy="609600"/>
          </a:xfrm>
          <a:prstGeom prst="rect">
            <a:avLst/>
          </a:prstGeom>
        </p:spPr>
      </p:pic>
      <p:pic>
        <p:nvPicPr>
          <p:cNvPr id="260" name="Picture 8" descr="http://cliparts.co/cliparts/pio/dBR/piodBRjiE.png"/>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7563822" y="5491470"/>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261" name="Picture 10" descr="http://images.sodahead.com/polls/003879831/485086176_x_mark_red_circle_answer_2_xlarge.png"/>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8927926" y="5490925"/>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262" name="Group 261"/>
          <p:cNvGrpSpPr/>
          <p:nvPr/>
        </p:nvGrpSpPr>
        <p:grpSpPr>
          <a:xfrm>
            <a:off x="1709928" y="210312"/>
            <a:ext cx="4485959" cy="7048953"/>
            <a:chOff x="1710091" y="191669"/>
            <a:chExt cx="4485959" cy="7048953"/>
          </a:xfrm>
        </p:grpSpPr>
        <p:pic>
          <p:nvPicPr>
            <p:cNvPr id="263" name="Picture 18" descr="http://www.zeldainformer.com/05-ocarina-of-time/walkthrough/images/Biri.png"/>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710091" y="191669"/>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64" name="Picture 263"/>
            <p:cNvPicPr/>
            <p:nvPr/>
          </p:nvPicPr>
          <p:blipFill>
            <a:blip r:embed="rId52">
              <a:extLst>
                <a:ext uri="{28A0092B-C50C-407E-A947-70E740481C1C}">
                  <a14:useLocalDpi xmlns:a14="http://schemas.microsoft.com/office/drawing/2010/main" val="0"/>
                </a:ext>
              </a:extLst>
            </a:blip>
            <a:stretch>
              <a:fillRect/>
            </a:stretch>
          </p:blipFill>
          <p:spPr>
            <a:xfrm>
              <a:off x="3159720" y="3587079"/>
              <a:ext cx="1808294" cy="1396068"/>
            </a:xfrm>
            <a:prstGeom prst="rect">
              <a:avLst/>
            </a:prstGeom>
          </p:spPr>
        </p:pic>
        <p:sp>
          <p:nvSpPr>
            <p:cNvPr id="265" name="TextBox 264"/>
            <p:cNvSpPr txBox="1"/>
            <p:nvPr/>
          </p:nvSpPr>
          <p:spPr>
            <a:xfrm>
              <a:off x="2794970" y="670278"/>
              <a:ext cx="2311767" cy="1815882"/>
            </a:xfrm>
            <a:prstGeom prst="rect">
              <a:avLst/>
            </a:prstGeom>
            <a:noFill/>
          </p:spPr>
          <p:txBody>
            <a:bodyPr wrap="square" rtlCol="0">
              <a:spAutoFit/>
            </a:bodyPr>
            <a:lstStyle/>
            <a:p>
              <a:r>
                <a:rPr lang="en-US" sz="1600" b="1" dirty="0">
                  <a:latin typeface="Arial Narrow" panose="020B0606020202030204" pitchFamily="34" charset="0"/>
                </a:rPr>
                <a:t>A statement about what will happen or might happen in the future.  (Example: I saw the dark clouds heading my way, so I ran in and got an </a:t>
              </a:r>
              <a:r>
                <a:rPr lang="en-US" sz="1600" b="1" dirty="0" smtClean="0">
                  <a:latin typeface="Arial Narrow" panose="020B0606020202030204" pitchFamily="34" charset="0"/>
                </a:rPr>
                <a:t>umbrella.)</a:t>
              </a:r>
              <a:endParaRPr lang="en-US" sz="1600" b="1" dirty="0">
                <a:latin typeface="Arial Narrow" panose="020B0606020202030204" pitchFamily="34" charset="0"/>
              </a:endParaRPr>
            </a:p>
          </p:txBody>
        </p:sp>
      </p:grpSp>
      <p:grpSp>
        <p:nvGrpSpPr>
          <p:cNvPr id="266" name="Group 265"/>
          <p:cNvGrpSpPr/>
          <p:nvPr/>
        </p:nvGrpSpPr>
        <p:grpSpPr>
          <a:xfrm>
            <a:off x="1622939" y="523792"/>
            <a:ext cx="1188209" cy="1951387"/>
            <a:chOff x="1703160" y="501701"/>
            <a:chExt cx="1188209" cy="1951387"/>
          </a:xfrm>
        </p:grpSpPr>
        <p:sp>
          <p:nvSpPr>
            <p:cNvPr id="267"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8" name="TextBox 267"/>
            <p:cNvSpPr txBox="1"/>
            <p:nvPr/>
          </p:nvSpPr>
          <p:spPr>
            <a:xfrm rot="18349208">
              <a:off x="1504953" y="1278052"/>
              <a:ext cx="1891255" cy="338554"/>
            </a:xfrm>
            <a:prstGeom prst="rect">
              <a:avLst/>
            </a:prstGeom>
            <a:noFill/>
          </p:spPr>
          <p:txBody>
            <a:bodyPr wrap="square" rtlCol="0">
              <a:spAutoFit/>
            </a:bodyPr>
            <a:lstStyle/>
            <a:p>
              <a:r>
                <a:rPr lang="en-US" sz="1600" b="1" dirty="0" smtClean="0">
                  <a:solidFill>
                    <a:schemeClr val="bg1"/>
                  </a:solidFill>
                </a:rPr>
                <a:t>Prediction</a:t>
              </a:r>
              <a:endParaRPr lang="en-US" sz="1600" b="1" dirty="0">
                <a:solidFill>
                  <a:schemeClr val="bg1"/>
                </a:solidFill>
              </a:endParaRPr>
            </a:p>
          </p:txBody>
        </p:sp>
      </p:grpSp>
      <p:grpSp>
        <p:nvGrpSpPr>
          <p:cNvPr id="269" name="Group 268"/>
          <p:cNvGrpSpPr/>
          <p:nvPr/>
        </p:nvGrpSpPr>
        <p:grpSpPr>
          <a:xfrm>
            <a:off x="5085690" y="921452"/>
            <a:ext cx="1113527" cy="1399242"/>
            <a:chOff x="5102948" y="913896"/>
            <a:chExt cx="1113527" cy="1399242"/>
          </a:xfrm>
        </p:grpSpPr>
        <p:sp>
          <p:nvSpPr>
            <p:cNvPr id="270"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1" name="TextBox 270"/>
            <p:cNvSpPr txBox="1"/>
            <p:nvPr/>
          </p:nvSpPr>
          <p:spPr>
            <a:xfrm rot="16526581">
              <a:off x="4961544" y="1500987"/>
              <a:ext cx="1249870" cy="369332"/>
            </a:xfrm>
            <a:prstGeom prst="rect">
              <a:avLst/>
            </a:prstGeom>
            <a:noFill/>
          </p:spPr>
          <p:txBody>
            <a:bodyPr wrap="square" rtlCol="0">
              <a:spAutoFit/>
            </a:bodyPr>
            <a:lstStyle/>
            <a:p>
              <a:r>
                <a:rPr lang="en-US" b="1" dirty="0" smtClean="0">
                  <a:solidFill>
                    <a:schemeClr val="bg1"/>
                  </a:solidFill>
                </a:rPr>
                <a:t>Persuasive</a:t>
              </a:r>
              <a:endParaRPr lang="en-US" b="1" dirty="0">
                <a:solidFill>
                  <a:schemeClr val="bg1"/>
                </a:solidFill>
              </a:endParaRPr>
            </a:p>
          </p:txBody>
        </p:sp>
      </p:grpSp>
      <p:sp>
        <p:nvSpPr>
          <p:cNvPr id="272" name="TextBox 271"/>
          <p:cNvSpPr txBox="1"/>
          <p:nvPr/>
        </p:nvSpPr>
        <p:spPr>
          <a:xfrm>
            <a:off x="7782088" y="5445675"/>
            <a:ext cx="1288973" cy="307777"/>
          </a:xfrm>
          <a:prstGeom prst="rect">
            <a:avLst/>
          </a:prstGeom>
          <a:noFill/>
        </p:spPr>
        <p:txBody>
          <a:bodyPr wrap="square" rtlCol="0">
            <a:spAutoFit/>
          </a:bodyPr>
          <a:lstStyle/>
          <a:p>
            <a:r>
              <a:rPr lang="en-US" sz="1400" b="1" dirty="0" smtClean="0">
                <a:solidFill>
                  <a:schemeClr val="bg1"/>
                </a:solidFill>
                <a:latin typeface="Arial Narrow" panose="020B0606020202030204" pitchFamily="34" charset="0"/>
              </a:rPr>
              <a:t>PREDICTION</a:t>
            </a:r>
            <a:endParaRPr lang="en-US" sz="1400" b="1" dirty="0">
              <a:solidFill>
                <a:schemeClr val="bg1"/>
              </a:solidFill>
              <a:latin typeface="Arial Narrow" panose="020B0606020202030204" pitchFamily="34" charset="0"/>
            </a:endParaRPr>
          </a:p>
        </p:txBody>
      </p:sp>
      <p:pic>
        <p:nvPicPr>
          <p:cNvPr id="273"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40"/>
          <a:stretch>
            <a:fillRect/>
          </a:stretch>
        </p:blipFill>
        <p:spPr>
          <a:xfrm>
            <a:off x="9162508" y="8373802"/>
            <a:ext cx="609600" cy="609600"/>
          </a:xfrm>
          <a:prstGeom prst="rect">
            <a:avLst/>
          </a:prstGeom>
        </p:spPr>
      </p:pic>
      <p:pic>
        <p:nvPicPr>
          <p:cNvPr id="274"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40"/>
          <a:stretch>
            <a:fillRect/>
          </a:stretch>
        </p:blipFill>
        <p:spPr>
          <a:xfrm>
            <a:off x="2141692" y="8465461"/>
            <a:ext cx="609600" cy="609600"/>
          </a:xfrm>
          <a:prstGeom prst="rect">
            <a:avLst/>
          </a:prstGeom>
        </p:spPr>
      </p:pic>
      <p:pic>
        <p:nvPicPr>
          <p:cNvPr id="275" name="Picture 8" descr="http://cliparts.co/cliparts/pio/dBR/piodBRjiE.png"/>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7546788" y="6042777"/>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276" name="Picture 10" descr="http://images.sodahead.com/polls/003879831/485086176_x_mark_red_circle_answer_2_xlarge.png"/>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8847268" y="6043106"/>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277" name="Group 276"/>
          <p:cNvGrpSpPr/>
          <p:nvPr/>
        </p:nvGrpSpPr>
        <p:grpSpPr>
          <a:xfrm>
            <a:off x="1709928" y="210312"/>
            <a:ext cx="4485959" cy="7048953"/>
            <a:chOff x="1710091" y="191669"/>
            <a:chExt cx="4485959" cy="7048953"/>
          </a:xfrm>
        </p:grpSpPr>
        <p:pic>
          <p:nvPicPr>
            <p:cNvPr id="278" name="Picture 18" descr="http://www.zeldainformer.com/05-ocarina-of-time/walkthrough/images/Biri.png"/>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710091" y="191669"/>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79" name="Picture 278"/>
            <p:cNvPicPr/>
            <p:nvPr/>
          </p:nvPicPr>
          <p:blipFill>
            <a:blip r:embed="rId53">
              <a:extLst>
                <a:ext uri="{28A0092B-C50C-407E-A947-70E740481C1C}">
                  <a14:useLocalDpi xmlns:a14="http://schemas.microsoft.com/office/drawing/2010/main" val="0"/>
                </a:ext>
              </a:extLst>
            </a:blip>
            <a:stretch>
              <a:fillRect/>
            </a:stretch>
          </p:blipFill>
          <p:spPr>
            <a:xfrm>
              <a:off x="3219527" y="3571444"/>
              <a:ext cx="1607076" cy="1144272"/>
            </a:xfrm>
            <a:prstGeom prst="rect">
              <a:avLst/>
            </a:prstGeom>
          </p:spPr>
        </p:pic>
        <p:sp>
          <p:nvSpPr>
            <p:cNvPr id="280" name="TextBox 279"/>
            <p:cNvSpPr txBox="1"/>
            <p:nvPr/>
          </p:nvSpPr>
          <p:spPr>
            <a:xfrm>
              <a:off x="2794970" y="416278"/>
              <a:ext cx="2456191" cy="2308324"/>
            </a:xfrm>
            <a:prstGeom prst="rect">
              <a:avLst/>
            </a:prstGeom>
            <a:noFill/>
          </p:spPr>
          <p:txBody>
            <a:bodyPr wrap="square" rtlCol="0">
              <a:spAutoFit/>
            </a:bodyPr>
            <a:lstStyle/>
            <a:p>
              <a:r>
                <a:rPr lang="en-US" sz="1600" b="1" dirty="0">
                  <a:latin typeface="Arial Narrow" panose="020B0606020202030204" pitchFamily="34" charset="0"/>
                </a:rPr>
                <a:t>A document which was written or created during the time under study. (When we studied the Revolutionary War, we used the constitution as a _______________ to understand what was happening.)</a:t>
              </a:r>
            </a:p>
          </p:txBody>
        </p:sp>
      </p:grpSp>
      <p:grpSp>
        <p:nvGrpSpPr>
          <p:cNvPr id="281" name="Group 280"/>
          <p:cNvGrpSpPr/>
          <p:nvPr/>
        </p:nvGrpSpPr>
        <p:grpSpPr>
          <a:xfrm>
            <a:off x="1615667" y="529210"/>
            <a:ext cx="1226725" cy="1946256"/>
            <a:chOff x="1703160" y="506832"/>
            <a:chExt cx="1226725" cy="1946256"/>
          </a:xfrm>
        </p:grpSpPr>
        <p:sp>
          <p:nvSpPr>
            <p:cNvPr id="282"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3" name="TextBox 282"/>
            <p:cNvSpPr txBox="1"/>
            <p:nvPr/>
          </p:nvSpPr>
          <p:spPr>
            <a:xfrm rot="18781809">
              <a:off x="1691870" y="1160072"/>
              <a:ext cx="1891255" cy="584775"/>
            </a:xfrm>
            <a:prstGeom prst="rect">
              <a:avLst/>
            </a:prstGeom>
            <a:noFill/>
          </p:spPr>
          <p:txBody>
            <a:bodyPr wrap="square" rtlCol="0">
              <a:spAutoFit/>
            </a:bodyPr>
            <a:lstStyle/>
            <a:p>
              <a:r>
                <a:rPr lang="en-US" sz="1600" b="1" dirty="0" smtClean="0">
                  <a:solidFill>
                    <a:schemeClr val="bg1"/>
                  </a:solidFill>
                </a:rPr>
                <a:t>Primary</a:t>
              </a:r>
            </a:p>
            <a:p>
              <a:r>
                <a:rPr lang="en-US" sz="1600" b="1" dirty="0" smtClean="0">
                  <a:solidFill>
                    <a:schemeClr val="bg1"/>
                  </a:solidFill>
                </a:rPr>
                <a:t>Source</a:t>
              </a:r>
              <a:endParaRPr lang="en-US" sz="1600" b="1" dirty="0">
                <a:solidFill>
                  <a:schemeClr val="bg1"/>
                </a:solidFill>
              </a:endParaRPr>
            </a:p>
          </p:txBody>
        </p:sp>
      </p:grpSp>
      <p:grpSp>
        <p:nvGrpSpPr>
          <p:cNvPr id="284" name="Group 283"/>
          <p:cNvGrpSpPr/>
          <p:nvPr/>
        </p:nvGrpSpPr>
        <p:grpSpPr>
          <a:xfrm>
            <a:off x="5078417" y="967413"/>
            <a:ext cx="1113527" cy="1536098"/>
            <a:chOff x="5102948" y="913896"/>
            <a:chExt cx="1113527" cy="1536098"/>
          </a:xfrm>
        </p:grpSpPr>
        <p:sp>
          <p:nvSpPr>
            <p:cNvPr id="285"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6" name="TextBox 285"/>
            <p:cNvSpPr txBox="1"/>
            <p:nvPr/>
          </p:nvSpPr>
          <p:spPr>
            <a:xfrm rot="18704414">
              <a:off x="5071294" y="1640393"/>
              <a:ext cx="1249870" cy="369332"/>
            </a:xfrm>
            <a:prstGeom prst="rect">
              <a:avLst/>
            </a:prstGeom>
            <a:noFill/>
          </p:spPr>
          <p:txBody>
            <a:bodyPr wrap="square" rtlCol="0">
              <a:spAutoFit/>
            </a:bodyPr>
            <a:lstStyle/>
            <a:p>
              <a:r>
                <a:rPr lang="en-US" b="1" dirty="0" smtClean="0">
                  <a:solidFill>
                    <a:schemeClr val="bg1"/>
                  </a:solidFill>
                </a:rPr>
                <a:t>Instruction</a:t>
              </a:r>
              <a:endParaRPr lang="en-US" b="1" dirty="0">
                <a:solidFill>
                  <a:schemeClr val="bg1"/>
                </a:solidFill>
              </a:endParaRPr>
            </a:p>
          </p:txBody>
        </p:sp>
      </p:grpSp>
      <p:sp>
        <p:nvSpPr>
          <p:cNvPr id="287" name="TextBox 286"/>
          <p:cNvSpPr txBox="1"/>
          <p:nvPr/>
        </p:nvSpPr>
        <p:spPr>
          <a:xfrm>
            <a:off x="7703199" y="5880268"/>
            <a:ext cx="1288973" cy="523220"/>
          </a:xfrm>
          <a:prstGeom prst="rect">
            <a:avLst/>
          </a:prstGeom>
          <a:noFill/>
        </p:spPr>
        <p:txBody>
          <a:bodyPr wrap="square" rtlCol="0">
            <a:spAutoFit/>
          </a:bodyPr>
          <a:lstStyle/>
          <a:p>
            <a:pPr algn="ctr"/>
            <a:r>
              <a:rPr lang="en-US" sz="1400" b="1" dirty="0" smtClean="0">
                <a:solidFill>
                  <a:schemeClr val="bg1"/>
                </a:solidFill>
                <a:latin typeface="Arial Narrow" panose="020B0606020202030204" pitchFamily="34" charset="0"/>
              </a:rPr>
              <a:t>PRIMARY</a:t>
            </a:r>
          </a:p>
          <a:p>
            <a:pPr algn="ctr"/>
            <a:r>
              <a:rPr lang="en-US" sz="1400" b="1" dirty="0" smtClean="0">
                <a:solidFill>
                  <a:schemeClr val="bg1"/>
                </a:solidFill>
                <a:latin typeface="Arial Narrow" panose="020B0606020202030204" pitchFamily="34" charset="0"/>
              </a:rPr>
              <a:t>SOURCE</a:t>
            </a:r>
            <a:endParaRPr lang="en-US" sz="1400" b="1" dirty="0">
              <a:solidFill>
                <a:schemeClr val="bg1"/>
              </a:solidFill>
              <a:latin typeface="Arial Narrow" panose="020B0606020202030204" pitchFamily="34" charset="0"/>
            </a:endParaRPr>
          </a:p>
        </p:txBody>
      </p:sp>
      <p:pic>
        <p:nvPicPr>
          <p:cNvPr id="288"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40"/>
          <a:stretch>
            <a:fillRect/>
          </a:stretch>
        </p:blipFill>
        <p:spPr>
          <a:xfrm>
            <a:off x="9314908" y="8526202"/>
            <a:ext cx="609600" cy="609600"/>
          </a:xfrm>
          <a:prstGeom prst="rect">
            <a:avLst/>
          </a:prstGeom>
        </p:spPr>
      </p:pic>
      <p:pic>
        <p:nvPicPr>
          <p:cNvPr id="289"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40"/>
          <a:stretch>
            <a:fillRect/>
          </a:stretch>
        </p:blipFill>
        <p:spPr>
          <a:xfrm>
            <a:off x="2294092" y="8617861"/>
            <a:ext cx="609600" cy="609600"/>
          </a:xfrm>
          <a:prstGeom prst="rect">
            <a:avLst/>
          </a:prstGeom>
        </p:spPr>
      </p:pic>
      <p:grpSp>
        <p:nvGrpSpPr>
          <p:cNvPr id="300" name="Group 299"/>
          <p:cNvGrpSpPr/>
          <p:nvPr/>
        </p:nvGrpSpPr>
        <p:grpSpPr>
          <a:xfrm>
            <a:off x="1709928" y="210312"/>
            <a:ext cx="4485959" cy="7048953"/>
            <a:chOff x="1712441" y="207823"/>
            <a:chExt cx="4485959" cy="7048953"/>
          </a:xfrm>
        </p:grpSpPr>
        <p:pic>
          <p:nvPicPr>
            <p:cNvPr id="301" name="Picture 18" descr="http://www.zeldainformer.com/05-ocarina-of-time/walkthrough/images/Biri.png"/>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302" name="Picture 301"/>
            <p:cNvPicPr/>
            <p:nvPr/>
          </p:nvPicPr>
          <p:blipFill>
            <a:blip r:embed="rId54">
              <a:extLst>
                <a:ext uri="{28A0092B-C50C-407E-A947-70E740481C1C}">
                  <a14:useLocalDpi xmlns:a14="http://schemas.microsoft.com/office/drawing/2010/main" val="0"/>
                </a:ext>
              </a:extLst>
            </a:blip>
            <a:stretch>
              <a:fillRect/>
            </a:stretch>
          </p:blipFill>
          <p:spPr>
            <a:xfrm>
              <a:off x="3278830" y="3430670"/>
              <a:ext cx="1564453" cy="1735245"/>
            </a:xfrm>
            <a:prstGeom prst="rect">
              <a:avLst/>
            </a:prstGeom>
          </p:spPr>
        </p:pic>
        <p:sp>
          <p:nvSpPr>
            <p:cNvPr id="303" name="TextBox 302"/>
            <p:cNvSpPr txBox="1"/>
            <p:nvPr/>
          </p:nvSpPr>
          <p:spPr>
            <a:xfrm>
              <a:off x="2715477" y="559490"/>
              <a:ext cx="2649256" cy="2062103"/>
            </a:xfrm>
            <a:prstGeom prst="rect">
              <a:avLst/>
            </a:prstGeom>
            <a:noFill/>
          </p:spPr>
          <p:txBody>
            <a:bodyPr wrap="square" rtlCol="0">
              <a:spAutoFit/>
            </a:bodyPr>
            <a:lstStyle/>
            <a:p>
              <a:r>
                <a:rPr lang="en-US" sz="1600" b="1" dirty="0">
                  <a:latin typeface="Arial Narrow" panose="020B0606020202030204" pitchFamily="34" charset="0"/>
                </a:rPr>
                <a:t>A funny way to use the different definitions and meanings of words to create a cheesy joke. (Example: She's a skillful pilot whose career has really taken </a:t>
              </a:r>
              <a:r>
                <a:rPr lang="en-US" sz="1600" b="1" dirty="0" smtClean="0">
                  <a:latin typeface="Arial Narrow" panose="020B0606020202030204" pitchFamily="34" charset="0"/>
                </a:rPr>
                <a:t>off</a:t>
              </a:r>
              <a:r>
                <a:rPr lang="en-US" sz="1600" b="1" dirty="0">
                  <a:latin typeface="Arial Narrow" panose="020B0606020202030204" pitchFamily="34" charset="0"/>
                </a:rPr>
                <a:t>.</a:t>
              </a:r>
              <a:r>
                <a:rPr lang="en-US" sz="1600" b="1" dirty="0" smtClean="0">
                  <a:latin typeface="Arial Narrow" panose="020B0606020202030204" pitchFamily="34" charset="0"/>
                </a:rPr>
                <a:t> </a:t>
              </a:r>
              <a:r>
                <a:rPr lang="en-US" sz="1600" b="1" dirty="0">
                  <a:latin typeface="Arial Narrow" panose="020B0606020202030204" pitchFamily="34" charset="0"/>
                </a:rPr>
                <a:t>When the clock is hungry, it goes back for seconds.)</a:t>
              </a:r>
            </a:p>
          </p:txBody>
        </p:sp>
      </p:grpSp>
      <p:grpSp>
        <p:nvGrpSpPr>
          <p:cNvPr id="304" name="Group 303"/>
          <p:cNvGrpSpPr/>
          <p:nvPr/>
        </p:nvGrpSpPr>
        <p:grpSpPr>
          <a:xfrm>
            <a:off x="1635083" y="1071805"/>
            <a:ext cx="1663182" cy="1399242"/>
            <a:chOff x="1703160" y="1053846"/>
            <a:chExt cx="1663182" cy="1399242"/>
          </a:xfrm>
        </p:grpSpPr>
        <p:sp>
          <p:nvSpPr>
            <p:cNvPr id="305"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6" name="TextBox 305"/>
            <p:cNvSpPr txBox="1"/>
            <p:nvPr/>
          </p:nvSpPr>
          <p:spPr>
            <a:xfrm rot="19887282">
              <a:off x="1764134" y="1481618"/>
              <a:ext cx="1602208" cy="338554"/>
            </a:xfrm>
            <a:prstGeom prst="rect">
              <a:avLst/>
            </a:prstGeom>
            <a:noFill/>
          </p:spPr>
          <p:txBody>
            <a:bodyPr wrap="square" rtlCol="0">
              <a:spAutoFit/>
            </a:bodyPr>
            <a:lstStyle/>
            <a:p>
              <a:r>
                <a:rPr lang="en-US" sz="1600" b="1" dirty="0" smtClean="0">
                  <a:solidFill>
                    <a:schemeClr val="bg1"/>
                  </a:solidFill>
                </a:rPr>
                <a:t>Idiom</a:t>
              </a:r>
              <a:endParaRPr lang="en-US" sz="1600" b="1" dirty="0">
                <a:solidFill>
                  <a:schemeClr val="bg1"/>
                </a:solidFill>
              </a:endParaRPr>
            </a:p>
          </p:txBody>
        </p:sp>
      </p:grpSp>
      <p:grpSp>
        <p:nvGrpSpPr>
          <p:cNvPr id="307" name="Group 306"/>
          <p:cNvGrpSpPr/>
          <p:nvPr/>
        </p:nvGrpSpPr>
        <p:grpSpPr>
          <a:xfrm>
            <a:off x="5081257" y="492635"/>
            <a:ext cx="1113527" cy="1830868"/>
            <a:chOff x="5102948" y="482270"/>
            <a:chExt cx="1113527" cy="1830868"/>
          </a:xfrm>
        </p:grpSpPr>
        <p:sp>
          <p:nvSpPr>
            <p:cNvPr id="308"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9" name="TextBox 308"/>
            <p:cNvSpPr txBox="1"/>
            <p:nvPr/>
          </p:nvSpPr>
          <p:spPr>
            <a:xfrm rot="17733287">
              <a:off x="5111183" y="1103296"/>
              <a:ext cx="1580605" cy="338554"/>
            </a:xfrm>
            <a:prstGeom prst="rect">
              <a:avLst/>
            </a:prstGeom>
            <a:noFill/>
          </p:spPr>
          <p:txBody>
            <a:bodyPr wrap="square" rtlCol="0">
              <a:spAutoFit/>
            </a:bodyPr>
            <a:lstStyle/>
            <a:p>
              <a:r>
                <a:rPr lang="en-US" sz="1600" b="1" dirty="0" smtClean="0">
                  <a:solidFill>
                    <a:schemeClr val="bg1"/>
                  </a:solidFill>
                </a:rPr>
                <a:t>Pun</a:t>
              </a:r>
              <a:endParaRPr lang="en-US" sz="1600" b="1" dirty="0">
                <a:solidFill>
                  <a:schemeClr val="bg1"/>
                </a:solidFill>
              </a:endParaRPr>
            </a:p>
          </p:txBody>
        </p:sp>
      </p:grpSp>
      <p:pic>
        <p:nvPicPr>
          <p:cNvPr id="310" name="Picture 8" descr="http://cliparts.co/cliparts/pio/dBR/piodBRjiE.png"/>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7582352" y="6473444"/>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311" name="Picture 10" descr="http://images.sodahead.com/polls/003879831/485086176_x_mark_red_circle_answer_2_xlarge.png"/>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8844224" y="6492613"/>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312" name="TextBox 311"/>
          <p:cNvSpPr txBox="1"/>
          <p:nvPr/>
        </p:nvSpPr>
        <p:spPr>
          <a:xfrm>
            <a:off x="7734884" y="6442559"/>
            <a:ext cx="1143088" cy="307777"/>
          </a:xfrm>
          <a:prstGeom prst="rect">
            <a:avLst/>
          </a:prstGeom>
          <a:noFill/>
        </p:spPr>
        <p:txBody>
          <a:bodyPr wrap="square" rtlCol="0">
            <a:spAutoFit/>
          </a:bodyPr>
          <a:lstStyle/>
          <a:p>
            <a:pPr algn="ctr"/>
            <a:r>
              <a:rPr lang="en-US" sz="1400" b="1" dirty="0" smtClean="0">
                <a:solidFill>
                  <a:schemeClr val="bg1"/>
                </a:solidFill>
                <a:latin typeface="Arial Narrow" panose="020B0606020202030204" pitchFamily="34" charset="0"/>
              </a:rPr>
              <a:t>PUN</a:t>
            </a:r>
            <a:endParaRPr lang="en-US" sz="1400" b="1" dirty="0">
              <a:solidFill>
                <a:schemeClr val="bg1"/>
              </a:solidFill>
              <a:latin typeface="Arial Narrow" panose="020B0606020202030204" pitchFamily="34" charset="0"/>
            </a:endParaRPr>
          </a:p>
        </p:txBody>
      </p:sp>
      <p:pic>
        <p:nvPicPr>
          <p:cNvPr id="313"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40"/>
          <a:stretch>
            <a:fillRect/>
          </a:stretch>
        </p:blipFill>
        <p:spPr>
          <a:xfrm>
            <a:off x="9467308" y="8678602"/>
            <a:ext cx="609600" cy="609600"/>
          </a:xfrm>
          <a:prstGeom prst="rect">
            <a:avLst/>
          </a:prstGeom>
        </p:spPr>
      </p:pic>
      <p:pic>
        <p:nvPicPr>
          <p:cNvPr id="314"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40"/>
          <a:stretch>
            <a:fillRect/>
          </a:stretch>
        </p:blipFill>
        <p:spPr>
          <a:xfrm>
            <a:off x="2446492" y="8770261"/>
            <a:ext cx="609600" cy="609600"/>
          </a:xfrm>
          <a:prstGeom prst="rect">
            <a:avLst/>
          </a:prstGeom>
        </p:spPr>
      </p:pic>
      <p:pic>
        <p:nvPicPr>
          <p:cNvPr id="296" name="Picture 295" descr="http://www.sidestalls.net/assets/images/pirate_ship.png"/>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687521" y="1028642"/>
            <a:ext cx="6535160" cy="5855506"/>
          </a:xfrm>
          <a:prstGeom prst="rect">
            <a:avLst/>
          </a:prstGeom>
          <a:noFill/>
          <a:extLst>
            <a:ext uri="{909E8E84-426E-40DD-AFC4-6F175D3DCCD1}">
              <a14:hiddenFill xmlns:a14="http://schemas.microsoft.com/office/drawing/2010/main">
                <a:solidFill>
                  <a:srgbClr val="FFFFFF"/>
                </a:solidFill>
              </a14:hiddenFill>
            </a:ext>
          </a:extLst>
        </p:spPr>
      </p:pic>
      <p:sp>
        <p:nvSpPr>
          <p:cNvPr id="297" name="Rectangle 296"/>
          <p:cNvSpPr/>
          <p:nvPr/>
        </p:nvSpPr>
        <p:spPr>
          <a:xfrm>
            <a:off x="2094890" y="5217539"/>
            <a:ext cx="4286653" cy="1311975"/>
          </a:xfrm>
          <a:prstGeom prst="rect">
            <a:avLst/>
          </a:prstGeom>
          <a:solidFill>
            <a:schemeClr val="bg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50" dirty="0" smtClean="0">
                <a:solidFill>
                  <a:schemeClr val="tx1"/>
                </a:solidFill>
                <a:latin typeface="Arial Black" panose="020B0A04020102020204" pitchFamily="34" charset="0"/>
              </a:rPr>
              <a:t>What percent </a:t>
            </a:r>
            <a:r>
              <a:rPr lang="en-US" sz="1350" dirty="0">
                <a:solidFill>
                  <a:schemeClr val="tx1"/>
                </a:solidFill>
                <a:latin typeface="Arial Black" panose="020B0A04020102020204" pitchFamily="34" charset="0"/>
              </a:rPr>
              <a:t>of the United States (in terms of our complete legal jurisdiction, which includes ocean territory) lies below the ocean.</a:t>
            </a:r>
          </a:p>
        </p:txBody>
      </p:sp>
      <p:sp>
        <p:nvSpPr>
          <p:cNvPr id="298" name="Oval 297"/>
          <p:cNvSpPr/>
          <p:nvPr/>
        </p:nvSpPr>
        <p:spPr>
          <a:xfrm>
            <a:off x="2323378" y="6063482"/>
            <a:ext cx="902360" cy="433792"/>
          </a:xfrm>
          <a:prstGeom prst="ellipse">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42%</a:t>
            </a:r>
            <a:endParaRPr lang="en-US" dirty="0"/>
          </a:p>
        </p:txBody>
      </p:sp>
      <p:sp>
        <p:nvSpPr>
          <p:cNvPr id="299" name="Oval 298"/>
          <p:cNvSpPr/>
          <p:nvPr/>
        </p:nvSpPr>
        <p:spPr>
          <a:xfrm>
            <a:off x="3296957" y="6073313"/>
            <a:ext cx="902360" cy="433792"/>
          </a:xfrm>
          <a:prstGeom prst="ellipse">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60%</a:t>
            </a:r>
            <a:endParaRPr lang="en-US" dirty="0"/>
          </a:p>
        </p:txBody>
      </p:sp>
      <p:sp>
        <p:nvSpPr>
          <p:cNvPr id="315" name="Oval 314"/>
          <p:cNvSpPr/>
          <p:nvPr/>
        </p:nvSpPr>
        <p:spPr>
          <a:xfrm>
            <a:off x="4289640" y="6073313"/>
            <a:ext cx="902360" cy="433792"/>
          </a:xfrm>
          <a:prstGeom prst="ellipse">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50%</a:t>
            </a:r>
            <a:endParaRPr lang="en-US" dirty="0"/>
          </a:p>
        </p:txBody>
      </p:sp>
      <p:sp>
        <p:nvSpPr>
          <p:cNvPr id="316" name="Oval 315"/>
          <p:cNvSpPr/>
          <p:nvPr/>
        </p:nvSpPr>
        <p:spPr>
          <a:xfrm>
            <a:off x="5282323" y="6072970"/>
            <a:ext cx="902360" cy="433792"/>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27%</a:t>
            </a:r>
            <a:endParaRPr lang="en-US" dirty="0"/>
          </a:p>
        </p:txBody>
      </p:sp>
      <p:pic>
        <p:nvPicPr>
          <p:cNvPr id="317" name="Ship's Anchor Up Sound Effect">
            <a:hlinkClick r:id="" action="ppaction://media"/>
          </p:cNvPr>
          <p:cNvPicPr>
            <a:picLocks noChangeAspect="1"/>
          </p:cNvPicPr>
          <p:nvPr>
            <a:audioFile r:link="rId9"/>
            <p:extLst>
              <p:ext uri="{DAA4B4D4-6D71-4841-9C94-3DE7FCFB9230}">
                <p14:media xmlns:p14="http://schemas.microsoft.com/office/powerpoint/2010/main" r:embed="rId10">
                  <p14:trim st="726" end="25098.4375"/>
                </p14:media>
              </p:ext>
            </p:extLst>
          </p:nvPr>
        </p:nvPicPr>
        <p:blipFill>
          <a:blip r:embed="rId40"/>
          <a:stretch>
            <a:fillRect/>
          </a:stretch>
        </p:blipFill>
        <p:spPr>
          <a:xfrm>
            <a:off x="-1171319" y="6845350"/>
            <a:ext cx="609600" cy="609600"/>
          </a:xfrm>
          <a:prstGeom prst="rect">
            <a:avLst/>
          </a:prstGeom>
        </p:spPr>
      </p:pic>
      <p:pic>
        <p:nvPicPr>
          <p:cNvPr id="318" name="character pirate cheer 01  166 Sound Effect">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40"/>
          <a:stretch>
            <a:fillRect/>
          </a:stretch>
        </p:blipFill>
        <p:spPr>
          <a:xfrm>
            <a:off x="-934328" y="6341784"/>
            <a:ext cx="609600" cy="609600"/>
          </a:xfrm>
          <a:prstGeom prst="rect">
            <a:avLst/>
          </a:prstGeom>
        </p:spPr>
      </p:pic>
    </p:spTree>
    <p:extLst>
      <p:ext uri="{BB962C8B-B14F-4D97-AF65-F5344CB8AC3E}">
        <p14:creationId xmlns:p14="http://schemas.microsoft.com/office/powerpoint/2010/main" val="10622414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4"/>
                                        </p:tgtEl>
                                      </p:cBhvr>
                                    </p:cmd>
                                  </p:childTnLst>
                                </p:cTn>
                              </p:par>
                              <p:par>
                                <p:cTn id="7" presetID="0" presetClass="path" presetSubtype="0" repeatCount="indefinite" accel="5263" decel="5263" fill="hold" nodeType="withEffect">
                                  <p:stCondLst>
                                    <p:cond delay="0"/>
                                  </p:stCondLst>
                                  <p:endCondLst>
                                    <p:cond evt="onNext" delay="0">
                                      <p:tgtEl>
                                        <p:sldTgt/>
                                      </p:tgtEl>
                                    </p:cond>
                                  </p:endCondLst>
                                  <p:childTnLst>
                                    <p:animMotion origin="layout" path="M -0.00018 -3.7037E-6 L 1.35781 0.16783 L 1.37066 1.02361 L 0.00955 1.16111 L -0.12604 0.2838 L 1.48368 -0.01713 L 1.48368 -0.02569 " pathEditMode="relative" ptsTypes="AAAAAAA">
                                      <p:cBhvr>
                                        <p:cTn id="8" dur="19000" fill="hold"/>
                                        <p:tgtEl>
                                          <p:spTgt spid="1036"/>
                                        </p:tgtEl>
                                        <p:attrNameLst>
                                          <p:attrName>ppt_x</p:attrName>
                                          <p:attrName>ppt_y</p:attrName>
                                        </p:attrNameLst>
                                      </p:cBhvr>
                                    </p:animMotion>
                                  </p:childTnLst>
                                </p:cTn>
                              </p:par>
                              <p:par>
                                <p:cTn id="9" presetID="0" presetClass="path" presetSubtype="0" repeatCount="indefinite" accel="5000" decel="5000" fill="hold" nodeType="withEffect">
                                  <p:stCondLst>
                                    <p:cond delay="0"/>
                                  </p:stCondLst>
                                  <p:endCondLst>
                                    <p:cond evt="onNext" delay="0">
                                      <p:tgtEl>
                                        <p:sldTgt/>
                                      </p:tgtEl>
                                    </p:cond>
                                  </p:endCondLst>
                                  <p:childTnLst>
                                    <p:animMotion origin="layout" path="M -0.00035 -0.00069 L -0.66511 0.16343 C -0.84011 0.12686 -1.31945 0.18311 -1.49462 0.14653 C -1.60157 0.02477 -1.50296 -0.42245 -1.46875 -0.57592 C -1.43455 -0.73032 -1.51719 -0.74745 -1.28959 -0.77847 L 0.05729 -0.75254 C 0.0592 -0.64328 0.06093 -0.53449 0.06441 -0.42662 L -1.4658 -0.35764 " pathEditMode="relative" rAng="0" ptsTypes="AAAAAAAA">
                                      <p:cBhvr>
                                        <p:cTn id="10" dur="20000" fill="hold"/>
                                        <p:tgtEl>
                                          <p:spTgt spid="46"/>
                                        </p:tgtEl>
                                        <p:attrNameLst>
                                          <p:attrName>ppt_x</p:attrName>
                                          <p:attrName>ppt_y</p:attrName>
                                        </p:attrNameLst>
                                      </p:cBhvr>
                                      <p:rCtr x="-73906" y="-30694"/>
                                    </p:animMotion>
                                  </p:childTnLst>
                                </p:cTn>
                              </p:par>
                              <p:par>
                                <p:cTn id="11" presetID="0" presetClass="path" presetSubtype="0" repeatCount="indefinite" accel="5000" decel="5000" fill="hold" nodeType="withEffect">
                                  <p:stCondLst>
                                    <p:cond delay="0"/>
                                  </p:stCondLst>
                                  <p:endCondLst>
                                    <p:cond evt="onNext" delay="0">
                                      <p:tgtEl>
                                        <p:sldTgt/>
                                      </p:tgtEl>
                                    </p:cond>
                                  </p:endCondLst>
                                  <p:childTnLst>
                                    <p:animMotion origin="layout" path="M -1.11111E-6 -2.59259E-6 L 1.36128 -0.09444 L 1.31597 0.77871 L -0.03872 0.91644 L -0.03542 0.47755 L 1.32257 -0.06018 " pathEditMode="relative" ptsTypes="AAAAAA">
                                      <p:cBhvr>
                                        <p:cTn id="12" dur="20000" fill="hold"/>
                                        <p:tgtEl>
                                          <p:spTgt spid="55"/>
                                        </p:tgtEl>
                                        <p:attrNameLst>
                                          <p:attrName>ppt_x</p:attrName>
                                          <p:attrName>ppt_y</p:attrName>
                                        </p:attrNameLst>
                                      </p:cBhvr>
                                    </p:animMotion>
                                  </p:childTnLst>
                                </p:cTn>
                              </p:par>
                              <p:par>
                                <p:cTn id="13" presetID="42" presetClass="path" presetSubtype="0" repeatCount="indefinite" accel="33333" decel="33333" autoRev="1" fill="hold" nodeType="withEffect">
                                  <p:stCondLst>
                                    <p:cond delay="0"/>
                                  </p:stCondLst>
                                  <p:endCondLst>
                                    <p:cond evt="onNext" delay="0">
                                      <p:tgtEl>
                                        <p:sldTgt/>
                                      </p:tgtEl>
                                    </p:cond>
                                  </p:endCondLst>
                                  <p:childTnLst>
                                    <p:animMotion origin="layout" path="M -1.11111E-6 -4.07407E-6 L 0.21563 0.00834 " pathEditMode="relative" rAng="0" ptsTypes="AA">
                                      <p:cBhvr>
                                        <p:cTn id="14" dur="3000" fill="hold"/>
                                        <p:tgtEl>
                                          <p:spTgt spid="1044"/>
                                        </p:tgtEl>
                                        <p:attrNameLst>
                                          <p:attrName>ppt_x</p:attrName>
                                          <p:attrName>ppt_y</p:attrName>
                                        </p:attrNameLst>
                                      </p:cBhvr>
                                      <p:rCtr x="10781" y="417"/>
                                    </p:animMotion>
                                  </p:childTnLst>
                                </p:cTn>
                              </p:par>
                              <p:par>
                                <p:cTn id="15" presetID="0" presetClass="path" presetSubtype="0" repeatCount="indefinite" accel="5195" decel="5195" fill="hold" nodeType="withEffect">
                                  <p:stCondLst>
                                    <p:cond delay="1000"/>
                                  </p:stCondLst>
                                  <p:endCondLst>
                                    <p:cond evt="onNext" delay="0">
                                      <p:tgtEl>
                                        <p:sldTgt/>
                                      </p:tgtEl>
                                    </p:cond>
                                  </p:endCondLst>
                                  <p:childTnLst>
                                    <p:animMotion origin="layout" path="M 0.025 0.01713 L 1.31579 -0.21366 L 1.33368 -0.74931 L 0.09479 -0.72547 L 1.21927 -0.08519 " pathEditMode="relative" rAng="0" ptsTypes="AAAAA">
                                      <p:cBhvr>
                                        <p:cTn id="16" dur="15000" fill="hold"/>
                                        <p:tgtEl>
                                          <p:spTgt spid="1048"/>
                                        </p:tgtEl>
                                        <p:attrNameLst>
                                          <p:attrName>ppt_x</p:attrName>
                                          <p:attrName>ppt_y</p:attrName>
                                        </p:attrNameLst>
                                      </p:cBhvr>
                                      <p:rCtr x="65434" y="-38333"/>
                                    </p:animMotion>
                                  </p:childTnLst>
                                </p:cTn>
                              </p:par>
                              <p:par>
                                <p:cTn id="17" presetID="0" presetClass="path" presetSubtype="0" repeatCount="indefinite" accel="5195" decel="5195" fill="hold" nodeType="withEffect">
                                  <p:stCondLst>
                                    <p:cond delay="0"/>
                                  </p:stCondLst>
                                  <p:endCondLst>
                                    <p:cond evt="onNext" delay="0">
                                      <p:tgtEl>
                                        <p:sldTgt/>
                                      </p:tgtEl>
                                    </p:cond>
                                  </p:endCondLst>
                                  <p:childTnLst>
                                    <p:animMotion origin="layout" path="M 8.33333E-6 -2.22222E-6 L -1.24288 -0.03819 L -1.15173 -0.20231 L 0.05365 -0.19977 L 0.03212 0.24514 L -1.24097 0.3 L -1.24097 0.29745 " pathEditMode="relative" ptsTypes="AAAAAAA">
                                      <p:cBhvr>
                                        <p:cTn id="18" dur="10500" fill="hold"/>
                                        <p:tgtEl>
                                          <p:spTgt spid="1050"/>
                                        </p:tgtEl>
                                        <p:attrNameLst>
                                          <p:attrName>ppt_x</p:attrName>
                                          <p:attrName>ppt_y</p:attrName>
                                        </p:attrNameLst>
                                      </p:cBhvr>
                                    </p:animMotion>
                                  </p:childTnLst>
                                </p:cTn>
                              </p:par>
                              <p:par>
                                <p:cTn id="19" presetID="42" presetClass="path" presetSubtype="0" repeatCount="indefinite" accel="5195" decel="5195" fill="hold" nodeType="withEffect">
                                  <p:stCondLst>
                                    <p:cond delay="0"/>
                                  </p:stCondLst>
                                  <p:endCondLst>
                                    <p:cond evt="onNext" delay="0">
                                      <p:tgtEl>
                                        <p:sldTgt/>
                                      </p:tgtEl>
                                    </p:cond>
                                  </p:endCondLst>
                                  <p:childTnLst>
                                    <p:animMotion origin="layout" path="M -8.33333E-7 4.81481E-6 L 0.97622 -0.32755 " pathEditMode="relative" rAng="0" ptsTypes="AA">
                                      <p:cBhvr>
                                        <p:cTn id="20" dur="15000" fill="hold"/>
                                        <p:tgtEl>
                                          <p:spTgt spid="1052"/>
                                        </p:tgtEl>
                                        <p:attrNameLst>
                                          <p:attrName>ppt_x</p:attrName>
                                          <p:attrName>ppt_y</p:attrName>
                                        </p:attrNameLst>
                                      </p:cBhvr>
                                      <p:rCtr x="48802" y="-16389"/>
                                    </p:animMotion>
                                  </p:childTnLst>
                                </p:cTn>
                              </p:par>
                              <p:par>
                                <p:cTn id="21" presetID="42" presetClass="path" presetSubtype="0" repeatCount="indefinite" accel="5195" decel="5195" fill="hold" nodeType="withEffect">
                                  <p:stCondLst>
                                    <p:cond delay="0"/>
                                  </p:stCondLst>
                                  <p:endCondLst>
                                    <p:cond evt="onNext" delay="0">
                                      <p:tgtEl>
                                        <p:sldTgt/>
                                      </p:tgtEl>
                                    </p:cond>
                                  </p:endCondLst>
                                  <p:childTnLst>
                                    <p:animMotion origin="layout" path="M -8.33333E-7 -7.40741E-7 L -1.34601 0.36528 " pathEditMode="relative" rAng="0" ptsTypes="AA">
                                      <p:cBhvr>
                                        <p:cTn id="22" dur="5500" fill="hold"/>
                                        <p:tgtEl>
                                          <p:spTgt spid="1054"/>
                                        </p:tgtEl>
                                        <p:attrNameLst>
                                          <p:attrName>ppt_x</p:attrName>
                                          <p:attrName>ppt_y</p:attrName>
                                        </p:attrNameLst>
                                      </p:cBhvr>
                                      <p:rCtr x="-67309" y="18264"/>
                                    </p:animMotion>
                                  </p:childTnLst>
                                </p:cTn>
                              </p:par>
                              <p:par>
                                <p:cTn id="23" presetID="0" presetClass="path" presetSubtype="0" repeatCount="indefinite" accel="5195" decel="5195" fill="hold" nodeType="withEffect">
                                  <p:stCondLst>
                                    <p:cond delay="2000"/>
                                  </p:stCondLst>
                                  <p:endCondLst>
                                    <p:cond evt="onNext" delay="0">
                                      <p:tgtEl>
                                        <p:sldTgt/>
                                      </p:tgtEl>
                                    </p:cond>
                                  </p:endCondLst>
                                  <p:childTnLst>
                                    <p:animMotion origin="layout" path="M -0.00573 -3.7037E-6 C 0.43229 -0.00185 0.93524 -0.49652 1.37378 -0.49814 C 1.35503 -0.70902 1.24878 -0.64004 1.2302 -0.85092 L 0.05555 -0.9581 L -0.11858 -0.21412 L 1.5 0.12014 " pathEditMode="relative" rAng="0" ptsTypes="AAAAAA">
                                      <p:cBhvr>
                                        <p:cTn id="24" dur="15000" fill="hold"/>
                                        <p:tgtEl>
                                          <p:spTgt spid="1056"/>
                                        </p:tgtEl>
                                        <p:attrNameLst>
                                          <p:attrName>ppt_x</p:attrName>
                                          <p:attrName>ppt_y</p:attrName>
                                        </p:attrNameLst>
                                      </p:cBhvr>
                                      <p:rCtr x="69635" y="-41898"/>
                                    </p:animMotion>
                                  </p:childTnLst>
                                </p:cTn>
                              </p:par>
                              <p:par>
                                <p:cTn id="25" presetID="42" presetClass="path" presetSubtype="0" repeatCount="indefinite" accel="50000" decel="50000" fill="hold" nodeType="withEffect">
                                  <p:stCondLst>
                                    <p:cond delay="0"/>
                                  </p:stCondLst>
                                  <p:endCondLst>
                                    <p:cond evt="onNext" delay="0">
                                      <p:tgtEl>
                                        <p:sldTgt/>
                                      </p:tgtEl>
                                    </p:cond>
                                  </p:endCondLst>
                                  <p:childTnLst>
                                    <p:animMotion origin="layout" path="M -0.59566 -0.85347 L 0.06059 0.08333 " pathEditMode="relative" rAng="0" ptsTypes="AA">
                                      <p:cBhvr>
                                        <p:cTn id="26" dur="15000" spd="-100000" fill="hold"/>
                                        <p:tgtEl>
                                          <p:spTgt spid="1058"/>
                                        </p:tgtEl>
                                        <p:attrNameLst>
                                          <p:attrName>ppt_x</p:attrName>
                                          <p:attrName>ppt_y</p:attrName>
                                        </p:attrNameLst>
                                      </p:cBhvr>
                                      <p:rCtr x="32813" y="46829"/>
                                    </p:animMotion>
                                  </p:childTnLst>
                                </p:cTn>
                              </p:par>
                              <p:par>
                                <p:cTn id="27" presetID="42" presetClass="path" presetSubtype="0" repeatCount="indefinite" accel="50000" decel="50000" fill="hold" nodeType="withEffect">
                                  <p:stCondLst>
                                    <p:cond delay="0"/>
                                  </p:stCondLst>
                                  <p:endCondLst>
                                    <p:cond evt="onNext" delay="0">
                                      <p:tgtEl>
                                        <p:sldTgt/>
                                      </p:tgtEl>
                                    </p:cond>
                                  </p:endCondLst>
                                  <p:childTnLst>
                                    <p:animMotion origin="layout" path="M 0.00104 -0.00856 L -1.15972 -0.3331 " pathEditMode="relative" rAng="0" ptsTypes="AA">
                                      <p:cBhvr>
                                        <p:cTn id="28" dur="15000" fill="hold"/>
                                        <p:tgtEl>
                                          <p:spTgt spid="1060"/>
                                        </p:tgtEl>
                                        <p:attrNameLst>
                                          <p:attrName>ppt_x</p:attrName>
                                          <p:attrName>ppt_y</p:attrName>
                                        </p:attrNameLst>
                                      </p:cBhvr>
                                      <p:rCtr x="-58038" y="-16227"/>
                                    </p:animMotion>
                                  </p:childTnLst>
                                </p:cTn>
                              </p:par>
                              <p:par>
                                <p:cTn id="29" presetID="0" presetClass="path" presetSubtype="0" repeatCount="indefinite" accel="50000" decel="50000" fill="hold" nodeType="withEffect">
                                  <p:stCondLst>
                                    <p:cond delay="0"/>
                                  </p:stCondLst>
                                  <p:endCondLst>
                                    <p:cond evt="onNext" delay="0">
                                      <p:tgtEl>
                                        <p:sldTgt/>
                                      </p:tgtEl>
                                    </p:cond>
                                  </p:endCondLst>
                                  <p:childTnLst>
                                    <p:animMotion origin="layout" path="M 1.11111E-6 -4.81481E-6 L -1.29288 0.01899 " pathEditMode="relative" rAng="0" ptsTypes="AA">
                                      <p:cBhvr>
                                        <p:cTn id="30" dur="5000" fill="hold"/>
                                        <p:tgtEl>
                                          <p:spTgt spid="1062"/>
                                        </p:tgtEl>
                                        <p:attrNameLst>
                                          <p:attrName>ppt_x</p:attrName>
                                          <p:attrName>ppt_y</p:attrName>
                                        </p:attrNameLst>
                                      </p:cBhvr>
                                      <p:rCtr x="-64653" y="949"/>
                                    </p:animMotion>
                                  </p:childTnLst>
                                </p:cTn>
                              </p:par>
                              <p:par>
                                <p:cTn id="31" presetID="0" presetClass="path" presetSubtype="0" repeatCount="indefinite" accel="50000" decel="50000" fill="hold" nodeType="withEffect">
                                  <p:stCondLst>
                                    <p:cond delay="0"/>
                                  </p:stCondLst>
                                  <p:endCondLst>
                                    <p:cond evt="onNext" delay="0">
                                      <p:tgtEl>
                                        <p:sldTgt/>
                                      </p:tgtEl>
                                    </p:cond>
                                  </p:endCondLst>
                                  <p:childTnLst>
                                    <p:animMotion origin="layout" path="M 0.0099 0.01597 L 1.56702 -0.06736 " pathEditMode="relative" ptsTypes="AA">
                                      <p:cBhvr>
                                        <p:cTn id="32" dur="12500" fill="hold"/>
                                        <p:tgtEl>
                                          <p:spTgt spid="48"/>
                                        </p:tgtEl>
                                        <p:attrNameLst>
                                          <p:attrName>ppt_x</p:attrName>
                                          <p:attrName>ppt_y</p:attrName>
                                        </p:attrNameLst>
                                      </p:cBhvr>
                                    </p:animMotion>
                                  </p:childTnLst>
                                </p:cTn>
                              </p:par>
                              <p:par>
                                <p:cTn id="33" presetID="0" presetClass="path" presetSubtype="0" repeatCount="indefinite" accel="50000" decel="50000" fill="hold" nodeType="withEffect">
                                  <p:stCondLst>
                                    <p:cond delay="0"/>
                                  </p:stCondLst>
                                  <p:endCondLst>
                                    <p:cond evt="onNext" delay="0">
                                      <p:tgtEl>
                                        <p:sldTgt/>
                                      </p:tgtEl>
                                    </p:cond>
                                  </p:endCondLst>
                                  <p:childTnLst>
                                    <p:animMotion origin="layout" path="M 0.0007 -2.59259E-6 L 0.37987 0.0331 C 0.39046 0.03843 0.43698 0.02431 0.42362 0.03588 C 0.41025 0.04815 0.59237 0.05162 0.4816 0.04584 C 0.47987 0.04491 0.4783 0.04908 0.6 0.05324 C 0.72119 0.05741 1.21112 0.08959 1.21112 0.07199 C 1.09827 0.0963 1.28924 0.31736 1.17639 0.3419 C 0.90382 0.32037 0.63143 0.35232 0.35886 0.33102 C 0.20469 0.34653 0.05105 0.28912 -0.10329 0.30486 C -0.10503 0.20232 -0.10607 0.09954 -0.10781 -0.00254 L 0.0007 -2.59259E-6 Z " pathEditMode="relative" rAng="0" ptsTypes="AAAAAAAAAAA">
                                      <p:cBhvr>
                                        <p:cTn id="34" dur="10000" fill="hold"/>
                                        <p:tgtEl>
                                          <p:spTgt spid="49"/>
                                        </p:tgtEl>
                                        <p:attrNameLst>
                                          <p:attrName>ppt_x</p:attrName>
                                          <p:attrName>ppt_y</p:attrName>
                                        </p:attrNameLst>
                                      </p:cBhvr>
                                      <p:rCtr x="55208" y="16968"/>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036"/>
                    </p:tgtEl>
                  </p:cond>
                </p:stCondLst>
                <p:endSync evt="end" delay="0">
                  <p:rtn val="all"/>
                </p:endSync>
                <p:childTnLst>
                  <p:par>
                    <p:cTn id="36" fill="hold">
                      <p:stCondLst>
                        <p:cond delay="0"/>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1000"/>
                                        <p:tgtEl>
                                          <p:spTgt spid="18"/>
                                        </p:tgtEl>
                                      </p:cBhvr>
                                    </p:animEffect>
                                    <p:anim calcmode="lin" valueType="num">
                                      <p:cBhvr>
                                        <p:cTn id="41" dur="1000" fill="hold"/>
                                        <p:tgtEl>
                                          <p:spTgt spid="18"/>
                                        </p:tgtEl>
                                        <p:attrNameLst>
                                          <p:attrName>ppt_x</p:attrName>
                                        </p:attrNameLst>
                                      </p:cBhvr>
                                      <p:tavLst>
                                        <p:tav tm="0">
                                          <p:val>
                                            <p:strVal val="#ppt_x"/>
                                          </p:val>
                                        </p:tav>
                                        <p:tav tm="100000">
                                          <p:val>
                                            <p:strVal val="#ppt_x"/>
                                          </p:val>
                                        </p:tav>
                                      </p:tavLst>
                                    </p:anim>
                                    <p:anim calcmode="lin" valueType="num">
                                      <p:cBhvr>
                                        <p:cTn id="42" dur="1000" fill="hold"/>
                                        <p:tgtEl>
                                          <p:spTgt spid="18"/>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36"/>
                  </p:tgtEl>
                </p:cond>
              </p:nextCondLst>
            </p:seq>
            <p:seq concurrent="1" nextAc="seek">
              <p:cTn id="53" restart="whenNotActive" fill="hold" evtFilter="cancelBubble" nodeType="interactiveSeq">
                <p:stCondLst>
                  <p:cond evt="onClick" delay="0">
                    <p:tgtEl>
                      <p:spTgt spid="16"/>
                    </p:tgtEl>
                  </p:cond>
                </p:stCondLst>
                <p:endSync evt="end" delay="0">
                  <p:rtn val="all"/>
                </p:endSync>
                <p:childTnLst>
                  <p:par>
                    <p:cTn id="54" fill="hold">
                      <p:stCondLst>
                        <p:cond delay="0"/>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034"/>
                                        </p:tgtEl>
                                        <p:attrNameLst>
                                          <p:attrName>style.visibility</p:attrName>
                                        </p:attrNameLst>
                                      </p:cBhvr>
                                      <p:to>
                                        <p:strVal val="visible"/>
                                      </p:to>
                                    </p:set>
                                    <p:animEffect transition="in" filter="fade">
                                      <p:cBhvr>
                                        <p:cTn id="58" dur="500"/>
                                        <p:tgtEl>
                                          <p:spTgt spid="103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500"/>
                                        <p:tgtEl>
                                          <p:spTgt spid="20"/>
                                        </p:tgtEl>
                                      </p:cBhvr>
                                    </p:animEffect>
                                  </p:childTnLst>
                                </p:cTn>
                              </p:par>
                              <p:par>
                                <p:cTn id="62" presetID="1" presetClass="mediacall" presetSubtype="0" fill="hold" nodeType="withEffect">
                                  <p:stCondLst>
                                    <p:cond delay="0"/>
                                  </p:stCondLst>
                                  <p:childTnLst>
                                    <p:cmd type="call" cmd="playFrom(0.0)">
                                      <p:cBhvr>
                                        <p:cTn id="63" dur="3056" fill="hold"/>
                                        <p:tgtEl>
                                          <p:spTgt spid="21"/>
                                        </p:tgtEl>
                                      </p:cBhvr>
                                    </p:cmd>
                                  </p:childTnLst>
                                </p:cTn>
                              </p:par>
                              <p:par>
                                <p:cTn id="64" presetID="10" presetClass="exit" presetSubtype="0" fill="hold" nodeType="withEffect">
                                  <p:stCondLst>
                                    <p:cond delay="0"/>
                                  </p:stCondLst>
                                  <p:childTnLst>
                                    <p:animEffect transition="out" filter="fade">
                                      <p:cBhvr>
                                        <p:cTn id="65" dur="500"/>
                                        <p:tgtEl>
                                          <p:spTgt spid="17"/>
                                        </p:tgtEl>
                                      </p:cBhvr>
                                    </p:animEffect>
                                    <p:set>
                                      <p:cBhvr>
                                        <p:cTn id="66" dur="1" fill="hold">
                                          <p:stCondLst>
                                            <p:cond delay="499"/>
                                          </p:stCondLst>
                                        </p:cTn>
                                        <p:tgtEl>
                                          <p:spTgt spid="17"/>
                                        </p:tgtEl>
                                        <p:attrNameLst>
                                          <p:attrName>style.visibility</p:attrName>
                                        </p:attrNameLst>
                                      </p:cBhvr>
                                      <p:to>
                                        <p:strVal val="hidden"/>
                                      </p:to>
                                    </p:set>
                                  </p:childTnLst>
                                </p:cTn>
                              </p:par>
                              <p:par>
                                <p:cTn id="67" presetID="42" presetClass="exit" presetSubtype="0" fill="hold" nodeType="withEffect">
                                  <p:stCondLst>
                                    <p:cond delay="1000"/>
                                  </p:stCondLst>
                                  <p:childTnLst>
                                    <p:animEffect transition="out" filter="fade">
                                      <p:cBhvr>
                                        <p:cTn id="68" dur="1000"/>
                                        <p:tgtEl>
                                          <p:spTgt spid="18"/>
                                        </p:tgtEl>
                                      </p:cBhvr>
                                    </p:animEffect>
                                    <p:anim calcmode="lin" valueType="num">
                                      <p:cBhvr>
                                        <p:cTn id="69" dur="1000"/>
                                        <p:tgtEl>
                                          <p:spTgt spid="18"/>
                                        </p:tgtEl>
                                        <p:attrNameLst>
                                          <p:attrName>ppt_x</p:attrName>
                                        </p:attrNameLst>
                                      </p:cBhvr>
                                      <p:tavLst>
                                        <p:tav tm="0">
                                          <p:val>
                                            <p:strVal val="ppt_x"/>
                                          </p:val>
                                        </p:tav>
                                        <p:tav tm="100000">
                                          <p:val>
                                            <p:strVal val="ppt_x"/>
                                          </p:val>
                                        </p:tav>
                                      </p:tavLst>
                                    </p:anim>
                                    <p:anim calcmode="lin" valueType="num">
                                      <p:cBhvr>
                                        <p:cTn id="70" dur="1000"/>
                                        <p:tgtEl>
                                          <p:spTgt spid="18"/>
                                        </p:tgtEl>
                                        <p:attrNameLst>
                                          <p:attrName>ppt_y</p:attrName>
                                        </p:attrNameLst>
                                      </p:cBhvr>
                                      <p:tavLst>
                                        <p:tav tm="0">
                                          <p:val>
                                            <p:strVal val="ppt_y"/>
                                          </p:val>
                                        </p:tav>
                                        <p:tav tm="100000">
                                          <p:val>
                                            <p:strVal val="ppt_y+.1"/>
                                          </p:val>
                                        </p:tav>
                                      </p:tavLst>
                                    </p:anim>
                                    <p:set>
                                      <p:cBhvr>
                                        <p:cTn id="71" dur="1" fill="hold">
                                          <p:stCondLst>
                                            <p:cond delay="999"/>
                                          </p:stCondLst>
                                        </p:cTn>
                                        <p:tgtEl>
                                          <p:spTgt spid="18"/>
                                        </p:tgtEl>
                                        <p:attrNameLst>
                                          <p:attrName>style.visibility</p:attrName>
                                        </p:attrNameLst>
                                      </p:cBhvr>
                                      <p:to>
                                        <p:strVal val="hidden"/>
                                      </p:to>
                                    </p:set>
                                  </p:childTnLst>
                                </p:cTn>
                              </p:par>
                              <p:par>
                                <p:cTn id="72" presetID="42" presetClass="exit" presetSubtype="0" fill="hold" nodeType="withEffect">
                                  <p:stCondLst>
                                    <p:cond delay="1000"/>
                                  </p:stCondLst>
                                  <p:childTnLst>
                                    <p:animEffect transition="out" filter="fade">
                                      <p:cBhvr>
                                        <p:cTn id="73" dur="1000"/>
                                        <p:tgtEl>
                                          <p:spTgt spid="16"/>
                                        </p:tgtEl>
                                      </p:cBhvr>
                                    </p:animEffect>
                                    <p:anim calcmode="lin" valueType="num">
                                      <p:cBhvr>
                                        <p:cTn id="74" dur="1000"/>
                                        <p:tgtEl>
                                          <p:spTgt spid="16"/>
                                        </p:tgtEl>
                                        <p:attrNameLst>
                                          <p:attrName>ppt_x</p:attrName>
                                        </p:attrNameLst>
                                      </p:cBhvr>
                                      <p:tavLst>
                                        <p:tav tm="0">
                                          <p:val>
                                            <p:strVal val="ppt_x"/>
                                          </p:val>
                                        </p:tav>
                                        <p:tav tm="100000">
                                          <p:val>
                                            <p:strVal val="ppt_x"/>
                                          </p:val>
                                        </p:tav>
                                      </p:tavLst>
                                    </p:anim>
                                    <p:anim calcmode="lin" valueType="num">
                                      <p:cBhvr>
                                        <p:cTn id="75" dur="1000"/>
                                        <p:tgtEl>
                                          <p:spTgt spid="16"/>
                                        </p:tgtEl>
                                        <p:attrNameLst>
                                          <p:attrName>ppt_y</p:attrName>
                                        </p:attrNameLst>
                                      </p:cBhvr>
                                      <p:tavLst>
                                        <p:tav tm="0">
                                          <p:val>
                                            <p:strVal val="ppt_y"/>
                                          </p:val>
                                        </p:tav>
                                        <p:tav tm="100000">
                                          <p:val>
                                            <p:strVal val="ppt_y+.1"/>
                                          </p:val>
                                        </p:tav>
                                      </p:tavLst>
                                    </p:anim>
                                    <p:set>
                                      <p:cBhvr>
                                        <p:cTn id="76" dur="1" fill="hold">
                                          <p:stCondLst>
                                            <p:cond delay="999"/>
                                          </p:stCondLst>
                                        </p:cTn>
                                        <p:tgtEl>
                                          <p:spTgt spid="16"/>
                                        </p:tgtEl>
                                        <p:attrNameLst>
                                          <p:attrName>style.visibility</p:attrName>
                                        </p:attrNameLst>
                                      </p:cBhvr>
                                      <p:to>
                                        <p:strVal val="hidden"/>
                                      </p:to>
                                    </p:set>
                                  </p:childTnLst>
                                </p:cTn>
                              </p:par>
                              <p:par>
                                <p:cTn id="77" presetID="22" presetClass="exit" presetSubtype="4" fill="hold" nodeType="withEffect">
                                  <p:stCondLst>
                                    <p:cond delay="1000"/>
                                  </p:stCondLst>
                                  <p:childTnLst>
                                    <p:animEffect transition="out" filter="wipe(down)">
                                      <p:cBhvr>
                                        <p:cTn id="78" dur="500"/>
                                        <p:tgtEl>
                                          <p:spTgt spid="1036"/>
                                        </p:tgtEl>
                                      </p:cBhvr>
                                    </p:animEffect>
                                    <p:set>
                                      <p:cBhvr>
                                        <p:cTn id="79" dur="1" fill="hold">
                                          <p:stCondLst>
                                            <p:cond delay="499"/>
                                          </p:stCondLst>
                                        </p:cTn>
                                        <p:tgtEl>
                                          <p:spTgt spid="103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audio>
              <p:cMediaNode vol="80000" showWhenStopped="0">
                <p:cTn id="80" fill="hold" display="0">
                  <p:stCondLst>
                    <p:cond delay="indefinite"/>
                  </p:stCondLst>
                  <p:endCondLst>
                    <p:cond evt="onStopAudio" delay="0">
                      <p:tgtEl>
                        <p:sldTgt/>
                      </p:tgtEl>
                    </p:cond>
                  </p:endCondLst>
                </p:cTn>
                <p:tgtEl>
                  <p:spTgt spid="21"/>
                </p:tgtEl>
              </p:cMediaNode>
            </p:audio>
            <p:seq concurrent="1" nextAc="seek">
              <p:cTn id="81" restart="whenNotActive" fill="hold" evtFilter="cancelBubble" nodeType="interactiveSeq">
                <p:stCondLst>
                  <p:cond evt="onClick" delay="0">
                    <p:tgtEl>
                      <p:spTgt spid="17"/>
                    </p:tgtEl>
                  </p:cond>
                </p:stCondLst>
                <p:endSync evt="end" delay="0">
                  <p:rtn val="all"/>
                </p:endSync>
                <p:childTnLst>
                  <p:par>
                    <p:cTn id="82" fill="hold">
                      <p:stCondLst>
                        <p:cond delay="0"/>
                      </p:stCondLst>
                      <p:childTnLst>
                        <p:par>
                          <p:cTn id="83" fill="hold">
                            <p:stCondLst>
                              <p:cond delay="0"/>
                            </p:stCondLst>
                            <p:childTnLst>
                              <p:par>
                                <p:cTn id="84" presetID="10" presetClass="entr" presetSubtype="0" fill="hold" grpId="1" nodeType="click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fade">
                                      <p:cBhvr>
                                        <p:cTn id="86" dur="500"/>
                                        <p:tgtEl>
                                          <p:spTgt spid="20"/>
                                        </p:tgtEl>
                                      </p:cBhvr>
                                    </p:animEffect>
                                  </p:childTnLst>
                                </p:cTn>
                              </p:par>
                              <p:par>
                                <p:cTn id="87" presetID="10" presetClass="entr" presetSubtype="0" fill="hold" nodeType="withEffect">
                                  <p:stCondLst>
                                    <p:cond delay="0"/>
                                  </p:stCondLst>
                                  <p:childTnLst>
                                    <p:set>
                                      <p:cBhvr>
                                        <p:cTn id="88" dur="1" fill="hold">
                                          <p:stCondLst>
                                            <p:cond delay="0"/>
                                          </p:stCondLst>
                                        </p:cTn>
                                        <p:tgtEl>
                                          <p:spTgt spid="1032"/>
                                        </p:tgtEl>
                                        <p:attrNameLst>
                                          <p:attrName>style.visibility</p:attrName>
                                        </p:attrNameLst>
                                      </p:cBhvr>
                                      <p:to>
                                        <p:strVal val="visible"/>
                                      </p:to>
                                    </p:set>
                                    <p:animEffect transition="in" filter="fade">
                                      <p:cBhvr>
                                        <p:cTn id="89" dur="500"/>
                                        <p:tgtEl>
                                          <p:spTgt spid="1032"/>
                                        </p:tgtEl>
                                      </p:cBhvr>
                                    </p:animEffect>
                                  </p:childTnLst>
                                </p:cTn>
                              </p:par>
                              <p:par>
                                <p:cTn id="90" presetID="1" presetClass="mediacall" presetSubtype="0" fill="hold" nodeType="withEffect">
                                  <p:stCondLst>
                                    <p:cond delay="0"/>
                                  </p:stCondLst>
                                  <p:childTnLst>
                                    <p:cmd type="call" cmd="playFrom(0.0)">
                                      <p:cBhvr>
                                        <p:cTn id="91" dur="3866" fill="hold"/>
                                        <p:tgtEl>
                                          <p:spTgt spid="22"/>
                                        </p:tgtEl>
                                      </p:cBhvr>
                                    </p:cmd>
                                  </p:childTnLst>
                                </p:cTn>
                              </p:par>
                              <p:par>
                                <p:cTn id="92" presetID="10" presetClass="exit" presetSubtype="0" fill="hold" nodeType="withEffect">
                                  <p:stCondLst>
                                    <p:cond delay="0"/>
                                  </p:stCondLst>
                                  <p:childTnLst>
                                    <p:animEffect transition="out" filter="fade">
                                      <p:cBhvr>
                                        <p:cTn id="93" dur="500"/>
                                        <p:tgtEl>
                                          <p:spTgt spid="16"/>
                                        </p:tgtEl>
                                      </p:cBhvr>
                                    </p:animEffect>
                                    <p:set>
                                      <p:cBhvr>
                                        <p:cTn id="94" dur="1" fill="hold">
                                          <p:stCondLst>
                                            <p:cond delay="499"/>
                                          </p:stCondLst>
                                        </p:cTn>
                                        <p:tgtEl>
                                          <p:spTgt spid="16"/>
                                        </p:tgtEl>
                                        <p:attrNameLst>
                                          <p:attrName>style.visibility</p:attrName>
                                        </p:attrNameLst>
                                      </p:cBhvr>
                                      <p:to>
                                        <p:strVal val="hidden"/>
                                      </p:to>
                                    </p:set>
                                  </p:childTnLst>
                                </p:cTn>
                              </p:par>
                              <p:par>
                                <p:cTn id="95" presetID="42" presetClass="exit" presetSubtype="0" fill="hold" nodeType="withEffect">
                                  <p:stCondLst>
                                    <p:cond delay="1000"/>
                                  </p:stCondLst>
                                  <p:childTnLst>
                                    <p:animEffect transition="out" filter="fade">
                                      <p:cBhvr>
                                        <p:cTn id="96" dur="1000"/>
                                        <p:tgtEl>
                                          <p:spTgt spid="18"/>
                                        </p:tgtEl>
                                      </p:cBhvr>
                                    </p:animEffect>
                                    <p:anim calcmode="lin" valueType="num">
                                      <p:cBhvr>
                                        <p:cTn id="97" dur="1000"/>
                                        <p:tgtEl>
                                          <p:spTgt spid="18"/>
                                        </p:tgtEl>
                                        <p:attrNameLst>
                                          <p:attrName>ppt_x</p:attrName>
                                        </p:attrNameLst>
                                      </p:cBhvr>
                                      <p:tavLst>
                                        <p:tav tm="0">
                                          <p:val>
                                            <p:strVal val="ppt_x"/>
                                          </p:val>
                                        </p:tav>
                                        <p:tav tm="100000">
                                          <p:val>
                                            <p:strVal val="ppt_x"/>
                                          </p:val>
                                        </p:tav>
                                      </p:tavLst>
                                    </p:anim>
                                    <p:anim calcmode="lin" valueType="num">
                                      <p:cBhvr>
                                        <p:cTn id="98" dur="1000"/>
                                        <p:tgtEl>
                                          <p:spTgt spid="18"/>
                                        </p:tgtEl>
                                        <p:attrNameLst>
                                          <p:attrName>ppt_y</p:attrName>
                                        </p:attrNameLst>
                                      </p:cBhvr>
                                      <p:tavLst>
                                        <p:tav tm="0">
                                          <p:val>
                                            <p:strVal val="ppt_y"/>
                                          </p:val>
                                        </p:tav>
                                        <p:tav tm="100000">
                                          <p:val>
                                            <p:strVal val="ppt_y+.1"/>
                                          </p:val>
                                        </p:tav>
                                      </p:tavLst>
                                    </p:anim>
                                    <p:set>
                                      <p:cBhvr>
                                        <p:cTn id="99" dur="1" fill="hold">
                                          <p:stCondLst>
                                            <p:cond delay="999"/>
                                          </p:stCondLst>
                                        </p:cTn>
                                        <p:tgtEl>
                                          <p:spTgt spid="18"/>
                                        </p:tgtEl>
                                        <p:attrNameLst>
                                          <p:attrName>style.visibility</p:attrName>
                                        </p:attrNameLst>
                                      </p:cBhvr>
                                      <p:to>
                                        <p:strVal val="hidden"/>
                                      </p:to>
                                    </p:set>
                                  </p:childTnLst>
                                </p:cTn>
                              </p:par>
                              <p:par>
                                <p:cTn id="100" presetID="42" presetClass="exit" presetSubtype="0" fill="hold" nodeType="withEffect">
                                  <p:stCondLst>
                                    <p:cond delay="1000"/>
                                  </p:stCondLst>
                                  <p:childTnLst>
                                    <p:animEffect transition="out" filter="fade">
                                      <p:cBhvr>
                                        <p:cTn id="101" dur="1000"/>
                                        <p:tgtEl>
                                          <p:spTgt spid="17"/>
                                        </p:tgtEl>
                                      </p:cBhvr>
                                    </p:animEffect>
                                    <p:anim calcmode="lin" valueType="num">
                                      <p:cBhvr>
                                        <p:cTn id="102" dur="1000"/>
                                        <p:tgtEl>
                                          <p:spTgt spid="17"/>
                                        </p:tgtEl>
                                        <p:attrNameLst>
                                          <p:attrName>ppt_x</p:attrName>
                                        </p:attrNameLst>
                                      </p:cBhvr>
                                      <p:tavLst>
                                        <p:tav tm="0">
                                          <p:val>
                                            <p:strVal val="ppt_x"/>
                                          </p:val>
                                        </p:tav>
                                        <p:tav tm="100000">
                                          <p:val>
                                            <p:strVal val="ppt_x"/>
                                          </p:val>
                                        </p:tav>
                                      </p:tavLst>
                                    </p:anim>
                                    <p:anim calcmode="lin" valueType="num">
                                      <p:cBhvr>
                                        <p:cTn id="103" dur="1000"/>
                                        <p:tgtEl>
                                          <p:spTgt spid="17"/>
                                        </p:tgtEl>
                                        <p:attrNameLst>
                                          <p:attrName>ppt_y</p:attrName>
                                        </p:attrNameLst>
                                      </p:cBhvr>
                                      <p:tavLst>
                                        <p:tav tm="0">
                                          <p:val>
                                            <p:strVal val="ppt_y"/>
                                          </p:val>
                                        </p:tav>
                                        <p:tav tm="100000">
                                          <p:val>
                                            <p:strVal val="ppt_y+.1"/>
                                          </p:val>
                                        </p:tav>
                                      </p:tavLst>
                                    </p:anim>
                                    <p:set>
                                      <p:cBhvr>
                                        <p:cTn id="104" dur="1" fill="hold">
                                          <p:stCondLst>
                                            <p:cond delay="999"/>
                                          </p:stCondLst>
                                        </p:cTn>
                                        <p:tgtEl>
                                          <p:spTgt spid="17"/>
                                        </p:tgtEl>
                                        <p:attrNameLst>
                                          <p:attrName>style.visibility</p:attrName>
                                        </p:attrNameLst>
                                      </p:cBhvr>
                                      <p:to>
                                        <p:strVal val="hidden"/>
                                      </p:to>
                                    </p:set>
                                  </p:childTnLst>
                                </p:cTn>
                              </p:par>
                              <p:par>
                                <p:cTn id="105" presetID="22" presetClass="exit" presetSubtype="4" fill="hold" nodeType="withEffect">
                                  <p:stCondLst>
                                    <p:cond delay="1000"/>
                                  </p:stCondLst>
                                  <p:childTnLst>
                                    <p:animEffect transition="out" filter="wipe(down)">
                                      <p:cBhvr>
                                        <p:cTn id="106" dur="500"/>
                                        <p:tgtEl>
                                          <p:spTgt spid="1036"/>
                                        </p:tgtEl>
                                      </p:cBhvr>
                                    </p:animEffect>
                                    <p:set>
                                      <p:cBhvr>
                                        <p:cTn id="107" dur="1" fill="hold">
                                          <p:stCondLst>
                                            <p:cond delay="499"/>
                                          </p:stCondLst>
                                        </p:cTn>
                                        <p:tgtEl>
                                          <p:spTgt spid="1036"/>
                                        </p:tgtEl>
                                        <p:attrNameLst>
                                          <p:attrName>style.visibility</p:attrName>
                                        </p:attrNameLst>
                                      </p:cBhvr>
                                      <p:to>
                                        <p:strVal val="hidden"/>
                                      </p:to>
                                    </p:set>
                                  </p:childTnLst>
                                </p:cTn>
                              </p:par>
                            </p:childTnLst>
                          </p:cTn>
                        </p:par>
                      </p:childTnLst>
                    </p:cTn>
                  </p:par>
                </p:childTnLst>
              </p:cTn>
              <p:nextCondLst>
                <p:cond evt="onClick" delay="0">
                  <p:tgtEl>
                    <p:spTgt spid="17"/>
                  </p:tgtEl>
                </p:cond>
              </p:nextCondLst>
            </p:seq>
            <p:audio>
              <p:cMediaNode vol="80000" showWhenStopped="0">
                <p:cTn id="108" fill="hold" display="0">
                  <p:stCondLst>
                    <p:cond delay="indefinite"/>
                  </p:stCondLst>
                  <p:endCondLst>
                    <p:cond evt="onStopAudio" delay="0">
                      <p:tgtEl>
                        <p:sldTgt/>
                      </p:tgtEl>
                    </p:cond>
                  </p:endCondLst>
                </p:cTn>
                <p:tgtEl>
                  <p:spTgt spid="22"/>
                </p:tgtEl>
              </p:cMediaNode>
            </p:audio>
            <p:seq concurrent="1" nextAc="seek">
              <p:cTn id="109" restart="whenNotActive" fill="hold" evtFilter="cancelBubble" nodeType="interactiveSeq">
                <p:stCondLst>
                  <p:cond evt="onClick" delay="0">
                    <p:tgtEl>
                      <p:spTgt spid="1046"/>
                    </p:tgtEl>
                  </p:cond>
                </p:stCondLst>
                <p:endSync evt="end" delay="0">
                  <p:rtn val="all"/>
                </p:endSync>
                <p:childTnLst>
                  <p:par>
                    <p:cTn id="110" fill="hold">
                      <p:stCondLst>
                        <p:cond delay="0"/>
                      </p:stCondLst>
                      <p:childTnLst>
                        <p:par>
                          <p:cTn id="111" fill="hold">
                            <p:stCondLst>
                              <p:cond delay="0"/>
                            </p:stCondLst>
                            <p:childTnLst>
                              <p:par>
                                <p:cTn id="112" presetID="42" presetClass="entr" presetSubtype="0" fill="hold" nodeType="clickEffect">
                                  <p:stCondLst>
                                    <p:cond delay="0"/>
                                  </p:stCondLst>
                                  <p:childTnLst>
                                    <p:set>
                                      <p:cBhvr>
                                        <p:cTn id="113" dur="1" fill="hold">
                                          <p:stCondLst>
                                            <p:cond delay="0"/>
                                          </p:stCondLst>
                                        </p:cTn>
                                        <p:tgtEl>
                                          <p:spTgt spid="51"/>
                                        </p:tgtEl>
                                        <p:attrNameLst>
                                          <p:attrName>style.visibility</p:attrName>
                                        </p:attrNameLst>
                                      </p:cBhvr>
                                      <p:to>
                                        <p:strVal val="visible"/>
                                      </p:to>
                                    </p:set>
                                    <p:animEffect transition="in" filter="fade">
                                      <p:cBhvr>
                                        <p:cTn id="114" dur="1000"/>
                                        <p:tgtEl>
                                          <p:spTgt spid="51"/>
                                        </p:tgtEl>
                                      </p:cBhvr>
                                    </p:animEffect>
                                    <p:anim calcmode="lin" valueType="num">
                                      <p:cBhvr>
                                        <p:cTn id="115" dur="1000" fill="hold"/>
                                        <p:tgtEl>
                                          <p:spTgt spid="51"/>
                                        </p:tgtEl>
                                        <p:attrNameLst>
                                          <p:attrName>ppt_x</p:attrName>
                                        </p:attrNameLst>
                                      </p:cBhvr>
                                      <p:tavLst>
                                        <p:tav tm="0">
                                          <p:val>
                                            <p:strVal val="#ppt_x"/>
                                          </p:val>
                                        </p:tav>
                                        <p:tav tm="100000">
                                          <p:val>
                                            <p:strVal val="#ppt_x"/>
                                          </p:val>
                                        </p:tav>
                                      </p:tavLst>
                                    </p:anim>
                                    <p:anim calcmode="lin" valueType="num">
                                      <p:cBhvr>
                                        <p:cTn id="116" dur="1000" fill="hold"/>
                                        <p:tgtEl>
                                          <p:spTgt spid="51"/>
                                        </p:tgtEl>
                                        <p:attrNameLst>
                                          <p:attrName>ppt_y</p:attrName>
                                        </p:attrNameLst>
                                      </p:cBhvr>
                                      <p:tavLst>
                                        <p:tav tm="0">
                                          <p:val>
                                            <p:strVal val="#ppt_y+.1"/>
                                          </p:val>
                                        </p:tav>
                                        <p:tav tm="100000">
                                          <p:val>
                                            <p:strVal val="#ppt_y"/>
                                          </p:val>
                                        </p:tav>
                                      </p:tavLst>
                                    </p:anim>
                                  </p:childTnLst>
                                </p:cTn>
                              </p:par>
                              <p:par>
                                <p:cTn id="117" presetID="42" presetClass="entr" presetSubtype="0" fill="hold" nodeType="withEffect">
                                  <p:stCondLst>
                                    <p:cond delay="0"/>
                                  </p:stCondLst>
                                  <p:childTnLst>
                                    <p:set>
                                      <p:cBhvr>
                                        <p:cTn id="118" dur="1" fill="hold">
                                          <p:stCondLst>
                                            <p:cond delay="0"/>
                                          </p:stCondLst>
                                        </p:cTn>
                                        <p:tgtEl>
                                          <p:spTgt spid="59"/>
                                        </p:tgtEl>
                                        <p:attrNameLst>
                                          <p:attrName>style.visibility</p:attrName>
                                        </p:attrNameLst>
                                      </p:cBhvr>
                                      <p:to>
                                        <p:strVal val="visible"/>
                                      </p:to>
                                    </p:set>
                                    <p:animEffect transition="in" filter="fade">
                                      <p:cBhvr>
                                        <p:cTn id="119" dur="1000"/>
                                        <p:tgtEl>
                                          <p:spTgt spid="59"/>
                                        </p:tgtEl>
                                      </p:cBhvr>
                                    </p:animEffect>
                                    <p:anim calcmode="lin" valueType="num">
                                      <p:cBhvr>
                                        <p:cTn id="120" dur="1000" fill="hold"/>
                                        <p:tgtEl>
                                          <p:spTgt spid="59"/>
                                        </p:tgtEl>
                                        <p:attrNameLst>
                                          <p:attrName>ppt_x</p:attrName>
                                        </p:attrNameLst>
                                      </p:cBhvr>
                                      <p:tavLst>
                                        <p:tav tm="0">
                                          <p:val>
                                            <p:strVal val="#ppt_x"/>
                                          </p:val>
                                        </p:tav>
                                        <p:tav tm="100000">
                                          <p:val>
                                            <p:strVal val="#ppt_x"/>
                                          </p:val>
                                        </p:tav>
                                      </p:tavLst>
                                    </p:anim>
                                    <p:anim calcmode="lin" valueType="num">
                                      <p:cBhvr>
                                        <p:cTn id="121" dur="1000" fill="hold"/>
                                        <p:tgtEl>
                                          <p:spTgt spid="59"/>
                                        </p:tgtEl>
                                        <p:attrNameLst>
                                          <p:attrName>ppt_y</p:attrName>
                                        </p:attrNameLst>
                                      </p:cBhvr>
                                      <p:tavLst>
                                        <p:tav tm="0">
                                          <p:val>
                                            <p:strVal val="#ppt_y+.1"/>
                                          </p:val>
                                        </p:tav>
                                        <p:tav tm="100000">
                                          <p:val>
                                            <p:strVal val="#ppt_y"/>
                                          </p:val>
                                        </p:tav>
                                      </p:tavLst>
                                    </p:anim>
                                  </p:childTnLst>
                                </p:cTn>
                              </p:par>
                              <p:par>
                                <p:cTn id="122" presetID="42" presetClass="entr" presetSubtype="0" fill="hold" nodeType="with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46"/>
                  </p:tgtEl>
                </p:cond>
              </p:nextCondLst>
            </p:seq>
            <p:seq concurrent="1" nextAc="seek">
              <p:cTn id="127" restart="whenNotActive" fill="hold" evtFilter="cancelBubble" nodeType="interactiveSeq">
                <p:stCondLst>
                  <p:cond evt="onClick" delay="0">
                    <p:tgtEl>
                      <p:spTgt spid="59"/>
                    </p:tgtEl>
                  </p:cond>
                </p:stCondLst>
                <p:endSync evt="end" delay="0">
                  <p:rtn val="all"/>
                </p:endSync>
                <p:childTnLst>
                  <p:par>
                    <p:cTn id="128" fill="hold">
                      <p:stCondLst>
                        <p:cond delay="0"/>
                      </p:stCondLst>
                      <p:childTnLst>
                        <p:par>
                          <p:cTn id="129" fill="hold">
                            <p:stCondLst>
                              <p:cond delay="0"/>
                            </p:stCondLst>
                            <p:childTnLst>
                              <p:par>
                                <p:cTn id="130" presetID="10" presetClass="entr" presetSubtype="0" fill="hold" nodeType="click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500"/>
                                        <p:tgtEl>
                                          <p:spTgt spid="62"/>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64"/>
                                        </p:tgtEl>
                                        <p:attrNameLst>
                                          <p:attrName>style.visibility</p:attrName>
                                        </p:attrNameLst>
                                      </p:cBhvr>
                                      <p:to>
                                        <p:strVal val="visible"/>
                                      </p:to>
                                    </p:set>
                                    <p:animEffect transition="in" filter="fade">
                                      <p:cBhvr>
                                        <p:cTn id="135" dur="500"/>
                                        <p:tgtEl>
                                          <p:spTgt spid="64"/>
                                        </p:tgtEl>
                                      </p:cBhvr>
                                    </p:animEffect>
                                  </p:childTnLst>
                                </p:cTn>
                              </p:par>
                              <p:par>
                                <p:cTn id="136" presetID="1" presetClass="mediacall" presetSubtype="0" fill="hold" nodeType="withEffect">
                                  <p:stCondLst>
                                    <p:cond delay="0"/>
                                  </p:stCondLst>
                                  <p:childTnLst>
                                    <p:cmd type="call" cmd="playFrom(0.0)">
                                      <p:cBhvr>
                                        <p:cTn id="137" dur="3866" fill="hold"/>
                                        <p:tgtEl>
                                          <p:spTgt spid="22"/>
                                        </p:tgtEl>
                                      </p:cBhvr>
                                    </p:cmd>
                                  </p:childTnLst>
                                </p:cTn>
                              </p:par>
                              <p:par>
                                <p:cTn id="138" presetID="10" presetClass="exit" presetSubtype="0" fill="hold" nodeType="withEffect">
                                  <p:stCondLst>
                                    <p:cond delay="0"/>
                                  </p:stCondLst>
                                  <p:childTnLst>
                                    <p:animEffect transition="out" filter="fade">
                                      <p:cBhvr>
                                        <p:cTn id="139" dur="500"/>
                                        <p:tgtEl>
                                          <p:spTgt spid="56"/>
                                        </p:tgtEl>
                                      </p:cBhvr>
                                    </p:animEffect>
                                    <p:set>
                                      <p:cBhvr>
                                        <p:cTn id="140" dur="1" fill="hold">
                                          <p:stCondLst>
                                            <p:cond delay="499"/>
                                          </p:stCondLst>
                                        </p:cTn>
                                        <p:tgtEl>
                                          <p:spTgt spid="56"/>
                                        </p:tgtEl>
                                        <p:attrNameLst>
                                          <p:attrName>style.visibility</p:attrName>
                                        </p:attrNameLst>
                                      </p:cBhvr>
                                      <p:to>
                                        <p:strVal val="hidden"/>
                                      </p:to>
                                    </p:set>
                                  </p:childTnLst>
                                </p:cTn>
                              </p:par>
                              <p:par>
                                <p:cTn id="141" presetID="42" presetClass="exit" presetSubtype="0" fill="hold" nodeType="withEffect">
                                  <p:stCondLst>
                                    <p:cond delay="1000"/>
                                  </p:stCondLst>
                                  <p:childTnLst>
                                    <p:animEffect transition="out" filter="fade">
                                      <p:cBhvr>
                                        <p:cTn id="142" dur="1000"/>
                                        <p:tgtEl>
                                          <p:spTgt spid="51"/>
                                        </p:tgtEl>
                                      </p:cBhvr>
                                    </p:animEffect>
                                    <p:anim calcmode="lin" valueType="num">
                                      <p:cBhvr>
                                        <p:cTn id="143" dur="1000"/>
                                        <p:tgtEl>
                                          <p:spTgt spid="51"/>
                                        </p:tgtEl>
                                        <p:attrNameLst>
                                          <p:attrName>ppt_x</p:attrName>
                                        </p:attrNameLst>
                                      </p:cBhvr>
                                      <p:tavLst>
                                        <p:tav tm="0">
                                          <p:val>
                                            <p:strVal val="ppt_x"/>
                                          </p:val>
                                        </p:tav>
                                        <p:tav tm="100000">
                                          <p:val>
                                            <p:strVal val="ppt_x"/>
                                          </p:val>
                                        </p:tav>
                                      </p:tavLst>
                                    </p:anim>
                                    <p:anim calcmode="lin" valueType="num">
                                      <p:cBhvr>
                                        <p:cTn id="144" dur="1000"/>
                                        <p:tgtEl>
                                          <p:spTgt spid="51"/>
                                        </p:tgtEl>
                                        <p:attrNameLst>
                                          <p:attrName>ppt_y</p:attrName>
                                        </p:attrNameLst>
                                      </p:cBhvr>
                                      <p:tavLst>
                                        <p:tav tm="0">
                                          <p:val>
                                            <p:strVal val="ppt_y"/>
                                          </p:val>
                                        </p:tav>
                                        <p:tav tm="100000">
                                          <p:val>
                                            <p:strVal val="ppt_y+.1"/>
                                          </p:val>
                                        </p:tav>
                                      </p:tavLst>
                                    </p:anim>
                                    <p:set>
                                      <p:cBhvr>
                                        <p:cTn id="145" dur="1" fill="hold">
                                          <p:stCondLst>
                                            <p:cond delay="999"/>
                                          </p:stCondLst>
                                        </p:cTn>
                                        <p:tgtEl>
                                          <p:spTgt spid="51"/>
                                        </p:tgtEl>
                                        <p:attrNameLst>
                                          <p:attrName>style.visibility</p:attrName>
                                        </p:attrNameLst>
                                      </p:cBhvr>
                                      <p:to>
                                        <p:strVal val="hidden"/>
                                      </p:to>
                                    </p:set>
                                  </p:childTnLst>
                                </p:cTn>
                              </p:par>
                              <p:par>
                                <p:cTn id="146" presetID="42" presetClass="exit" presetSubtype="0" fill="hold" nodeType="withEffect">
                                  <p:stCondLst>
                                    <p:cond delay="1000"/>
                                  </p:stCondLst>
                                  <p:childTnLst>
                                    <p:animEffect transition="out" filter="fade">
                                      <p:cBhvr>
                                        <p:cTn id="147" dur="1000"/>
                                        <p:tgtEl>
                                          <p:spTgt spid="59"/>
                                        </p:tgtEl>
                                      </p:cBhvr>
                                    </p:animEffect>
                                    <p:anim calcmode="lin" valueType="num">
                                      <p:cBhvr>
                                        <p:cTn id="148" dur="1000"/>
                                        <p:tgtEl>
                                          <p:spTgt spid="59"/>
                                        </p:tgtEl>
                                        <p:attrNameLst>
                                          <p:attrName>ppt_x</p:attrName>
                                        </p:attrNameLst>
                                      </p:cBhvr>
                                      <p:tavLst>
                                        <p:tav tm="0">
                                          <p:val>
                                            <p:strVal val="ppt_x"/>
                                          </p:val>
                                        </p:tav>
                                        <p:tav tm="100000">
                                          <p:val>
                                            <p:strVal val="ppt_x"/>
                                          </p:val>
                                        </p:tav>
                                      </p:tavLst>
                                    </p:anim>
                                    <p:anim calcmode="lin" valueType="num">
                                      <p:cBhvr>
                                        <p:cTn id="149" dur="1000"/>
                                        <p:tgtEl>
                                          <p:spTgt spid="59"/>
                                        </p:tgtEl>
                                        <p:attrNameLst>
                                          <p:attrName>ppt_y</p:attrName>
                                        </p:attrNameLst>
                                      </p:cBhvr>
                                      <p:tavLst>
                                        <p:tav tm="0">
                                          <p:val>
                                            <p:strVal val="ppt_y"/>
                                          </p:val>
                                        </p:tav>
                                        <p:tav tm="100000">
                                          <p:val>
                                            <p:strVal val="ppt_y+.1"/>
                                          </p:val>
                                        </p:tav>
                                      </p:tavLst>
                                    </p:anim>
                                    <p:set>
                                      <p:cBhvr>
                                        <p:cTn id="150" dur="1" fill="hold">
                                          <p:stCondLst>
                                            <p:cond delay="999"/>
                                          </p:stCondLst>
                                        </p:cTn>
                                        <p:tgtEl>
                                          <p:spTgt spid="59"/>
                                        </p:tgtEl>
                                        <p:attrNameLst>
                                          <p:attrName>style.visibility</p:attrName>
                                        </p:attrNameLst>
                                      </p:cBhvr>
                                      <p:to>
                                        <p:strVal val="hidden"/>
                                      </p:to>
                                    </p:set>
                                  </p:childTnLst>
                                </p:cTn>
                              </p:par>
                              <p:par>
                                <p:cTn id="151" presetID="22" presetClass="exit" presetSubtype="4" fill="hold" nodeType="withEffect">
                                  <p:stCondLst>
                                    <p:cond delay="1000"/>
                                  </p:stCondLst>
                                  <p:childTnLst>
                                    <p:animEffect transition="out" filter="wipe(down)">
                                      <p:cBhvr>
                                        <p:cTn id="152" dur="500"/>
                                        <p:tgtEl>
                                          <p:spTgt spid="1046"/>
                                        </p:tgtEl>
                                      </p:cBhvr>
                                    </p:animEffect>
                                    <p:set>
                                      <p:cBhvr>
                                        <p:cTn id="153" dur="1" fill="hold">
                                          <p:stCondLst>
                                            <p:cond delay="499"/>
                                          </p:stCondLst>
                                        </p:cTn>
                                        <p:tgtEl>
                                          <p:spTgt spid="1046"/>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154" restart="whenNotActive" fill="hold" evtFilter="cancelBubble" nodeType="interactiveSeq">
                <p:stCondLst>
                  <p:cond evt="onClick" delay="0">
                    <p:tgtEl>
                      <p:spTgt spid="56"/>
                    </p:tgtEl>
                  </p:cond>
                </p:stCondLst>
                <p:endSync evt="end" delay="0">
                  <p:rtn val="all"/>
                </p:endSync>
                <p:childTnLst>
                  <p:par>
                    <p:cTn id="155" fill="hold">
                      <p:stCondLst>
                        <p:cond delay="0"/>
                      </p:stCondLst>
                      <p:childTnLst>
                        <p:par>
                          <p:cTn id="156" fill="hold">
                            <p:stCondLst>
                              <p:cond delay="0"/>
                            </p:stCondLst>
                            <p:childTnLst>
                              <p:par>
                                <p:cTn id="157" presetID="10" presetClass="entr" presetSubtype="0" fill="hold" grpId="1" nodeType="clickEffect">
                                  <p:stCondLst>
                                    <p:cond delay="0"/>
                                  </p:stCondLst>
                                  <p:childTnLst>
                                    <p:set>
                                      <p:cBhvr>
                                        <p:cTn id="158" dur="1" fill="hold">
                                          <p:stCondLst>
                                            <p:cond delay="0"/>
                                          </p:stCondLst>
                                        </p:cTn>
                                        <p:tgtEl>
                                          <p:spTgt spid="64"/>
                                        </p:tgtEl>
                                        <p:attrNameLst>
                                          <p:attrName>style.visibility</p:attrName>
                                        </p:attrNameLst>
                                      </p:cBhvr>
                                      <p:to>
                                        <p:strVal val="visible"/>
                                      </p:to>
                                    </p:set>
                                    <p:animEffect transition="in" filter="fade">
                                      <p:cBhvr>
                                        <p:cTn id="159" dur="500"/>
                                        <p:tgtEl>
                                          <p:spTgt spid="64"/>
                                        </p:tgtEl>
                                      </p:cBhvr>
                                    </p:animEffect>
                                  </p:childTnLst>
                                </p:cTn>
                              </p:par>
                              <p:par>
                                <p:cTn id="160" presetID="10" presetClass="entr" presetSubtype="0" fill="hold" nodeType="withEffect">
                                  <p:stCondLst>
                                    <p:cond delay="0"/>
                                  </p:stCondLst>
                                  <p:childTnLst>
                                    <p:set>
                                      <p:cBhvr>
                                        <p:cTn id="161" dur="1" fill="hold">
                                          <p:stCondLst>
                                            <p:cond delay="0"/>
                                          </p:stCondLst>
                                        </p:cTn>
                                        <p:tgtEl>
                                          <p:spTgt spid="63"/>
                                        </p:tgtEl>
                                        <p:attrNameLst>
                                          <p:attrName>style.visibility</p:attrName>
                                        </p:attrNameLst>
                                      </p:cBhvr>
                                      <p:to>
                                        <p:strVal val="visible"/>
                                      </p:to>
                                    </p:set>
                                    <p:animEffect transition="in" filter="fade">
                                      <p:cBhvr>
                                        <p:cTn id="162" dur="500"/>
                                        <p:tgtEl>
                                          <p:spTgt spid="63"/>
                                        </p:tgtEl>
                                      </p:cBhvr>
                                    </p:animEffect>
                                  </p:childTnLst>
                                </p:cTn>
                              </p:par>
                              <p:par>
                                <p:cTn id="163" presetID="1" presetClass="mediacall" presetSubtype="0" fill="hold" nodeType="withEffect">
                                  <p:stCondLst>
                                    <p:cond delay="0"/>
                                  </p:stCondLst>
                                  <p:childTnLst>
                                    <p:cmd type="call" cmd="playFrom(0.0)">
                                      <p:cBhvr>
                                        <p:cTn id="164" dur="3056" fill="hold"/>
                                        <p:tgtEl>
                                          <p:spTgt spid="21"/>
                                        </p:tgtEl>
                                      </p:cBhvr>
                                    </p:cmd>
                                  </p:childTnLst>
                                </p:cTn>
                              </p:par>
                              <p:par>
                                <p:cTn id="165" presetID="10" presetClass="exit" presetSubtype="0" fill="hold" nodeType="withEffect">
                                  <p:stCondLst>
                                    <p:cond delay="0"/>
                                  </p:stCondLst>
                                  <p:childTnLst>
                                    <p:animEffect transition="out" filter="fade">
                                      <p:cBhvr>
                                        <p:cTn id="166" dur="500"/>
                                        <p:tgtEl>
                                          <p:spTgt spid="59"/>
                                        </p:tgtEl>
                                      </p:cBhvr>
                                    </p:animEffect>
                                    <p:set>
                                      <p:cBhvr>
                                        <p:cTn id="167" dur="1" fill="hold">
                                          <p:stCondLst>
                                            <p:cond delay="499"/>
                                          </p:stCondLst>
                                        </p:cTn>
                                        <p:tgtEl>
                                          <p:spTgt spid="59"/>
                                        </p:tgtEl>
                                        <p:attrNameLst>
                                          <p:attrName>style.visibility</p:attrName>
                                        </p:attrNameLst>
                                      </p:cBhvr>
                                      <p:to>
                                        <p:strVal val="hidden"/>
                                      </p:to>
                                    </p:set>
                                  </p:childTnLst>
                                </p:cTn>
                              </p:par>
                              <p:par>
                                <p:cTn id="168" presetID="42" presetClass="exit" presetSubtype="0" fill="hold" nodeType="withEffect">
                                  <p:stCondLst>
                                    <p:cond delay="1000"/>
                                  </p:stCondLst>
                                  <p:childTnLst>
                                    <p:animEffect transition="out" filter="fade">
                                      <p:cBhvr>
                                        <p:cTn id="169" dur="1000"/>
                                        <p:tgtEl>
                                          <p:spTgt spid="51"/>
                                        </p:tgtEl>
                                      </p:cBhvr>
                                    </p:animEffect>
                                    <p:anim calcmode="lin" valueType="num">
                                      <p:cBhvr>
                                        <p:cTn id="170" dur="1000"/>
                                        <p:tgtEl>
                                          <p:spTgt spid="51"/>
                                        </p:tgtEl>
                                        <p:attrNameLst>
                                          <p:attrName>ppt_x</p:attrName>
                                        </p:attrNameLst>
                                      </p:cBhvr>
                                      <p:tavLst>
                                        <p:tav tm="0">
                                          <p:val>
                                            <p:strVal val="ppt_x"/>
                                          </p:val>
                                        </p:tav>
                                        <p:tav tm="100000">
                                          <p:val>
                                            <p:strVal val="ppt_x"/>
                                          </p:val>
                                        </p:tav>
                                      </p:tavLst>
                                    </p:anim>
                                    <p:anim calcmode="lin" valueType="num">
                                      <p:cBhvr>
                                        <p:cTn id="171" dur="1000"/>
                                        <p:tgtEl>
                                          <p:spTgt spid="51"/>
                                        </p:tgtEl>
                                        <p:attrNameLst>
                                          <p:attrName>ppt_y</p:attrName>
                                        </p:attrNameLst>
                                      </p:cBhvr>
                                      <p:tavLst>
                                        <p:tav tm="0">
                                          <p:val>
                                            <p:strVal val="ppt_y"/>
                                          </p:val>
                                        </p:tav>
                                        <p:tav tm="100000">
                                          <p:val>
                                            <p:strVal val="ppt_y+.1"/>
                                          </p:val>
                                        </p:tav>
                                      </p:tavLst>
                                    </p:anim>
                                    <p:set>
                                      <p:cBhvr>
                                        <p:cTn id="172" dur="1" fill="hold">
                                          <p:stCondLst>
                                            <p:cond delay="999"/>
                                          </p:stCondLst>
                                        </p:cTn>
                                        <p:tgtEl>
                                          <p:spTgt spid="51"/>
                                        </p:tgtEl>
                                        <p:attrNameLst>
                                          <p:attrName>style.visibility</p:attrName>
                                        </p:attrNameLst>
                                      </p:cBhvr>
                                      <p:to>
                                        <p:strVal val="hidden"/>
                                      </p:to>
                                    </p:set>
                                  </p:childTnLst>
                                </p:cTn>
                              </p:par>
                              <p:par>
                                <p:cTn id="173" presetID="42" presetClass="exit" presetSubtype="0" fill="hold" nodeType="withEffect">
                                  <p:stCondLst>
                                    <p:cond delay="1000"/>
                                  </p:stCondLst>
                                  <p:childTnLst>
                                    <p:animEffect transition="out" filter="fade">
                                      <p:cBhvr>
                                        <p:cTn id="174" dur="1000"/>
                                        <p:tgtEl>
                                          <p:spTgt spid="56"/>
                                        </p:tgtEl>
                                      </p:cBhvr>
                                    </p:animEffect>
                                    <p:anim calcmode="lin" valueType="num">
                                      <p:cBhvr>
                                        <p:cTn id="175" dur="1000"/>
                                        <p:tgtEl>
                                          <p:spTgt spid="56"/>
                                        </p:tgtEl>
                                        <p:attrNameLst>
                                          <p:attrName>ppt_x</p:attrName>
                                        </p:attrNameLst>
                                      </p:cBhvr>
                                      <p:tavLst>
                                        <p:tav tm="0">
                                          <p:val>
                                            <p:strVal val="ppt_x"/>
                                          </p:val>
                                        </p:tav>
                                        <p:tav tm="100000">
                                          <p:val>
                                            <p:strVal val="ppt_x"/>
                                          </p:val>
                                        </p:tav>
                                      </p:tavLst>
                                    </p:anim>
                                    <p:anim calcmode="lin" valueType="num">
                                      <p:cBhvr>
                                        <p:cTn id="176" dur="1000"/>
                                        <p:tgtEl>
                                          <p:spTgt spid="56"/>
                                        </p:tgtEl>
                                        <p:attrNameLst>
                                          <p:attrName>ppt_y</p:attrName>
                                        </p:attrNameLst>
                                      </p:cBhvr>
                                      <p:tavLst>
                                        <p:tav tm="0">
                                          <p:val>
                                            <p:strVal val="ppt_y"/>
                                          </p:val>
                                        </p:tav>
                                        <p:tav tm="100000">
                                          <p:val>
                                            <p:strVal val="ppt_y+.1"/>
                                          </p:val>
                                        </p:tav>
                                      </p:tavLst>
                                    </p:anim>
                                    <p:set>
                                      <p:cBhvr>
                                        <p:cTn id="177" dur="1" fill="hold">
                                          <p:stCondLst>
                                            <p:cond delay="999"/>
                                          </p:stCondLst>
                                        </p:cTn>
                                        <p:tgtEl>
                                          <p:spTgt spid="56"/>
                                        </p:tgtEl>
                                        <p:attrNameLst>
                                          <p:attrName>style.visibility</p:attrName>
                                        </p:attrNameLst>
                                      </p:cBhvr>
                                      <p:to>
                                        <p:strVal val="hidden"/>
                                      </p:to>
                                    </p:set>
                                  </p:childTnLst>
                                </p:cTn>
                              </p:par>
                              <p:par>
                                <p:cTn id="178" presetID="10" presetClass="exit" presetSubtype="0" fill="hold" nodeType="withEffect">
                                  <p:stCondLst>
                                    <p:cond delay="1000"/>
                                  </p:stCondLst>
                                  <p:childTnLst>
                                    <p:animEffect transition="out" filter="fade">
                                      <p:cBhvr>
                                        <p:cTn id="179" dur="500"/>
                                        <p:tgtEl>
                                          <p:spTgt spid="1046"/>
                                        </p:tgtEl>
                                      </p:cBhvr>
                                    </p:animEffect>
                                    <p:set>
                                      <p:cBhvr>
                                        <p:cTn id="180" dur="1" fill="hold">
                                          <p:stCondLst>
                                            <p:cond delay="499"/>
                                          </p:stCondLst>
                                        </p:cTn>
                                        <p:tgtEl>
                                          <p:spTgt spid="104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audio>
              <p:cMediaNode vol="80000" numSld="999" showWhenStopped="0">
                <p:cTn id="181" repeatCount="indefinite" fill="hold" display="0">
                  <p:stCondLst>
                    <p:cond delay="indefinite"/>
                  </p:stCondLst>
                  <p:endCondLst>
                    <p:cond evt="onStopAudio" delay="0">
                      <p:tgtEl>
                        <p:sldTgt/>
                      </p:tgtEl>
                    </p:cond>
                  </p:endCondLst>
                </p:cTn>
                <p:tgtEl>
                  <p:spTgt spid="24"/>
                </p:tgtEl>
              </p:cMediaNode>
            </p:audio>
            <p:seq concurrent="1" nextAc="seek">
              <p:cTn id="182" restart="whenNotActive" fill="hold" evtFilter="cancelBubble" nodeType="interactiveSeq">
                <p:stCondLst>
                  <p:cond evt="onClick" delay="0">
                    <p:tgtEl>
                      <p:spTgt spid="1044"/>
                    </p:tgtEl>
                  </p:cond>
                </p:stCondLst>
                <p:endSync evt="end" delay="0">
                  <p:rtn val="all"/>
                </p:endSync>
                <p:childTnLst>
                  <p:par>
                    <p:cTn id="183" fill="hold">
                      <p:stCondLst>
                        <p:cond delay="0"/>
                      </p:stCondLst>
                      <p:childTnLst>
                        <p:par>
                          <p:cTn id="184" fill="hold">
                            <p:stCondLst>
                              <p:cond delay="0"/>
                            </p:stCondLst>
                            <p:childTnLst>
                              <p:par>
                                <p:cTn id="185" presetID="42" presetClass="entr" presetSubtype="0" fill="hold" nodeType="clickEffect">
                                  <p:stCondLst>
                                    <p:cond delay="0"/>
                                  </p:stCondLst>
                                  <p:childTnLst>
                                    <p:set>
                                      <p:cBhvr>
                                        <p:cTn id="186" dur="1" fill="hold">
                                          <p:stCondLst>
                                            <p:cond delay="0"/>
                                          </p:stCondLst>
                                        </p:cTn>
                                        <p:tgtEl>
                                          <p:spTgt spid="65"/>
                                        </p:tgtEl>
                                        <p:attrNameLst>
                                          <p:attrName>style.visibility</p:attrName>
                                        </p:attrNameLst>
                                      </p:cBhvr>
                                      <p:to>
                                        <p:strVal val="visible"/>
                                      </p:to>
                                    </p:set>
                                    <p:animEffect transition="in" filter="fade">
                                      <p:cBhvr>
                                        <p:cTn id="187" dur="1000"/>
                                        <p:tgtEl>
                                          <p:spTgt spid="65"/>
                                        </p:tgtEl>
                                      </p:cBhvr>
                                    </p:animEffect>
                                    <p:anim calcmode="lin" valueType="num">
                                      <p:cBhvr>
                                        <p:cTn id="188" dur="1000" fill="hold"/>
                                        <p:tgtEl>
                                          <p:spTgt spid="65"/>
                                        </p:tgtEl>
                                        <p:attrNameLst>
                                          <p:attrName>ppt_x</p:attrName>
                                        </p:attrNameLst>
                                      </p:cBhvr>
                                      <p:tavLst>
                                        <p:tav tm="0">
                                          <p:val>
                                            <p:strVal val="#ppt_x"/>
                                          </p:val>
                                        </p:tav>
                                        <p:tav tm="100000">
                                          <p:val>
                                            <p:strVal val="#ppt_x"/>
                                          </p:val>
                                        </p:tav>
                                      </p:tavLst>
                                    </p:anim>
                                    <p:anim calcmode="lin" valueType="num">
                                      <p:cBhvr>
                                        <p:cTn id="189" dur="1000" fill="hold"/>
                                        <p:tgtEl>
                                          <p:spTgt spid="65"/>
                                        </p:tgtEl>
                                        <p:attrNameLst>
                                          <p:attrName>ppt_y</p:attrName>
                                        </p:attrNameLst>
                                      </p:cBhvr>
                                      <p:tavLst>
                                        <p:tav tm="0">
                                          <p:val>
                                            <p:strVal val="#ppt_y+.1"/>
                                          </p:val>
                                        </p:tav>
                                        <p:tav tm="100000">
                                          <p:val>
                                            <p:strVal val="#ppt_y"/>
                                          </p:val>
                                        </p:tav>
                                      </p:tavLst>
                                    </p:anim>
                                  </p:childTnLst>
                                </p:cTn>
                              </p:par>
                              <p:par>
                                <p:cTn id="190" presetID="42" presetClass="entr" presetSubtype="0" fill="hold" nodeType="withEffect">
                                  <p:stCondLst>
                                    <p:cond delay="0"/>
                                  </p:stCondLst>
                                  <p:childTnLst>
                                    <p:set>
                                      <p:cBhvr>
                                        <p:cTn id="191" dur="1" fill="hold">
                                          <p:stCondLst>
                                            <p:cond delay="0"/>
                                          </p:stCondLst>
                                        </p:cTn>
                                        <p:tgtEl>
                                          <p:spTgt spid="69"/>
                                        </p:tgtEl>
                                        <p:attrNameLst>
                                          <p:attrName>style.visibility</p:attrName>
                                        </p:attrNameLst>
                                      </p:cBhvr>
                                      <p:to>
                                        <p:strVal val="visible"/>
                                      </p:to>
                                    </p:set>
                                    <p:animEffect transition="in" filter="fade">
                                      <p:cBhvr>
                                        <p:cTn id="192" dur="1000"/>
                                        <p:tgtEl>
                                          <p:spTgt spid="69"/>
                                        </p:tgtEl>
                                      </p:cBhvr>
                                    </p:animEffect>
                                    <p:anim calcmode="lin" valueType="num">
                                      <p:cBhvr>
                                        <p:cTn id="193" dur="1000" fill="hold"/>
                                        <p:tgtEl>
                                          <p:spTgt spid="69"/>
                                        </p:tgtEl>
                                        <p:attrNameLst>
                                          <p:attrName>ppt_x</p:attrName>
                                        </p:attrNameLst>
                                      </p:cBhvr>
                                      <p:tavLst>
                                        <p:tav tm="0">
                                          <p:val>
                                            <p:strVal val="#ppt_x"/>
                                          </p:val>
                                        </p:tav>
                                        <p:tav tm="100000">
                                          <p:val>
                                            <p:strVal val="#ppt_x"/>
                                          </p:val>
                                        </p:tav>
                                      </p:tavLst>
                                    </p:anim>
                                    <p:anim calcmode="lin" valueType="num">
                                      <p:cBhvr>
                                        <p:cTn id="194" dur="1000" fill="hold"/>
                                        <p:tgtEl>
                                          <p:spTgt spid="69"/>
                                        </p:tgtEl>
                                        <p:attrNameLst>
                                          <p:attrName>ppt_y</p:attrName>
                                        </p:attrNameLst>
                                      </p:cBhvr>
                                      <p:tavLst>
                                        <p:tav tm="0">
                                          <p:val>
                                            <p:strVal val="#ppt_y+.1"/>
                                          </p:val>
                                        </p:tav>
                                        <p:tav tm="100000">
                                          <p:val>
                                            <p:strVal val="#ppt_y"/>
                                          </p:val>
                                        </p:tav>
                                      </p:tavLst>
                                    </p:anim>
                                  </p:childTnLst>
                                </p:cTn>
                              </p:par>
                              <p:par>
                                <p:cTn id="195" presetID="42" presetClass="entr" presetSubtype="0" fill="hold" nodeType="withEffect">
                                  <p:stCondLst>
                                    <p:cond delay="0"/>
                                  </p:stCondLst>
                                  <p:childTnLst>
                                    <p:set>
                                      <p:cBhvr>
                                        <p:cTn id="196" dur="1" fill="hold">
                                          <p:stCondLst>
                                            <p:cond delay="0"/>
                                          </p:stCondLst>
                                        </p:cTn>
                                        <p:tgtEl>
                                          <p:spTgt spid="72"/>
                                        </p:tgtEl>
                                        <p:attrNameLst>
                                          <p:attrName>style.visibility</p:attrName>
                                        </p:attrNameLst>
                                      </p:cBhvr>
                                      <p:to>
                                        <p:strVal val="visible"/>
                                      </p:to>
                                    </p:set>
                                    <p:animEffect transition="in" filter="fade">
                                      <p:cBhvr>
                                        <p:cTn id="197" dur="1000"/>
                                        <p:tgtEl>
                                          <p:spTgt spid="72"/>
                                        </p:tgtEl>
                                      </p:cBhvr>
                                    </p:animEffect>
                                    <p:anim calcmode="lin" valueType="num">
                                      <p:cBhvr>
                                        <p:cTn id="198" dur="1000" fill="hold"/>
                                        <p:tgtEl>
                                          <p:spTgt spid="72"/>
                                        </p:tgtEl>
                                        <p:attrNameLst>
                                          <p:attrName>ppt_x</p:attrName>
                                        </p:attrNameLst>
                                      </p:cBhvr>
                                      <p:tavLst>
                                        <p:tav tm="0">
                                          <p:val>
                                            <p:strVal val="#ppt_x"/>
                                          </p:val>
                                        </p:tav>
                                        <p:tav tm="100000">
                                          <p:val>
                                            <p:strVal val="#ppt_x"/>
                                          </p:val>
                                        </p:tav>
                                      </p:tavLst>
                                    </p:anim>
                                    <p:anim calcmode="lin" valueType="num">
                                      <p:cBhvr>
                                        <p:cTn id="199"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44"/>
                  </p:tgtEl>
                </p:cond>
              </p:nextCondLst>
            </p:seq>
            <p:seq concurrent="1" nextAc="seek">
              <p:cTn id="200" restart="whenNotActive" fill="hold" evtFilter="cancelBubble" nodeType="interactiveSeq">
                <p:stCondLst>
                  <p:cond evt="onClick" delay="0">
                    <p:tgtEl>
                      <p:spTgt spid="72"/>
                    </p:tgtEl>
                  </p:cond>
                </p:stCondLst>
                <p:endSync evt="end" delay="0">
                  <p:rtn val="all"/>
                </p:endSync>
                <p:childTnLst>
                  <p:par>
                    <p:cTn id="201" fill="hold">
                      <p:stCondLst>
                        <p:cond delay="0"/>
                      </p:stCondLst>
                      <p:childTnLst>
                        <p:par>
                          <p:cTn id="202" fill="hold">
                            <p:stCondLst>
                              <p:cond delay="0"/>
                            </p:stCondLst>
                            <p:childTnLst>
                              <p:par>
                                <p:cTn id="203" presetID="10" presetClass="entr" presetSubtype="0" fill="hold" nodeType="clickEffect">
                                  <p:stCondLst>
                                    <p:cond delay="0"/>
                                  </p:stCondLst>
                                  <p:childTnLst>
                                    <p:set>
                                      <p:cBhvr>
                                        <p:cTn id="204" dur="1" fill="hold">
                                          <p:stCondLst>
                                            <p:cond delay="0"/>
                                          </p:stCondLst>
                                        </p:cTn>
                                        <p:tgtEl>
                                          <p:spTgt spid="75"/>
                                        </p:tgtEl>
                                        <p:attrNameLst>
                                          <p:attrName>style.visibility</p:attrName>
                                        </p:attrNameLst>
                                      </p:cBhvr>
                                      <p:to>
                                        <p:strVal val="visible"/>
                                      </p:to>
                                    </p:set>
                                    <p:animEffect transition="in" filter="fade">
                                      <p:cBhvr>
                                        <p:cTn id="205" dur="500"/>
                                        <p:tgtEl>
                                          <p:spTgt spid="75"/>
                                        </p:tgtEl>
                                      </p:cBhvr>
                                    </p:animEffect>
                                  </p:childTnLst>
                                </p:cTn>
                              </p:par>
                              <p:par>
                                <p:cTn id="206" presetID="10" presetClass="entr" presetSubtype="0" fill="hold" grpId="1" nodeType="withEffect">
                                  <p:stCondLst>
                                    <p:cond delay="0"/>
                                  </p:stCondLst>
                                  <p:childTnLst>
                                    <p:set>
                                      <p:cBhvr>
                                        <p:cTn id="207" dur="1" fill="hold">
                                          <p:stCondLst>
                                            <p:cond delay="0"/>
                                          </p:stCondLst>
                                        </p:cTn>
                                        <p:tgtEl>
                                          <p:spTgt spid="77"/>
                                        </p:tgtEl>
                                        <p:attrNameLst>
                                          <p:attrName>style.visibility</p:attrName>
                                        </p:attrNameLst>
                                      </p:cBhvr>
                                      <p:to>
                                        <p:strVal val="visible"/>
                                      </p:to>
                                    </p:set>
                                    <p:animEffect transition="in" filter="fade">
                                      <p:cBhvr>
                                        <p:cTn id="208" dur="500"/>
                                        <p:tgtEl>
                                          <p:spTgt spid="77"/>
                                        </p:tgtEl>
                                      </p:cBhvr>
                                    </p:animEffect>
                                  </p:childTnLst>
                                </p:cTn>
                              </p:par>
                              <p:par>
                                <p:cTn id="209" presetID="1" presetClass="mediacall" presetSubtype="0" fill="hold" nodeType="withEffect">
                                  <p:stCondLst>
                                    <p:cond delay="0"/>
                                  </p:stCondLst>
                                  <p:childTnLst>
                                    <p:cmd type="call" cmd="playFrom(0.0)">
                                      <p:cBhvr>
                                        <p:cTn id="210" dur="3866" fill="hold"/>
                                        <p:tgtEl>
                                          <p:spTgt spid="22"/>
                                        </p:tgtEl>
                                      </p:cBhvr>
                                    </p:cmd>
                                  </p:childTnLst>
                                </p:cTn>
                              </p:par>
                              <p:par>
                                <p:cTn id="211" presetID="10" presetClass="exit" presetSubtype="0" fill="hold" nodeType="withEffect">
                                  <p:stCondLst>
                                    <p:cond delay="0"/>
                                  </p:stCondLst>
                                  <p:childTnLst>
                                    <p:animEffect transition="out" filter="fade">
                                      <p:cBhvr>
                                        <p:cTn id="212" dur="500"/>
                                        <p:tgtEl>
                                          <p:spTgt spid="69"/>
                                        </p:tgtEl>
                                      </p:cBhvr>
                                    </p:animEffect>
                                    <p:set>
                                      <p:cBhvr>
                                        <p:cTn id="213" dur="1" fill="hold">
                                          <p:stCondLst>
                                            <p:cond delay="499"/>
                                          </p:stCondLst>
                                        </p:cTn>
                                        <p:tgtEl>
                                          <p:spTgt spid="69"/>
                                        </p:tgtEl>
                                        <p:attrNameLst>
                                          <p:attrName>style.visibility</p:attrName>
                                        </p:attrNameLst>
                                      </p:cBhvr>
                                      <p:to>
                                        <p:strVal val="hidden"/>
                                      </p:to>
                                    </p:set>
                                  </p:childTnLst>
                                </p:cTn>
                              </p:par>
                              <p:par>
                                <p:cTn id="214" presetID="42" presetClass="exit" presetSubtype="0" fill="hold" nodeType="withEffect">
                                  <p:stCondLst>
                                    <p:cond delay="1000"/>
                                  </p:stCondLst>
                                  <p:childTnLst>
                                    <p:animEffect transition="out" filter="fade">
                                      <p:cBhvr>
                                        <p:cTn id="215" dur="1000"/>
                                        <p:tgtEl>
                                          <p:spTgt spid="65"/>
                                        </p:tgtEl>
                                      </p:cBhvr>
                                    </p:animEffect>
                                    <p:anim calcmode="lin" valueType="num">
                                      <p:cBhvr>
                                        <p:cTn id="216" dur="1000"/>
                                        <p:tgtEl>
                                          <p:spTgt spid="65"/>
                                        </p:tgtEl>
                                        <p:attrNameLst>
                                          <p:attrName>ppt_x</p:attrName>
                                        </p:attrNameLst>
                                      </p:cBhvr>
                                      <p:tavLst>
                                        <p:tav tm="0">
                                          <p:val>
                                            <p:strVal val="ppt_x"/>
                                          </p:val>
                                        </p:tav>
                                        <p:tav tm="100000">
                                          <p:val>
                                            <p:strVal val="ppt_x"/>
                                          </p:val>
                                        </p:tav>
                                      </p:tavLst>
                                    </p:anim>
                                    <p:anim calcmode="lin" valueType="num">
                                      <p:cBhvr>
                                        <p:cTn id="217" dur="1000"/>
                                        <p:tgtEl>
                                          <p:spTgt spid="65"/>
                                        </p:tgtEl>
                                        <p:attrNameLst>
                                          <p:attrName>ppt_y</p:attrName>
                                        </p:attrNameLst>
                                      </p:cBhvr>
                                      <p:tavLst>
                                        <p:tav tm="0">
                                          <p:val>
                                            <p:strVal val="ppt_y"/>
                                          </p:val>
                                        </p:tav>
                                        <p:tav tm="100000">
                                          <p:val>
                                            <p:strVal val="ppt_y+.1"/>
                                          </p:val>
                                        </p:tav>
                                      </p:tavLst>
                                    </p:anim>
                                    <p:set>
                                      <p:cBhvr>
                                        <p:cTn id="218" dur="1" fill="hold">
                                          <p:stCondLst>
                                            <p:cond delay="999"/>
                                          </p:stCondLst>
                                        </p:cTn>
                                        <p:tgtEl>
                                          <p:spTgt spid="65"/>
                                        </p:tgtEl>
                                        <p:attrNameLst>
                                          <p:attrName>style.visibility</p:attrName>
                                        </p:attrNameLst>
                                      </p:cBhvr>
                                      <p:to>
                                        <p:strVal val="hidden"/>
                                      </p:to>
                                    </p:set>
                                  </p:childTnLst>
                                </p:cTn>
                              </p:par>
                              <p:par>
                                <p:cTn id="219" presetID="42" presetClass="exit" presetSubtype="0" fill="hold" nodeType="withEffect">
                                  <p:stCondLst>
                                    <p:cond delay="1000"/>
                                  </p:stCondLst>
                                  <p:childTnLst>
                                    <p:animEffect transition="out" filter="fade">
                                      <p:cBhvr>
                                        <p:cTn id="220" dur="1000"/>
                                        <p:tgtEl>
                                          <p:spTgt spid="72"/>
                                        </p:tgtEl>
                                      </p:cBhvr>
                                    </p:animEffect>
                                    <p:anim calcmode="lin" valueType="num">
                                      <p:cBhvr>
                                        <p:cTn id="221" dur="1000"/>
                                        <p:tgtEl>
                                          <p:spTgt spid="72"/>
                                        </p:tgtEl>
                                        <p:attrNameLst>
                                          <p:attrName>ppt_x</p:attrName>
                                        </p:attrNameLst>
                                      </p:cBhvr>
                                      <p:tavLst>
                                        <p:tav tm="0">
                                          <p:val>
                                            <p:strVal val="ppt_x"/>
                                          </p:val>
                                        </p:tav>
                                        <p:tav tm="100000">
                                          <p:val>
                                            <p:strVal val="ppt_x"/>
                                          </p:val>
                                        </p:tav>
                                      </p:tavLst>
                                    </p:anim>
                                    <p:anim calcmode="lin" valueType="num">
                                      <p:cBhvr>
                                        <p:cTn id="222" dur="1000"/>
                                        <p:tgtEl>
                                          <p:spTgt spid="72"/>
                                        </p:tgtEl>
                                        <p:attrNameLst>
                                          <p:attrName>ppt_y</p:attrName>
                                        </p:attrNameLst>
                                      </p:cBhvr>
                                      <p:tavLst>
                                        <p:tav tm="0">
                                          <p:val>
                                            <p:strVal val="ppt_y"/>
                                          </p:val>
                                        </p:tav>
                                        <p:tav tm="100000">
                                          <p:val>
                                            <p:strVal val="ppt_y+.1"/>
                                          </p:val>
                                        </p:tav>
                                      </p:tavLst>
                                    </p:anim>
                                    <p:set>
                                      <p:cBhvr>
                                        <p:cTn id="223" dur="1" fill="hold">
                                          <p:stCondLst>
                                            <p:cond delay="999"/>
                                          </p:stCondLst>
                                        </p:cTn>
                                        <p:tgtEl>
                                          <p:spTgt spid="72"/>
                                        </p:tgtEl>
                                        <p:attrNameLst>
                                          <p:attrName>style.visibility</p:attrName>
                                        </p:attrNameLst>
                                      </p:cBhvr>
                                      <p:to>
                                        <p:strVal val="hidden"/>
                                      </p:to>
                                    </p:set>
                                  </p:childTnLst>
                                </p:cTn>
                              </p:par>
                              <p:par>
                                <p:cTn id="224" presetID="10" presetClass="exit" presetSubtype="0" fill="hold" nodeType="withEffect">
                                  <p:stCondLst>
                                    <p:cond delay="1000"/>
                                  </p:stCondLst>
                                  <p:childTnLst>
                                    <p:animEffect transition="out" filter="fade">
                                      <p:cBhvr>
                                        <p:cTn id="225" dur="500"/>
                                        <p:tgtEl>
                                          <p:spTgt spid="1044"/>
                                        </p:tgtEl>
                                      </p:cBhvr>
                                    </p:animEffect>
                                    <p:set>
                                      <p:cBhvr>
                                        <p:cTn id="226" dur="1" fill="hold">
                                          <p:stCondLst>
                                            <p:cond delay="499"/>
                                          </p:stCondLst>
                                        </p:cTn>
                                        <p:tgtEl>
                                          <p:spTgt spid="1044"/>
                                        </p:tgtEl>
                                        <p:attrNameLst>
                                          <p:attrName>style.visibility</p:attrName>
                                        </p:attrNameLst>
                                      </p:cBhvr>
                                      <p:to>
                                        <p:strVal val="hidden"/>
                                      </p:to>
                                    </p:set>
                                  </p:childTnLst>
                                </p:cTn>
                              </p:par>
                            </p:childTnLst>
                          </p:cTn>
                        </p:par>
                      </p:childTnLst>
                    </p:cTn>
                  </p:par>
                </p:childTnLst>
              </p:cTn>
              <p:nextCondLst>
                <p:cond evt="onClick" delay="0">
                  <p:tgtEl>
                    <p:spTgt spid="72"/>
                  </p:tgtEl>
                </p:cond>
              </p:nextCondLst>
            </p:seq>
            <p:seq concurrent="1" nextAc="seek">
              <p:cTn id="227" restart="whenNotActive" fill="hold" evtFilter="cancelBubble" nodeType="interactiveSeq">
                <p:stCondLst>
                  <p:cond evt="onClick" delay="0">
                    <p:tgtEl>
                      <p:spTgt spid="69"/>
                    </p:tgtEl>
                  </p:cond>
                </p:stCondLst>
                <p:endSync evt="end" delay="0">
                  <p:rtn val="all"/>
                </p:endSync>
                <p:childTnLst>
                  <p:par>
                    <p:cTn id="228" fill="hold">
                      <p:stCondLst>
                        <p:cond delay="0"/>
                      </p:stCondLst>
                      <p:childTnLst>
                        <p:par>
                          <p:cTn id="229" fill="hold">
                            <p:stCondLst>
                              <p:cond delay="0"/>
                            </p:stCondLst>
                            <p:childTnLst>
                              <p:par>
                                <p:cTn id="230" presetID="10" presetClass="entr" presetSubtype="0" fill="hold" grpId="0" nodeType="clickEffect">
                                  <p:stCondLst>
                                    <p:cond delay="0"/>
                                  </p:stCondLst>
                                  <p:childTnLst>
                                    <p:set>
                                      <p:cBhvr>
                                        <p:cTn id="231" dur="1" fill="hold">
                                          <p:stCondLst>
                                            <p:cond delay="0"/>
                                          </p:stCondLst>
                                        </p:cTn>
                                        <p:tgtEl>
                                          <p:spTgt spid="77"/>
                                        </p:tgtEl>
                                        <p:attrNameLst>
                                          <p:attrName>style.visibility</p:attrName>
                                        </p:attrNameLst>
                                      </p:cBhvr>
                                      <p:to>
                                        <p:strVal val="visible"/>
                                      </p:to>
                                    </p:set>
                                    <p:animEffect transition="in" filter="fade">
                                      <p:cBhvr>
                                        <p:cTn id="232" dur="500"/>
                                        <p:tgtEl>
                                          <p:spTgt spid="77"/>
                                        </p:tgtEl>
                                      </p:cBhvr>
                                    </p:animEffect>
                                  </p:childTnLst>
                                </p:cTn>
                              </p:par>
                              <p:par>
                                <p:cTn id="233" presetID="10" presetClass="entr" presetSubtype="0" fill="hold" nodeType="withEffect">
                                  <p:stCondLst>
                                    <p:cond delay="0"/>
                                  </p:stCondLst>
                                  <p:childTnLst>
                                    <p:set>
                                      <p:cBhvr>
                                        <p:cTn id="234" dur="1" fill="hold">
                                          <p:stCondLst>
                                            <p:cond delay="0"/>
                                          </p:stCondLst>
                                        </p:cTn>
                                        <p:tgtEl>
                                          <p:spTgt spid="76"/>
                                        </p:tgtEl>
                                        <p:attrNameLst>
                                          <p:attrName>style.visibility</p:attrName>
                                        </p:attrNameLst>
                                      </p:cBhvr>
                                      <p:to>
                                        <p:strVal val="visible"/>
                                      </p:to>
                                    </p:set>
                                    <p:animEffect transition="in" filter="fade">
                                      <p:cBhvr>
                                        <p:cTn id="235" dur="500"/>
                                        <p:tgtEl>
                                          <p:spTgt spid="76"/>
                                        </p:tgtEl>
                                      </p:cBhvr>
                                    </p:animEffect>
                                  </p:childTnLst>
                                </p:cTn>
                              </p:par>
                              <p:par>
                                <p:cTn id="236" presetID="1" presetClass="mediacall" presetSubtype="0" fill="hold" nodeType="withEffect">
                                  <p:stCondLst>
                                    <p:cond delay="0"/>
                                  </p:stCondLst>
                                  <p:childTnLst>
                                    <p:cmd type="call" cmd="playFrom(0.0)">
                                      <p:cBhvr>
                                        <p:cTn id="237" dur="3056" fill="hold"/>
                                        <p:tgtEl>
                                          <p:spTgt spid="21"/>
                                        </p:tgtEl>
                                      </p:cBhvr>
                                    </p:cmd>
                                  </p:childTnLst>
                                </p:cTn>
                              </p:par>
                              <p:par>
                                <p:cTn id="238" presetID="10" presetClass="exit" presetSubtype="0" fill="hold" nodeType="withEffect">
                                  <p:stCondLst>
                                    <p:cond delay="0"/>
                                  </p:stCondLst>
                                  <p:childTnLst>
                                    <p:animEffect transition="out" filter="fade">
                                      <p:cBhvr>
                                        <p:cTn id="239" dur="500"/>
                                        <p:tgtEl>
                                          <p:spTgt spid="72"/>
                                        </p:tgtEl>
                                      </p:cBhvr>
                                    </p:animEffect>
                                    <p:set>
                                      <p:cBhvr>
                                        <p:cTn id="240" dur="1" fill="hold">
                                          <p:stCondLst>
                                            <p:cond delay="499"/>
                                          </p:stCondLst>
                                        </p:cTn>
                                        <p:tgtEl>
                                          <p:spTgt spid="72"/>
                                        </p:tgtEl>
                                        <p:attrNameLst>
                                          <p:attrName>style.visibility</p:attrName>
                                        </p:attrNameLst>
                                      </p:cBhvr>
                                      <p:to>
                                        <p:strVal val="hidden"/>
                                      </p:to>
                                    </p:set>
                                  </p:childTnLst>
                                </p:cTn>
                              </p:par>
                              <p:par>
                                <p:cTn id="241" presetID="42" presetClass="exit" presetSubtype="0" fill="hold" nodeType="withEffect">
                                  <p:stCondLst>
                                    <p:cond delay="1000"/>
                                  </p:stCondLst>
                                  <p:childTnLst>
                                    <p:animEffect transition="out" filter="fade">
                                      <p:cBhvr>
                                        <p:cTn id="242" dur="1000"/>
                                        <p:tgtEl>
                                          <p:spTgt spid="65"/>
                                        </p:tgtEl>
                                      </p:cBhvr>
                                    </p:animEffect>
                                    <p:anim calcmode="lin" valueType="num">
                                      <p:cBhvr>
                                        <p:cTn id="243" dur="1000"/>
                                        <p:tgtEl>
                                          <p:spTgt spid="65"/>
                                        </p:tgtEl>
                                        <p:attrNameLst>
                                          <p:attrName>ppt_x</p:attrName>
                                        </p:attrNameLst>
                                      </p:cBhvr>
                                      <p:tavLst>
                                        <p:tav tm="0">
                                          <p:val>
                                            <p:strVal val="ppt_x"/>
                                          </p:val>
                                        </p:tav>
                                        <p:tav tm="100000">
                                          <p:val>
                                            <p:strVal val="ppt_x"/>
                                          </p:val>
                                        </p:tav>
                                      </p:tavLst>
                                    </p:anim>
                                    <p:anim calcmode="lin" valueType="num">
                                      <p:cBhvr>
                                        <p:cTn id="244" dur="1000"/>
                                        <p:tgtEl>
                                          <p:spTgt spid="65"/>
                                        </p:tgtEl>
                                        <p:attrNameLst>
                                          <p:attrName>ppt_y</p:attrName>
                                        </p:attrNameLst>
                                      </p:cBhvr>
                                      <p:tavLst>
                                        <p:tav tm="0">
                                          <p:val>
                                            <p:strVal val="ppt_y"/>
                                          </p:val>
                                        </p:tav>
                                        <p:tav tm="100000">
                                          <p:val>
                                            <p:strVal val="ppt_y+.1"/>
                                          </p:val>
                                        </p:tav>
                                      </p:tavLst>
                                    </p:anim>
                                    <p:set>
                                      <p:cBhvr>
                                        <p:cTn id="245" dur="1" fill="hold">
                                          <p:stCondLst>
                                            <p:cond delay="999"/>
                                          </p:stCondLst>
                                        </p:cTn>
                                        <p:tgtEl>
                                          <p:spTgt spid="65"/>
                                        </p:tgtEl>
                                        <p:attrNameLst>
                                          <p:attrName>style.visibility</p:attrName>
                                        </p:attrNameLst>
                                      </p:cBhvr>
                                      <p:to>
                                        <p:strVal val="hidden"/>
                                      </p:to>
                                    </p:set>
                                  </p:childTnLst>
                                </p:cTn>
                              </p:par>
                              <p:par>
                                <p:cTn id="246" presetID="42" presetClass="exit" presetSubtype="0" fill="hold" nodeType="withEffect">
                                  <p:stCondLst>
                                    <p:cond delay="1000"/>
                                  </p:stCondLst>
                                  <p:childTnLst>
                                    <p:animEffect transition="out" filter="fade">
                                      <p:cBhvr>
                                        <p:cTn id="247" dur="1000"/>
                                        <p:tgtEl>
                                          <p:spTgt spid="69"/>
                                        </p:tgtEl>
                                      </p:cBhvr>
                                    </p:animEffect>
                                    <p:anim calcmode="lin" valueType="num">
                                      <p:cBhvr>
                                        <p:cTn id="248" dur="1000"/>
                                        <p:tgtEl>
                                          <p:spTgt spid="69"/>
                                        </p:tgtEl>
                                        <p:attrNameLst>
                                          <p:attrName>ppt_x</p:attrName>
                                        </p:attrNameLst>
                                      </p:cBhvr>
                                      <p:tavLst>
                                        <p:tav tm="0">
                                          <p:val>
                                            <p:strVal val="ppt_x"/>
                                          </p:val>
                                        </p:tav>
                                        <p:tav tm="100000">
                                          <p:val>
                                            <p:strVal val="ppt_x"/>
                                          </p:val>
                                        </p:tav>
                                      </p:tavLst>
                                    </p:anim>
                                    <p:anim calcmode="lin" valueType="num">
                                      <p:cBhvr>
                                        <p:cTn id="249" dur="1000"/>
                                        <p:tgtEl>
                                          <p:spTgt spid="69"/>
                                        </p:tgtEl>
                                        <p:attrNameLst>
                                          <p:attrName>ppt_y</p:attrName>
                                        </p:attrNameLst>
                                      </p:cBhvr>
                                      <p:tavLst>
                                        <p:tav tm="0">
                                          <p:val>
                                            <p:strVal val="ppt_y"/>
                                          </p:val>
                                        </p:tav>
                                        <p:tav tm="100000">
                                          <p:val>
                                            <p:strVal val="ppt_y+.1"/>
                                          </p:val>
                                        </p:tav>
                                      </p:tavLst>
                                    </p:anim>
                                    <p:set>
                                      <p:cBhvr>
                                        <p:cTn id="250" dur="1" fill="hold">
                                          <p:stCondLst>
                                            <p:cond delay="999"/>
                                          </p:stCondLst>
                                        </p:cTn>
                                        <p:tgtEl>
                                          <p:spTgt spid="69"/>
                                        </p:tgtEl>
                                        <p:attrNameLst>
                                          <p:attrName>style.visibility</p:attrName>
                                        </p:attrNameLst>
                                      </p:cBhvr>
                                      <p:to>
                                        <p:strVal val="hidden"/>
                                      </p:to>
                                    </p:set>
                                  </p:childTnLst>
                                </p:cTn>
                              </p:par>
                              <p:par>
                                <p:cTn id="251" presetID="22" presetClass="exit" presetSubtype="4" fill="hold" nodeType="withEffect">
                                  <p:stCondLst>
                                    <p:cond delay="1000"/>
                                  </p:stCondLst>
                                  <p:childTnLst>
                                    <p:animEffect transition="out" filter="wipe(down)">
                                      <p:cBhvr>
                                        <p:cTn id="252" dur="500"/>
                                        <p:tgtEl>
                                          <p:spTgt spid="1044"/>
                                        </p:tgtEl>
                                      </p:cBhvr>
                                    </p:animEffect>
                                    <p:set>
                                      <p:cBhvr>
                                        <p:cTn id="253" dur="1" fill="hold">
                                          <p:stCondLst>
                                            <p:cond delay="499"/>
                                          </p:stCondLst>
                                        </p:cTn>
                                        <p:tgtEl>
                                          <p:spTgt spid="1044"/>
                                        </p:tgtEl>
                                        <p:attrNameLst>
                                          <p:attrName>style.visibility</p:attrName>
                                        </p:attrNameLst>
                                      </p:cBhvr>
                                      <p:to>
                                        <p:strVal val="hidden"/>
                                      </p:to>
                                    </p:set>
                                  </p:childTnLst>
                                </p:cTn>
                              </p:par>
                            </p:childTnLst>
                          </p:cTn>
                        </p:par>
                      </p:childTnLst>
                    </p:cTn>
                  </p:par>
                </p:childTnLst>
              </p:cTn>
              <p:nextCondLst>
                <p:cond evt="onClick" delay="0">
                  <p:tgtEl>
                    <p:spTgt spid="69"/>
                  </p:tgtEl>
                </p:cond>
              </p:nextCondLst>
            </p:seq>
            <p:audio>
              <p:cMediaNode vol="80000" showWhenStopped="0">
                <p:cTn id="254" fill="hold" display="0">
                  <p:stCondLst>
                    <p:cond delay="indefinite"/>
                  </p:stCondLst>
                  <p:endCondLst>
                    <p:cond evt="onStopAudio" delay="0">
                      <p:tgtEl>
                        <p:sldTgt/>
                      </p:tgtEl>
                    </p:cond>
                  </p:endCondLst>
                </p:cTn>
                <p:tgtEl>
                  <p:spTgt spid="78"/>
                </p:tgtEl>
              </p:cMediaNode>
            </p:audio>
            <p:audio>
              <p:cMediaNode vol="80000" showWhenStopped="0">
                <p:cTn id="255" fill="hold" display="0">
                  <p:stCondLst>
                    <p:cond delay="indefinite"/>
                  </p:stCondLst>
                  <p:endCondLst>
                    <p:cond evt="onStopAudio" delay="0">
                      <p:tgtEl>
                        <p:sldTgt/>
                      </p:tgtEl>
                    </p:cond>
                  </p:endCondLst>
                </p:cTn>
                <p:tgtEl>
                  <p:spTgt spid="79"/>
                </p:tgtEl>
              </p:cMediaNode>
            </p:audio>
            <p:seq concurrent="1" nextAc="seek">
              <p:cTn id="256" restart="whenNotActive" fill="hold" evtFilter="cancelBubble" nodeType="interactiveSeq">
                <p:stCondLst>
                  <p:cond evt="onClick" delay="0">
                    <p:tgtEl>
                      <p:spTgt spid="48"/>
                    </p:tgtEl>
                  </p:cond>
                </p:stCondLst>
                <p:endSync evt="end" delay="0">
                  <p:rtn val="all"/>
                </p:endSync>
                <p:childTnLst>
                  <p:par>
                    <p:cTn id="257" fill="hold">
                      <p:stCondLst>
                        <p:cond delay="0"/>
                      </p:stCondLst>
                      <p:childTnLst>
                        <p:par>
                          <p:cTn id="258" fill="hold">
                            <p:stCondLst>
                              <p:cond delay="0"/>
                            </p:stCondLst>
                            <p:childTnLst>
                              <p:par>
                                <p:cTn id="259" presetID="42" presetClass="entr" presetSubtype="0" fill="hold" nodeType="clickEffect">
                                  <p:stCondLst>
                                    <p:cond delay="0"/>
                                  </p:stCondLst>
                                  <p:childTnLst>
                                    <p:set>
                                      <p:cBhvr>
                                        <p:cTn id="260" dur="1" fill="hold">
                                          <p:stCondLst>
                                            <p:cond delay="0"/>
                                          </p:stCondLst>
                                        </p:cTn>
                                        <p:tgtEl>
                                          <p:spTgt spid="84"/>
                                        </p:tgtEl>
                                        <p:attrNameLst>
                                          <p:attrName>style.visibility</p:attrName>
                                        </p:attrNameLst>
                                      </p:cBhvr>
                                      <p:to>
                                        <p:strVal val="visible"/>
                                      </p:to>
                                    </p:set>
                                    <p:animEffect transition="in" filter="fade">
                                      <p:cBhvr>
                                        <p:cTn id="261" dur="1000"/>
                                        <p:tgtEl>
                                          <p:spTgt spid="84"/>
                                        </p:tgtEl>
                                      </p:cBhvr>
                                    </p:animEffect>
                                    <p:anim calcmode="lin" valueType="num">
                                      <p:cBhvr>
                                        <p:cTn id="262" dur="1000" fill="hold"/>
                                        <p:tgtEl>
                                          <p:spTgt spid="84"/>
                                        </p:tgtEl>
                                        <p:attrNameLst>
                                          <p:attrName>ppt_x</p:attrName>
                                        </p:attrNameLst>
                                      </p:cBhvr>
                                      <p:tavLst>
                                        <p:tav tm="0">
                                          <p:val>
                                            <p:strVal val="#ppt_x"/>
                                          </p:val>
                                        </p:tav>
                                        <p:tav tm="100000">
                                          <p:val>
                                            <p:strVal val="#ppt_x"/>
                                          </p:val>
                                        </p:tav>
                                      </p:tavLst>
                                    </p:anim>
                                    <p:anim calcmode="lin" valueType="num">
                                      <p:cBhvr>
                                        <p:cTn id="263" dur="1000" fill="hold"/>
                                        <p:tgtEl>
                                          <p:spTgt spid="84"/>
                                        </p:tgtEl>
                                        <p:attrNameLst>
                                          <p:attrName>ppt_y</p:attrName>
                                        </p:attrNameLst>
                                      </p:cBhvr>
                                      <p:tavLst>
                                        <p:tav tm="0">
                                          <p:val>
                                            <p:strVal val="#ppt_y+.1"/>
                                          </p:val>
                                        </p:tav>
                                        <p:tav tm="100000">
                                          <p:val>
                                            <p:strVal val="#ppt_y"/>
                                          </p:val>
                                        </p:tav>
                                      </p:tavLst>
                                    </p:anim>
                                  </p:childTnLst>
                                </p:cTn>
                              </p:par>
                              <p:par>
                                <p:cTn id="264" presetID="42" presetClass="entr" presetSubtype="0" fill="hold" nodeType="withEffect">
                                  <p:stCondLst>
                                    <p:cond delay="0"/>
                                  </p:stCondLst>
                                  <p:childTnLst>
                                    <p:set>
                                      <p:cBhvr>
                                        <p:cTn id="265" dur="1" fill="hold">
                                          <p:stCondLst>
                                            <p:cond delay="0"/>
                                          </p:stCondLst>
                                        </p:cTn>
                                        <p:tgtEl>
                                          <p:spTgt spid="80"/>
                                        </p:tgtEl>
                                        <p:attrNameLst>
                                          <p:attrName>style.visibility</p:attrName>
                                        </p:attrNameLst>
                                      </p:cBhvr>
                                      <p:to>
                                        <p:strVal val="visible"/>
                                      </p:to>
                                    </p:set>
                                    <p:animEffect transition="in" filter="fade">
                                      <p:cBhvr>
                                        <p:cTn id="266" dur="1000"/>
                                        <p:tgtEl>
                                          <p:spTgt spid="80"/>
                                        </p:tgtEl>
                                      </p:cBhvr>
                                    </p:animEffect>
                                    <p:anim calcmode="lin" valueType="num">
                                      <p:cBhvr>
                                        <p:cTn id="267" dur="1000" fill="hold"/>
                                        <p:tgtEl>
                                          <p:spTgt spid="80"/>
                                        </p:tgtEl>
                                        <p:attrNameLst>
                                          <p:attrName>ppt_x</p:attrName>
                                        </p:attrNameLst>
                                      </p:cBhvr>
                                      <p:tavLst>
                                        <p:tav tm="0">
                                          <p:val>
                                            <p:strVal val="#ppt_x"/>
                                          </p:val>
                                        </p:tav>
                                        <p:tav tm="100000">
                                          <p:val>
                                            <p:strVal val="#ppt_x"/>
                                          </p:val>
                                        </p:tav>
                                      </p:tavLst>
                                    </p:anim>
                                    <p:anim calcmode="lin" valueType="num">
                                      <p:cBhvr>
                                        <p:cTn id="268" dur="1000" fill="hold"/>
                                        <p:tgtEl>
                                          <p:spTgt spid="80"/>
                                        </p:tgtEl>
                                        <p:attrNameLst>
                                          <p:attrName>ppt_y</p:attrName>
                                        </p:attrNameLst>
                                      </p:cBhvr>
                                      <p:tavLst>
                                        <p:tav tm="0">
                                          <p:val>
                                            <p:strVal val="#ppt_y+.1"/>
                                          </p:val>
                                        </p:tav>
                                        <p:tav tm="100000">
                                          <p:val>
                                            <p:strVal val="#ppt_y"/>
                                          </p:val>
                                        </p:tav>
                                      </p:tavLst>
                                    </p:anim>
                                  </p:childTnLst>
                                </p:cTn>
                              </p:par>
                              <p:par>
                                <p:cTn id="269" presetID="42" presetClass="entr" presetSubtype="0" fill="hold" nodeType="withEffect">
                                  <p:stCondLst>
                                    <p:cond delay="0"/>
                                  </p:stCondLst>
                                  <p:childTnLst>
                                    <p:set>
                                      <p:cBhvr>
                                        <p:cTn id="270" dur="1" fill="hold">
                                          <p:stCondLst>
                                            <p:cond delay="0"/>
                                          </p:stCondLst>
                                        </p:cTn>
                                        <p:tgtEl>
                                          <p:spTgt spid="87"/>
                                        </p:tgtEl>
                                        <p:attrNameLst>
                                          <p:attrName>style.visibility</p:attrName>
                                        </p:attrNameLst>
                                      </p:cBhvr>
                                      <p:to>
                                        <p:strVal val="visible"/>
                                      </p:to>
                                    </p:set>
                                    <p:animEffect transition="in" filter="fade">
                                      <p:cBhvr>
                                        <p:cTn id="271" dur="1000"/>
                                        <p:tgtEl>
                                          <p:spTgt spid="87"/>
                                        </p:tgtEl>
                                      </p:cBhvr>
                                    </p:animEffect>
                                    <p:anim calcmode="lin" valueType="num">
                                      <p:cBhvr>
                                        <p:cTn id="272" dur="1000" fill="hold"/>
                                        <p:tgtEl>
                                          <p:spTgt spid="87"/>
                                        </p:tgtEl>
                                        <p:attrNameLst>
                                          <p:attrName>ppt_x</p:attrName>
                                        </p:attrNameLst>
                                      </p:cBhvr>
                                      <p:tavLst>
                                        <p:tav tm="0">
                                          <p:val>
                                            <p:strVal val="#ppt_x"/>
                                          </p:val>
                                        </p:tav>
                                        <p:tav tm="100000">
                                          <p:val>
                                            <p:strVal val="#ppt_x"/>
                                          </p:val>
                                        </p:tav>
                                      </p:tavLst>
                                    </p:anim>
                                    <p:anim calcmode="lin" valueType="num">
                                      <p:cBhvr>
                                        <p:cTn id="273"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8"/>
                  </p:tgtEl>
                </p:cond>
              </p:nextCondLst>
            </p:seq>
            <p:seq concurrent="1" nextAc="seek">
              <p:cTn id="274" restart="whenNotActive" fill="hold" evtFilter="cancelBubble" nodeType="interactiveSeq">
                <p:stCondLst>
                  <p:cond evt="onClick" delay="0">
                    <p:tgtEl>
                      <p:spTgt spid="87"/>
                    </p:tgtEl>
                  </p:cond>
                </p:stCondLst>
                <p:endSync evt="end" delay="0">
                  <p:rtn val="all"/>
                </p:endSync>
                <p:childTnLst>
                  <p:par>
                    <p:cTn id="275" fill="hold">
                      <p:stCondLst>
                        <p:cond delay="0"/>
                      </p:stCondLst>
                      <p:childTnLst>
                        <p:par>
                          <p:cTn id="276" fill="hold">
                            <p:stCondLst>
                              <p:cond delay="0"/>
                            </p:stCondLst>
                            <p:childTnLst>
                              <p:par>
                                <p:cTn id="277" presetID="10" presetClass="entr" presetSubtype="0" fill="hold" nodeType="clickEffect">
                                  <p:stCondLst>
                                    <p:cond delay="0"/>
                                  </p:stCondLst>
                                  <p:childTnLst>
                                    <p:set>
                                      <p:cBhvr>
                                        <p:cTn id="278" dur="1" fill="hold">
                                          <p:stCondLst>
                                            <p:cond delay="0"/>
                                          </p:stCondLst>
                                        </p:cTn>
                                        <p:tgtEl>
                                          <p:spTgt spid="90"/>
                                        </p:tgtEl>
                                        <p:attrNameLst>
                                          <p:attrName>style.visibility</p:attrName>
                                        </p:attrNameLst>
                                      </p:cBhvr>
                                      <p:to>
                                        <p:strVal val="visible"/>
                                      </p:to>
                                    </p:set>
                                    <p:animEffect transition="in" filter="fade">
                                      <p:cBhvr>
                                        <p:cTn id="279" dur="500"/>
                                        <p:tgtEl>
                                          <p:spTgt spid="90"/>
                                        </p:tgtEl>
                                      </p:cBhvr>
                                    </p:animEffect>
                                  </p:childTnLst>
                                </p:cTn>
                              </p:par>
                              <p:par>
                                <p:cTn id="280" presetID="10" presetClass="entr" presetSubtype="0" fill="hold" grpId="1" nodeType="withEffect">
                                  <p:stCondLst>
                                    <p:cond delay="0"/>
                                  </p:stCondLst>
                                  <p:childTnLst>
                                    <p:set>
                                      <p:cBhvr>
                                        <p:cTn id="281" dur="1" fill="hold">
                                          <p:stCondLst>
                                            <p:cond delay="0"/>
                                          </p:stCondLst>
                                        </p:cTn>
                                        <p:tgtEl>
                                          <p:spTgt spid="92"/>
                                        </p:tgtEl>
                                        <p:attrNameLst>
                                          <p:attrName>style.visibility</p:attrName>
                                        </p:attrNameLst>
                                      </p:cBhvr>
                                      <p:to>
                                        <p:strVal val="visible"/>
                                      </p:to>
                                    </p:set>
                                    <p:animEffect transition="in" filter="fade">
                                      <p:cBhvr>
                                        <p:cTn id="282" dur="500"/>
                                        <p:tgtEl>
                                          <p:spTgt spid="92"/>
                                        </p:tgtEl>
                                      </p:cBhvr>
                                    </p:animEffect>
                                  </p:childTnLst>
                                </p:cTn>
                              </p:par>
                              <p:par>
                                <p:cTn id="283" presetID="1" presetClass="mediacall" presetSubtype="0" fill="hold" nodeType="withEffect">
                                  <p:stCondLst>
                                    <p:cond delay="0"/>
                                  </p:stCondLst>
                                  <p:childTnLst>
                                    <p:cmd type="call" cmd="playFrom(0.0)">
                                      <p:cBhvr>
                                        <p:cTn id="284" dur="3866" fill="hold"/>
                                        <p:tgtEl>
                                          <p:spTgt spid="79"/>
                                        </p:tgtEl>
                                      </p:cBhvr>
                                    </p:cmd>
                                  </p:childTnLst>
                                </p:cTn>
                              </p:par>
                              <p:par>
                                <p:cTn id="285" presetID="10" presetClass="exit" presetSubtype="0" fill="hold" nodeType="withEffect">
                                  <p:stCondLst>
                                    <p:cond delay="0"/>
                                  </p:stCondLst>
                                  <p:childTnLst>
                                    <p:animEffect transition="out" filter="fade">
                                      <p:cBhvr>
                                        <p:cTn id="286" dur="500"/>
                                        <p:tgtEl>
                                          <p:spTgt spid="84"/>
                                        </p:tgtEl>
                                      </p:cBhvr>
                                    </p:animEffect>
                                    <p:set>
                                      <p:cBhvr>
                                        <p:cTn id="287" dur="1" fill="hold">
                                          <p:stCondLst>
                                            <p:cond delay="499"/>
                                          </p:stCondLst>
                                        </p:cTn>
                                        <p:tgtEl>
                                          <p:spTgt spid="84"/>
                                        </p:tgtEl>
                                        <p:attrNameLst>
                                          <p:attrName>style.visibility</p:attrName>
                                        </p:attrNameLst>
                                      </p:cBhvr>
                                      <p:to>
                                        <p:strVal val="hidden"/>
                                      </p:to>
                                    </p:set>
                                  </p:childTnLst>
                                </p:cTn>
                              </p:par>
                              <p:par>
                                <p:cTn id="288" presetID="42" presetClass="exit" presetSubtype="0" fill="hold" nodeType="withEffect">
                                  <p:stCondLst>
                                    <p:cond delay="1000"/>
                                  </p:stCondLst>
                                  <p:childTnLst>
                                    <p:animEffect transition="out" filter="fade">
                                      <p:cBhvr>
                                        <p:cTn id="289" dur="1000"/>
                                        <p:tgtEl>
                                          <p:spTgt spid="80"/>
                                        </p:tgtEl>
                                      </p:cBhvr>
                                    </p:animEffect>
                                    <p:anim calcmode="lin" valueType="num">
                                      <p:cBhvr>
                                        <p:cTn id="290" dur="1000"/>
                                        <p:tgtEl>
                                          <p:spTgt spid="80"/>
                                        </p:tgtEl>
                                        <p:attrNameLst>
                                          <p:attrName>ppt_x</p:attrName>
                                        </p:attrNameLst>
                                      </p:cBhvr>
                                      <p:tavLst>
                                        <p:tav tm="0">
                                          <p:val>
                                            <p:strVal val="ppt_x"/>
                                          </p:val>
                                        </p:tav>
                                        <p:tav tm="100000">
                                          <p:val>
                                            <p:strVal val="ppt_x"/>
                                          </p:val>
                                        </p:tav>
                                      </p:tavLst>
                                    </p:anim>
                                    <p:anim calcmode="lin" valueType="num">
                                      <p:cBhvr>
                                        <p:cTn id="291" dur="1000"/>
                                        <p:tgtEl>
                                          <p:spTgt spid="80"/>
                                        </p:tgtEl>
                                        <p:attrNameLst>
                                          <p:attrName>ppt_y</p:attrName>
                                        </p:attrNameLst>
                                      </p:cBhvr>
                                      <p:tavLst>
                                        <p:tav tm="0">
                                          <p:val>
                                            <p:strVal val="ppt_y"/>
                                          </p:val>
                                        </p:tav>
                                        <p:tav tm="100000">
                                          <p:val>
                                            <p:strVal val="ppt_y+.1"/>
                                          </p:val>
                                        </p:tav>
                                      </p:tavLst>
                                    </p:anim>
                                    <p:set>
                                      <p:cBhvr>
                                        <p:cTn id="292" dur="1" fill="hold">
                                          <p:stCondLst>
                                            <p:cond delay="999"/>
                                          </p:stCondLst>
                                        </p:cTn>
                                        <p:tgtEl>
                                          <p:spTgt spid="80"/>
                                        </p:tgtEl>
                                        <p:attrNameLst>
                                          <p:attrName>style.visibility</p:attrName>
                                        </p:attrNameLst>
                                      </p:cBhvr>
                                      <p:to>
                                        <p:strVal val="hidden"/>
                                      </p:to>
                                    </p:set>
                                  </p:childTnLst>
                                </p:cTn>
                              </p:par>
                              <p:par>
                                <p:cTn id="293" presetID="42" presetClass="exit" presetSubtype="0" fill="hold" nodeType="withEffect">
                                  <p:stCondLst>
                                    <p:cond delay="1000"/>
                                  </p:stCondLst>
                                  <p:childTnLst>
                                    <p:animEffect transition="out" filter="fade">
                                      <p:cBhvr>
                                        <p:cTn id="294" dur="1000"/>
                                        <p:tgtEl>
                                          <p:spTgt spid="87"/>
                                        </p:tgtEl>
                                      </p:cBhvr>
                                    </p:animEffect>
                                    <p:anim calcmode="lin" valueType="num">
                                      <p:cBhvr>
                                        <p:cTn id="295" dur="1000"/>
                                        <p:tgtEl>
                                          <p:spTgt spid="87"/>
                                        </p:tgtEl>
                                        <p:attrNameLst>
                                          <p:attrName>ppt_x</p:attrName>
                                        </p:attrNameLst>
                                      </p:cBhvr>
                                      <p:tavLst>
                                        <p:tav tm="0">
                                          <p:val>
                                            <p:strVal val="ppt_x"/>
                                          </p:val>
                                        </p:tav>
                                        <p:tav tm="100000">
                                          <p:val>
                                            <p:strVal val="ppt_x"/>
                                          </p:val>
                                        </p:tav>
                                      </p:tavLst>
                                    </p:anim>
                                    <p:anim calcmode="lin" valueType="num">
                                      <p:cBhvr>
                                        <p:cTn id="296" dur="1000"/>
                                        <p:tgtEl>
                                          <p:spTgt spid="87"/>
                                        </p:tgtEl>
                                        <p:attrNameLst>
                                          <p:attrName>ppt_y</p:attrName>
                                        </p:attrNameLst>
                                      </p:cBhvr>
                                      <p:tavLst>
                                        <p:tav tm="0">
                                          <p:val>
                                            <p:strVal val="ppt_y"/>
                                          </p:val>
                                        </p:tav>
                                        <p:tav tm="100000">
                                          <p:val>
                                            <p:strVal val="ppt_y+.1"/>
                                          </p:val>
                                        </p:tav>
                                      </p:tavLst>
                                    </p:anim>
                                    <p:set>
                                      <p:cBhvr>
                                        <p:cTn id="297" dur="1" fill="hold">
                                          <p:stCondLst>
                                            <p:cond delay="999"/>
                                          </p:stCondLst>
                                        </p:cTn>
                                        <p:tgtEl>
                                          <p:spTgt spid="87"/>
                                        </p:tgtEl>
                                        <p:attrNameLst>
                                          <p:attrName>style.visibility</p:attrName>
                                        </p:attrNameLst>
                                      </p:cBhvr>
                                      <p:to>
                                        <p:strVal val="hidden"/>
                                      </p:to>
                                    </p:set>
                                  </p:childTnLst>
                                </p:cTn>
                              </p:par>
                              <p:par>
                                <p:cTn id="298" presetID="22" presetClass="exit" presetSubtype="4" fill="hold" nodeType="withEffect">
                                  <p:stCondLst>
                                    <p:cond delay="1000"/>
                                  </p:stCondLst>
                                  <p:childTnLst>
                                    <p:animEffect transition="out" filter="wipe(down)">
                                      <p:cBhvr>
                                        <p:cTn id="299" dur="500"/>
                                        <p:tgtEl>
                                          <p:spTgt spid="48"/>
                                        </p:tgtEl>
                                      </p:cBhvr>
                                    </p:animEffect>
                                    <p:set>
                                      <p:cBhvr>
                                        <p:cTn id="300"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87"/>
                  </p:tgtEl>
                </p:cond>
              </p:nextCondLst>
            </p:seq>
            <p:seq concurrent="1" nextAc="seek">
              <p:cTn id="301" restart="whenNotActive" fill="hold" evtFilter="cancelBubble" nodeType="interactiveSeq">
                <p:stCondLst>
                  <p:cond evt="onClick" delay="0">
                    <p:tgtEl>
                      <p:spTgt spid="84"/>
                    </p:tgtEl>
                  </p:cond>
                </p:stCondLst>
                <p:endSync evt="end" delay="0">
                  <p:rtn val="all"/>
                </p:endSync>
                <p:childTnLst>
                  <p:par>
                    <p:cTn id="302" fill="hold">
                      <p:stCondLst>
                        <p:cond delay="0"/>
                      </p:stCondLst>
                      <p:childTnLst>
                        <p:par>
                          <p:cTn id="303" fill="hold">
                            <p:stCondLst>
                              <p:cond delay="0"/>
                            </p:stCondLst>
                            <p:childTnLst>
                              <p:par>
                                <p:cTn id="304" presetID="10" presetClass="entr" presetSubtype="0" fill="hold" grpId="0" nodeType="clickEffect">
                                  <p:stCondLst>
                                    <p:cond delay="0"/>
                                  </p:stCondLst>
                                  <p:childTnLst>
                                    <p:set>
                                      <p:cBhvr>
                                        <p:cTn id="305" dur="1" fill="hold">
                                          <p:stCondLst>
                                            <p:cond delay="0"/>
                                          </p:stCondLst>
                                        </p:cTn>
                                        <p:tgtEl>
                                          <p:spTgt spid="92"/>
                                        </p:tgtEl>
                                        <p:attrNameLst>
                                          <p:attrName>style.visibility</p:attrName>
                                        </p:attrNameLst>
                                      </p:cBhvr>
                                      <p:to>
                                        <p:strVal val="visible"/>
                                      </p:to>
                                    </p:set>
                                    <p:animEffect transition="in" filter="fade">
                                      <p:cBhvr>
                                        <p:cTn id="306" dur="500"/>
                                        <p:tgtEl>
                                          <p:spTgt spid="92"/>
                                        </p:tgtEl>
                                      </p:cBhvr>
                                    </p:animEffect>
                                  </p:childTnLst>
                                </p:cTn>
                              </p:par>
                              <p:par>
                                <p:cTn id="307" presetID="10" presetClass="entr" presetSubtype="0" fill="hold" nodeType="withEffect">
                                  <p:stCondLst>
                                    <p:cond delay="0"/>
                                  </p:stCondLst>
                                  <p:childTnLst>
                                    <p:set>
                                      <p:cBhvr>
                                        <p:cTn id="308" dur="1" fill="hold">
                                          <p:stCondLst>
                                            <p:cond delay="0"/>
                                          </p:stCondLst>
                                        </p:cTn>
                                        <p:tgtEl>
                                          <p:spTgt spid="91"/>
                                        </p:tgtEl>
                                        <p:attrNameLst>
                                          <p:attrName>style.visibility</p:attrName>
                                        </p:attrNameLst>
                                      </p:cBhvr>
                                      <p:to>
                                        <p:strVal val="visible"/>
                                      </p:to>
                                    </p:set>
                                    <p:animEffect transition="in" filter="fade">
                                      <p:cBhvr>
                                        <p:cTn id="309" dur="500"/>
                                        <p:tgtEl>
                                          <p:spTgt spid="91"/>
                                        </p:tgtEl>
                                      </p:cBhvr>
                                    </p:animEffect>
                                  </p:childTnLst>
                                </p:cTn>
                              </p:par>
                              <p:par>
                                <p:cTn id="310" presetID="1" presetClass="mediacall" presetSubtype="0" fill="hold" nodeType="withEffect">
                                  <p:stCondLst>
                                    <p:cond delay="0"/>
                                  </p:stCondLst>
                                  <p:childTnLst>
                                    <p:cmd type="call" cmd="playFrom(0.0)">
                                      <p:cBhvr>
                                        <p:cTn id="311" dur="3056" fill="hold"/>
                                        <p:tgtEl>
                                          <p:spTgt spid="78"/>
                                        </p:tgtEl>
                                      </p:cBhvr>
                                    </p:cmd>
                                  </p:childTnLst>
                                </p:cTn>
                              </p:par>
                              <p:par>
                                <p:cTn id="312" presetID="10" presetClass="exit" presetSubtype="0" fill="hold" nodeType="withEffect">
                                  <p:stCondLst>
                                    <p:cond delay="0"/>
                                  </p:stCondLst>
                                  <p:childTnLst>
                                    <p:animEffect transition="out" filter="fade">
                                      <p:cBhvr>
                                        <p:cTn id="313" dur="500"/>
                                        <p:tgtEl>
                                          <p:spTgt spid="87"/>
                                        </p:tgtEl>
                                      </p:cBhvr>
                                    </p:animEffect>
                                    <p:set>
                                      <p:cBhvr>
                                        <p:cTn id="314" dur="1" fill="hold">
                                          <p:stCondLst>
                                            <p:cond delay="499"/>
                                          </p:stCondLst>
                                        </p:cTn>
                                        <p:tgtEl>
                                          <p:spTgt spid="87"/>
                                        </p:tgtEl>
                                        <p:attrNameLst>
                                          <p:attrName>style.visibility</p:attrName>
                                        </p:attrNameLst>
                                      </p:cBhvr>
                                      <p:to>
                                        <p:strVal val="hidden"/>
                                      </p:to>
                                    </p:set>
                                  </p:childTnLst>
                                </p:cTn>
                              </p:par>
                              <p:par>
                                <p:cTn id="315" presetID="42" presetClass="exit" presetSubtype="0" fill="hold" nodeType="withEffect">
                                  <p:stCondLst>
                                    <p:cond delay="1000"/>
                                  </p:stCondLst>
                                  <p:childTnLst>
                                    <p:animEffect transition="out" filter="fade">
                                      <p:cBhvr>
                                        <p:cTn id="316" dur="1000"/>
                                        <p:tgtEl>
                                          <p:spTgt spid="84"/>
                                        </p:tgtEl>
                                      </p:cBhvr>
                                    </p:animEffect>
                                    <p:anim calcmode="lin" valueType="num">
                                      <p:cBhvr>
                                        <p:cTn id="317" dur="1000"/>
                                        <p:tgtEl>
                                          <p:spTgt spid="84"/>
                                        </p:tgtEl>
                                        <p:attrNameLst>
                                          <p:attrName>ppt_x</p:attrName>
                                        </p:attrNameLst>
                                      </p:cBhvr>
                                      <p:tavLst>
                                        <p:tav tm="0">
                                          <p:val>
                                            <p:strVal val="ppt_x"/>
                                          </p:val>
                                        </p:tav>
                                        <p:tav tm="100000">
                                          <p:val>
                                            <p:strVal val="ppt_x"/>
                                          </p:val>
                                        </p:tav>
                                      </p:tavLst>
                                    </p:anim>
                                    <p:anim calcmode="lin" valueType="num">
                                      <p:cBhvr>
                                        <p:cTn id="318" dur="1000"/>
                                        <p:tgtEl>
                                          <p:spTgt spid="84"/>
                                        </p:tgtEl>
                                        <p:attrNameLst>
                                          <p:attrName>ppt_y</p:attrName>
                                        </p:attrNameLst>
                                      </p:cBhvr>
                                      <p:tavLst>
                                        <p:tav tm="0">
                                          <p:val>
                                            <p:strVal val="ppt_y"/>
                                          </p:val>
                                        </p:tav>
                                        <p:tav tm="100000">
                                          <p:val>
                                            <p:strVal val="ppt_y+.1"/>
                                          </p:val>
                                        </p:tav>
                                      </p:tavLst>
                                    </p:anim>
                                    <p:set>
                                      <p:cBhvr>
                                        <p:cTn id="319" dur="1" fill="hold">
                                          <p:stCondLst>
                                            <p:cond delay="999"/>
                                          </p:stCondLst>
                                        </p:cTn>
                                        <p:tgtEl>
                                          <p:spTgt spid="84"/>
                                        </p:tgtEl>
                                        <p:attrNameLst>
                                          <p:attrName>style.visibility</p:attrName>
                                        </p:attrNameLst>
                                      </p:cBhvr>
                                      <p:to>
                                        <p:strVal val="hidden"/>
                                      </p:to>
                                    </p:set>
                                  </p:childTnLst>
                                </p:cTn>
                              </p:par>
                              <p:par>
                                <p:cTn id="320" presetID="42" presetClass="exit" presetSubtype="0" fill="hold" nodeType="withEffect">
                                  <p:stCondLst>
                                    <p:cond delay="1000"/>
                                  </p:stCondLst>
                                  <p:childTnLst>
                                    <p:animEffect transition="out" filter="fade">
                                      <p:cBhvr>
                                        <p:cTn id="321" dur="1000"/>
                                        <p:tgtEl>
                                          <p:spTgt spid="80"/>
                                        </p:tgtEl>
                                      </p:cBhvr>
                                    </p:animEffect>
                                    <p:anim calcmode="lin" valueType="num">
                                      <p:cBhvr>
                                        <p:cTn id="322" dur="1000"/>
                                        <p:tgtEl>
                                          <p:spTgt spid="80"/>
                                        </p:tgtEl>
                                        <p:attrNameLst>
                                          <p:attrName>ppt_x</p:attrName>
                                        </p:attrNameLst>
                                      </p:cBhvr>
                                      <p:tavLst>
                                        <p:tav tm="0">
                                          <p:val>
                                            <p:strVal val="ppt_x"/>
                                          </p:val>
                                        </p:tav>
                                        <p:tav tm="100000">
                                          <p:val>
                                            <p:strVal val="ppt_x"/>
                                          </p:val>
                                        </p:tav>
                                      </p:tavLst>
                                    </p:anim>
                                    <p:anim calcmode="lin" valueType="num">
                                      <p:cBhvr>
                                        <p:cTn id="323" dur="1000"/>
                                        <p:tgtEl>
                                          <p:spTgt spid="80"/>
                                        </p:tgtEl>
                                        <p:attrNameLst>
                                          <p:attrName>ppt_y</p:attrName>
                                        </p:attrNameLst>
                                      </p:cBhvr>
                                      <p:tavLst>
                                        <p:tav tm="0">
                                          <p:val>
                                            <p:strVal val="ppt_y"/>
                                          </p:val>
                                        </p:tav>
                                        <p:tav tm="100000">
                                          <p:val>
                                            <p:strVal val="ppt_y+.1"/>
                                          </p:val>
                                        </p:tav>
                                      </p:tavLst>
                                    </p:anim>
                                    <p:set>
                                      <p:cBhvr>
                                        <p:cTn id="324" dur="1" fill="hold">
                                          <p:stCondLst>
                                            <p:cond delay="999"/>
                                          </p:stCondLst>
                                        </p:cTn>
                                        <p:tgtEl>
                                          <p:spTgt spid="80"/>
                                        </p:tgtEl>
                                        <p:attrNameLst>
                                          <p:attrName>style.visibility</p:attrName>
                                        </p:attrNameLst>
                                      </p:cBhvr>
                                      <p:to>
                                        <p:strVal val="hidden"/>
                                      </p:to>
                                    </p:set>
                                  </p:childTnLst>
                                </p:cTn>
                              </p:par>
                              <p:par>
                                <p:cTn id="325" presetID="16" presetClass="exit" presetSubtype="21" fill="hold" nodeType="withEffect">
                                  <p:stCondLst>
                                    <p:cond delay="1000"/>
                                  </p:stCondLst>
                                  <p:childTnLst>
                                    <p:animEffect transition="out" filter="barn(inVertical)">
                                      <p:cBhvr>
                                        <p:cTn id="326" dur="500"/>
                                        <p:tgtEl>
                                          <p:spTgt spid="48"/>
                                        </p:tgtEl>
                                      </p:cBhvr>
                                    </p:animEffect>
                                    <p:set>
                                      <p:cBhvr>
                                        <p:cTn id="327"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84"/>
                  </p:tgtEl>
                </p:cond>
              </p:nextCondLst>
            </p:seq>
            <p:audio>
              <p:cMediaNode vol="80000" showWhenStopped="0">
                <p:cTn id="328" fill="hold" display="0">
                  <p:stCondLst>
                    <p:cond delay="indefinite"/>
                  </p:stCondLst>
                  <p:endCondLst>
                    <p:cond evt="onStopAudio" delay="0">
                      <p:tgtEl>
                        <p:sldTgt/>
                      </p:tgtEl>
                    </p:cond>
                  </p:endCondLst>
                </p:cTn>
                <p:tgtEl>
                  <p:spTgt spid="93"/>
                </p:tgtEl>
              </p:cMediaNode>
            </p:audio>
            <p:audio>
              <p:cMediaNode vol="80000" showWhenStopped="0">
                <p:cTn id="329" fill="hold" display="0">
                  <p:stCondLst>
                    <p:cond delay="indefinite"/>
                  </p:stCondLst>
                  <p:endCondLst>
                    <p:cond evt="onStopAudio" delay="0">
                      <p:tgtEl>
                        <p:sldTgt/>
                      </p:tgtEl>
                    </p:cond>
                  </p:endCondLst>
                </p:cTn>
                <p:tgtEl>
                  <p:spTgt spid="94"/>
                </p:tgtEl>
              </p:cMediaNode>
            </p:audio>
            <p:seq concurrent="1" nextAc="seek">
              <p:cTn id="330" restart="whenNotActive" fill="hold" evtFilter="cancelBubble" nodeType="interactiveSeq">
                <p:stCondLst>
                  <p:cond evt="onClick" delay="0">
                    <p:tgtEl>
                      <p:spTgt spid="1056"/>
                    </p:tgtEl>
                  </p:cond>
                </p:stCondLst>
                <p:endSync evt="end" delay="0">
                  <p:rtn val="all"/>
                </p:endSync>
                <p:childTnLst>
                  <p:par>
                    <p:cTn id="331" fill="hold">
                      <p:stCondLst>
                        <p:cond delay="0"/>
                      </p:stCondLst>
                      <p:childTnLst>
                        <p:par>
                          <p:cTn id="332" fill="hold">
                            <p:stCondLst>
                              <p:cond delay="0"/>
                            </p:stCondLst>
                            <p:childTnLst>
                              <p:par>
                                <p:cTn id="333" presetID="42" presetClass="entr" presetSubtype="0" fill="hold" nodeType="clickEffect">
                                  <p:stCondLst>
                                    <p:cond delay="0"/>
                                  </p:stCondLst>
                                  <p:childTnLst>
                                    <p:set>
                                      <p:cBhvr>
                                        <p:cTn id="334" dur="1" fill="hold">
                                          <p:stCondLst>
                                            <p:cond delay="0"/>
                                          </p:stCondLst>
                                        </p:cTn>
                                        <p:tgtEl>
                                          <p:spTgt spid="99"/>
                                        </p:tgtEl>
                                        <p:attrNameLst>
                                          <p:attrName>style.visibility</p:attrName>
                                        </p:attrNameLst>
                                      </p:cBhvr>
                                      <p:to>
                                        <p:strVal val="visible"/>
                                      </p:to>
                                    </p:set>
                                    <p:animEffect transition="in" filter="fade">
                                      <p:cBhvr>
                                        <p:cTn id="335" dur="1000"/>
                                        <p:tgtEl>
                                          <p:spTgt spid="99"/>
                                        </p:tgtEl>
                                      </p:cBhvr>
                                    </p:animEffect>
                                    <p:anim calcmode="lin" valueType="num">
                                      <p:cBhvr>
                                        <p:cTn id="336" dur="1000" fill="hold"/>
                                        <p:tgtEl>
                                          <p:spTgt spid="99"/>
                                        </p:tgtEl>
                                        <p:attrNameLst>
                                          <p:attrName>ppt_x</p:attrName>
                                        </p:attrNameLst>
                                      </p:cBhvr>
                                      <p:tavLst>
                                        <p:tav tm="0">
                                          <p:val>
                                            <p:strVal val="#ppt_x"/>
                                          </p:val>
                                        </p:tav>
                                        <p:tav tm="100000">
                                          <p:val>
                                            <p:strVal val="#ppt_x"/>
                                          </p:val>
                                        </p:tav>
                                      </p:tavLst>
                                    </p:anim>
                                    <p:anim calcmode="lin" valueType="num">
                                      <p:cBhvr>
                                        <p:cTn id="337" dur="1000" fill="hold"/>
                                        <p:tgtEl>
                                          <p:spTgt spid="99"/>
                                        </p:tgtEl>
                                        <p:attrNameLst>
                                          <p:attrName>ppt_y</p:attrName>
                                        </p:attrNameLst>
                                      </p:cBhvr>
                                      <p:tavLst>
                                        <p:tav tm="0">
                                          <p:val>
                                            <p:strVal val="#ppt_y+.1"/>
                                          </p:val>
                                        </p:tav>
                                        <p:tav tm="100000">
                                          <p:val>
                                            <p:strVal val="#ppt_y"/>
                                          </p:val>
                                        </p:tav>
                                      </p:tavLst>
                                    </p:anim>
                                  </p:childTnLst>
                                </p:cTn>
                              </p:par>
                              <p:par>
                                <p:cTn id="338" presetID="42" presetClass="entr" presetSubtype="0" fill="hold" nodeType="withEffect">
                                  <p:stCondLst>
                                    <p:cond delay="0"/>
                                  </p:stCondLst>
                                  <p:childTnLst>
                                    <p:set>
                                      <p:cBhvr>
                                        <p:cTn id="339" dur="1" fill="hold">
                                          <p:stCondLst>
                                            <p:cond delay="0"/>
                                          </p:stCondLst>
                                        </p:cTn>
                                        <p:tgtEl>
                                          <p:spTgt spid="95"/>
                                        </p:tgtEl>
                                        <p:attrNameLst>
                                          <p:attrName>style.visibility</p:attrName>
                                        </p:attrNameLst>
                                      </p:cBhvr>
                                      <p:to>
                                        <p:strVal val="visible"/>
                                      </p:to>
                                    </p:set>
                                    <p:animEffect transition="in" filter="fade">
                                      <p:cBhvr>
                                        <p:cTn id="340" dur="1000"/>
                                        <p:tgtEl>
                                          <p:spTgt spid="95"/>
                                        </p:tgtEl>
                                      </p:cBhvr>
                                    </p:animEffect>
                                    <p:anim calcmode="lin" valueType="num">
                                      <p:cBhvr>
                                        <p:cTn id="341" dur="1000" fill="hold"/>
                                        <p:tgtEl>
                                          <p:spTgt spid="95"/>
                                        </p:tgtEl>
                                        <p:attrNameLst>
                                          <p:attrName>ppt_x</p:attrName>
                                        </p:attrNameLst>
                                      </p:cBhvr>
                                      <p:tavLst>
                                        <p:tav tm="0">
                                          <p:val>
                                            <p:strVal val="#ppt_x"/>
                                          </p:val>
                                        </p:tav>
                                        <p:tav tm="100000">
                                          <p:val>
                                            <p:strVal val="#ppt_x"/>
                                          </p:val>
                                        </p:tav>
                                      </p:tavLst>
                                    </p:anim>
                                    <p:anim calcmode="lin" valueType="num">
                                      <p:cBhvr>
                                        <p:cTn id="342" dur="1000" fill="hold"/>
                                        <p:tgtEl>
                                          <p:spTgt spid="95"/>
                                        </p:tgtEl>
                                        <p:attrNameLst>
                                          <p:attrName>ppt_y</p:attrName>
                                        </p:attrNameLst>
                                      </p:cBhvr>
                                      <p:tavLst>
                                        <p:tav tm="0">
                                          <p:val>
                                            <p:strVal val="#ppt_y+.1"/>
                                          </p:val>
                                        </p:tav>
                                        <p:tav tm="100000">
                                          <p:val>
                                            <p:strVal val="#ppt_y"/>
                                          </p:val>
                                        </p:tav>
                                      </p:tavLst>
                                    </p:anim>
                                  </p:childTnLst>
                                </p:cTn>
                              </p:par>
                              <p:par>
                                <p:cTn id="343" presetID="42" presetClass="entr" presetSubtype="0" fill="hold" nodeType="withEffect">
                                  <p:stCondLst>
                                    <p:cond delay="0"/>
                                  </p:stCondLst>
                                  <p:childTnLst>
                                    <p:set>
                                      <p:cBhvr>
                                        <p:cTn id="344" dur="1" fill="hold">
                                          <p:stCondLst>
                                            <p:cond delay="0"/>
                                          </p:stCondLst>
                                        </p:cTn>
                                        <p:tgtEl>
                                          <p:spTgt spid="102"/>
                                        </p:tgtEl>
                                        <p:attrNameLst>
                                          <p:attrName>style.visibility</p:attrName>
                                        </p:attrNameLst>
                                      </p:cBhvr>
                                      <p:to>
                                        <p:strVal val="visible"/>
                                      </p:to>
                                    </p:set>
                                    <p:animEffect transition="in" filter="fade">
                                      <p:cBhvr>
                                        <p:cTn id="345" dur="1000"/>
                                        <p:tgtEl>
                                          <p:spTgt spid="102"/>
                                        </p:tgtEl>
                                      </p:cBhvr>
                                    </p:animEffect>
                                    <p:anim calcmode="lin" valueType="num">
                                      <p:cBhvr>
                                        <p:cTn id="346" dur="1000" fill="hold"/>
                                        <p:tgtEl>
                                          <p:spTgt spid="102"/>
                                        </p:tgtEl>
                                        <p:attrNameLst>
                                          <p:attrName>ppt_x</p:attrName>
                                        </p:attrNameLst>
                                      </p:cBhvr>
                                      <p:tavLst>
                                        <p:tav tm="0">
                                          <p:val>
                                            <p:strVal val="#ppt_x"/>
                                          </p:val>
                                        </p:tav>
                                        <p:tav tm="100000">
                                          <p:val>
                                            <p:strVal val="#ppt_x"/>
                                          </p:val>
                                        </p:tav>
                                      </p:tavLst>
                                    </p:anim>
                                    <p:anim calcmode="lin" valueType="num">
                                      <p:cBhvr>
                                        <p:cTn id="347" dur="1000" fill="hold"/>
                                        <p:tgtEl>
                                          <p:spTgt spid="10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6"/>
                  </p:tgtEl>
                </p:cond>
              </p:nextCondLst>
            </p:seq>
            <p:seq concurrent="1" nextAc="seek">
              <p:cTn id="348" restart="whenNotActive" fill="hold" evtFilter="cancelBubble" nodeType="interactiveSeq">
                <p:stCondLst>
                  <p:cond evt="onClick" delay="0">
                    <p:tgtEl>
                      <p:spTgt spid="99"/>
                    </p:tgtEl>
                  </p:cond>
                </p:stCondLst>
                <p:endSync evt="end" delay="0">
                  <p:rtn val="all"/>
                </p:endSync>
                <p:childTnLst>
                  <p:par>
                    <p:cTn id="349" fill="hold">
                      <p:stCondLst>
                        <p:cond delay="0"/>
                      </p:stCondLst>
                      <p:childTnLst>
                        <p:par>
                          <p:cTn id="350" fill="hold">
                            <p:stCondLst>
                              <p:cond delay="0"/>
                            </p:stCondLst>
                            <p:childTnLst>
                              <p:par>
                                <p:cTn id="351" presetID="10" presetClass="entr" presetSubtype="0" fill="hold" grpId="0" nodeType="clickEffect">
                                  <p:stCondLst>
                                    <p:cond delay="0"/>
                                  </p:stCondLst>
                                  <p:childTnLst>
                                    <p:set>
                                      <p:cBhvr>
                                        <p:cTn id="352" dur="1" fill="hold">
                                          <p:stCondLst>
                                            <p:cond delay="0"/>
                                          </p:stCondLst>
                                        </p:cTn>
                                        <p:tgtEl>
                                          <p:spTgt spid="107"/>
                                        </p:tgtEl>
                                        <p:attrNameLst>
                                          <p:attrName>style.visibility</p:attrName>
                                        </p:attrNameLst>
                                      </p:cBhvr>
                                      <p:to>
                                        <p:strVal val="visible"/>
                                      </p:to>
                                    </p:set>
                                    <p:animEffect transition="in" filter="fade">
                                      <p:cBhvr>
                                        <p:cTn id="353" dur="500"/>
                                        <p:tgtEl>
                                          <p:spTgt spid="107"/>
                                        </p:tgtEl>
                                      </p:cBhvr>
                                    </p:animEffect>
                                  </p:childTnLst>
                                </p:cTn>
                              </p:par>
                              <p:par>
                                <p:cTn id="354" presetID="10" presetClass="entr" presetSubtype="0" fill="hold" nodeType="withEffect">
                                  <p:stCondLst>
                                    <p:cond delay="0"/>
                                  </p:stCondLst>
                                  <p:childTnLst>
                                    <p:set>
                                      <p:cBhvr>
                                        <p:cTn id="355" dur="1" fill="hold">
                                          <p:stCondLst>
                                            <p:cond delay="0"/>
                                          </p:stCondLst>
                                        </p:cTn>
                                        <p:tgtEl>
                                          <p:spTgt spid="106"/>
                                        </p:tgtEl>
                                        <p:attrNameLst>
                                          <p:attrName>style.visibility</p:attrName>
                                        </p:attrNameLst>
                                      </p:cBhvr>
                                      <p:to>
                                        <p:strVal val="visible"/>
                                      </p:to>
                                    </p:set>
                                    <p:animEffect transition="in" filter="fade">
                                      <p:cBhvr>
                                        <p:cTn id="356" dur="500"/>
                                        <p:tgtEl>
                                          <p:spTgt spid="106"/>
                                        </p:tgtEl>
                                      </p:cBhvr>
                                    </p:animEffect>
                                  </p:childTnLst>
                                </p:cTn>
                              </p:par>
                              <p:par>
                                <p:cTn id="357" presetID="1" presetClass="mediacall" presetSubtype="0" fill="hold" nodeType="withEffect">
                                  <p:stCondLst>
                                    <p:cond delay="0"/>
                                  </p:stCondLst>
                                  <p:childTnLst>
                                    <p:cmd type="call" cmd="playFrom(0.0)">
                                      <p:cBhvr>
                                        <p:cTn id="358" dur="3056" fill="hold"/>
                                        <p:tgtEl>
                                          <p:spTgt spid="93"/>
                                        </p:tgtEl>
                                      </p:cBhvr>
                                    </p:cmd>
                                  </p:childTnLst>
                                </p:cTn>
                              </p:par>
                              <p:par>
                                <p:cTn id="359" presetID="10" presetClass="exit" presetSubtype="0" fill="hold" nodeType="withEffect">
                                  <p:stCondLst>
                                    <p:cond delay="0"/>
                                  </p:stCondLst>
                                  <p:childTnLst>
                                    <p:animEffect transition="out" filter="fade">
                                      <p:cBhvr>
                                        <p:cTn id="360" dur="500"/>
                                        <p:tgtEl>
                                          <p:spTgt spid="102"/>
                                        </p:tgtEl>
                                      </p:cBhvr>
                                    </p:animEffect>
                                    <p:set>
                                      <p:cBhvr>
                                        <p:cTn id="361" dur="1" fill="hold">
                                          <p:stCondLst>
                                            <p:cond delay="499"/>
                                          </p:stCondLst>
                                        </p:cTn>
                                        <p:tgtEl>
                                          <p:spTgt spid="102"/>
                                        </p:tgtEl>
                                        <p:attrNameLst>
                                          <p:attrName>style.visibility</p:attrName>
                                        </p:attrNameLst>
                                      </p:cBhvr>
                                      <p:to>
                                        <p:strVal val="hidden"/>
                                      </p:to>
                                    </p:set>
                                  </p:childTnLst>
                                </p:cTn>
                              </p:par>
                              <p:par>
                                <p:cTn id="362" presetID="42" presetClass="exit" presetSubtype="0" fill="hold" nodeType="withEffect">
                                  <p:stCondLst>
                                    <p:cond delay="1000"/>
                                  </p:stCondLst>
                                  <p:childTnLst>
                                    <p:animEffect transition="out" filter="fade">
                                      <p:cBhvr>
                                        <p:cTn id="363" dur="1000"/>
                                        <p:tgtEl>
                                          <p:spTgt spid="99"/>
                                        </p:tgtEl>
                                      </p:cBhvr>
                                    </p:animEffect>
                                    <p:anim calcmode="lin" valueType="num">
                                      <p:cBhvr>
                                        <p:cTn id="364" dur="1000"/>
                                        <p:tgtEl>
                                          <p:spTgt spid="99"/>
                                        </p:tgtEl>
                                        <p:attrNameLst>
                                          <p:attrName>ppt_x</p:attrName>
                                        </p:attrNameLst>
                                      </p:cBhvr>
                                      <p:tavLst>
                                        <p:tav tm="0">
                                          <p:val>
                                            <p:strVal val="ppt_x"/>
                                          </p:val>
                                        </p:tav>
                                        <p:tav tm="100000">
                                          <p:val>
                                            <p:strVal val="ppt_x"/>
                                          </p:val>
                                        </p:tav>
                                      </p:tavLst>
                                    </p:anim>
                                    <p:anim calcmode="lin" valueType="num">
                                      <p:cBhvr>
                                        <p:cTn id="365" dur="1000"/>
                                        <p:tgtEl>
                                          <p:spTgt spid="99"/>
                                        </p:tgtEl>
                                        <p:attrNameLst>
                                          <p:attrName>ppt_y</p:attrName>
                                        </p:attrNameLst>
                                      </p:cBhvr>
                                      <p:tavLst>
                                        <p:tav tm="0">
                                          <p:val>
                                            <p:strVal val="ppt_y"/>
                                          </p:val>
                                        </p:tav>
                                        <p:tav tm="100000">
                                          <p:val>
                                            <p:strVal val="ppt_y+.1"/>
                                          </p:val>
                                        </p:tav>
                                      </p:tavLst>
                                    </p:anim>
                                    <p:set>
                                      <p:cBhvr>
                                        <p:cTn id="366" dur="1" fill="hold">
                                          <p:stCondLst>
                                            <p:cond delay="999"/>
                                          </p:stCondLst>
                                        </p:cTn>
                                        <p:tgtEl>
                                          <p:spTgt spid="99"/>
                                        </p:tgtEl>
                                        <p:attrNameLst>
                                          <p:attrName>style.visibility</p:attrName>
                                        </p:attrNameLst>
                                      </p:cBhvr>
                                      <p:to>
                                        <p:strVal val="hidden"/>
                                      </p:to>
                                    </p:set>
                                  </p:childTnLst>
                                </p:cTn>
                              </p:par>
                              <p:par>
                                <p:cTn id="367" presetID="42" presetClass="exit" presetSubtype="0" fill="hold" nodeType="withEffect">
                                  <p:stCondLst>
                                    <p:cond delay="1000"/>
                                  </p:stCondLst>
                                  <p:childTnLst>
                                    <p:animEffect transition="out" filter="fade">
                                      <p:cBhvr>
                                        <p:cTn id="368" dur="1000"/>
                                        <p:tgtEl>
                                          <p:spTgt spid="95"/>
                                        </p:tgtEl>
                                      </p:cBhvr>
                                    </p:animEffect>
                                    <p:anim calcmode="lin" valueType="num">
                                      <p:cBhvr>
                                        <p:cTn id="369" dur="1000"/>
                                        <p:tgtEl>
                                          <p:spTgt spid="95"/>
                                        </p:tgtEl>
                                        <p:attrNameLst>
                                          <p:attrName>ppt_x</p:attrName>
                                        </p:attrNameLst>
                                      </p:cBhvr>
                                      <p:tavLst>
                                        <p:tav tm="0">
                                          <p:val>
                                            <p:strVal val="ppt_x"/>
                                          </p:val>
                                        </p:tav>
                                        <p:tav tm="100000">
                                          <p:val>
                                            <p:strVal val="ppt_x"/>
                                          </p:val>
                                        </p:tav>
                                      </p:tavLst>
                                    </p:anim>
                                    <p:anim calcmode="lin" valueType="num">
                                      <p:cBhvr>
                                        <p:cTn id="370" dur="1000"/>
                                        <p:tgtEl>
                                          <p:spTgt spid="95"/>
                                        </p:tgtEl>
                                        <p:attrNameLst>
                                          <p:attrName>ppt_y</p:attrName>
                                        </p:attrNameLst>
                                      </p:cBhvr>
                                      <p:tavLst>
                                        <p:tav tm="0">
                                          <p:val>
                                            <p:strVal val="ppt_y"/>
                                          </p:val>
                                        </p:tav>
                                        <p:tav tm="100000">
                                          <p:val>
                                            <p:strVal val="ppt_y+.1"/>
                                          </p:val>
                                        </p:tav>
                                      </p:tavLst>
                                    </p:anim>
                                    <p:set>
                                      <p:cBhvr>
                                        <p:cTn id="371" dur="1" fill="hold">
                                          <p:stCondLst>
                                            <p:cond delay="999"/>
                                          </p:stCondLst>
                                        </p:cTn>
                                        <p:tgtEl>
                                          <p:spTgt spid="95"/>
                                        </p:tgtEl>
                                        <p:attrNameLst>
                                          <p:attrName>style.visibility</p:attrName>
                                        </p:attrNameLst>
                                      </p:cBhvr>
                                      <p:to>
                                        <p:strVal val="hidden"/>
                                      </p:to>
                                    </p:set>
                                  </p:childTnLst>
                                </p:cTn>
                              </p:par>
                              <p:par>
                                <p:cTn id="372" presetID="22" presetClass="exit" presetSubtype="4" fill="hold" nodeType="withEffect">
                                  <p:stCondLst>
                                    <p:cond delay="1000"/>
                                  </p:stCondLst>
                                  <p:childTnLst>
                                    <p:animEffect transition="out" filter="wipe(down)">
                                      <p:cBhvr>
                                        <p:cTn id="373" dur="500"/>
                                        <p:tgtEl>
                                          <p:spTgt spid="1056"/>
                                        </p:tgtEl>
                                      </p:cBhvr>
                                    </p:animEffect>
                                    <p:set>
                                      <p:cBhvr>
                                        <p:cTn id="374" dur="1" fill="hold">
                                          <p:stCondLst>
                                            <p:cond delay="499"/>
                                          </p:stCondLst>
                                        </p:cTn>
                                        <p:tgtEl>
                                          <p:spTgt spid="1056"/>
                                        </p:tgtEl>
                                        <p:attrNameLst>
                                          <p:attrName>style.visibility</p:attrName>
                                        </p:attrNameLst>
                                      </p:cBhvr>
                                      <p:to>
                                        <p:strVal val="hidden"/>
                                      </p:to>
                                    </p:set>
                                  </p:childTnLst>
                                </p:cTn>
                              </p:par>
                            </p:childTnLst>
                          </p:cTn>
                        </p:par>
                      </p:childTnLst>
                    </p:cTn>
                  </p:par>
                </p:childTnLst>
              </p:cTn>
              <p:nextCondLst>
                <p:cond evt="onClick" delay="0">
                  <p:tgtEl>
                    <p:spTgt spid="99"/>
                  </p:tgtEl>
                </p:cond>
              </p:nextCondLst>
            </p:seq>
            <p:seq concurrent="1" nextAc="seek">
              <p:cTn id="375" restart="whenNotActive" fill="hold" evtFilter="cancelBubble" nodeType="interactiveSeq">
                <p:stCondLst>
                  <p:cond evt="onClick" delay="0">
                    <p:tgtEl>
                      <p:spTgt spid="102"/>
                    </p:tgtEl>
                  </p:cond>
                </p:stCondLst>
                <p:endSync evt="end" delay="0">
                  <p:rtn val="all"/>
                </p:endSync>
                <p:childTnLst>
                  <p:par>
                    <p:cTn id="376" fill="hold">
                      <p:stCondLst>
                        <p:cond delay="0"/>
                      </p:stCondLst>
                      <p:childTnLst>
                        <p:par>
                          <p:cTn id="377" fill="hold">
                            <p:stCondLst>
                              <p:cond delay="0"/>
                            </p:stCondLst>
                            <p:childTnLst>
                              <p:par>
                                <p:cTn id="378" presetID="10" presetClass="entr" presetSubtype="0" fill="hold" nodeType="clickEffect">
                                  <p:stCondLst>
                                    <p:cond delay="0"/>
                                  </p:stCondLst>
                                  <p:childTnLst>
                                    <p:set>
                                      <p:cBhvr>
                                        <p:cTn id="379" dur="1" fill="hold">
                                          <p:stCondLst>
                                            <p:cond delay="0"/>
                                          </p:stCondLst>
                                        </p:cTn>
                                        <p:tgtEl>
                                          <p:spTgt spid="105"/>
                                        </p:tgtEl>
                                        <p:attrNameLst>
                                          <p:attrName>style.visibility</p:attrName>
                                        </p:attrNameLst>
                                      </p:cBhvr>
                                      <p:to>
                                        <p:strVal val="visible"/>
                                      </p:to>
                                    </p:set>
                                    <p:animEffect transition="in" filter="fade">
                                      <p:cBhvr>
                                        <p:cTn id="380" dur="500"/>
                                        <p:tgtEl>
                                          <p:spTgt spid="105"/>
                                        </p:tgtEl>
                                      </p:cBhvr>
                                    </p:animEffect>
                                  </p:childTnLst>
                                </p:cTn>
                              </p:par>
                              <p:par>
                                <p:cTn id="381" presetID="10" presetClass="entr" presetSubtype="0" fill="hold" grpId="1" nodeType="withEffect">
                                  <p:stCondLst>
                                    <p:cond delay="0"/>
                                  </p:stCondLst>
                                  <p:childTnLst>
                                    <p:set>
                                      <p:cBhvr>
                                        <p:cTn id="382" dur="1" fill="hold">
                                          <p:stCondLst>
                                            <p:cond delay="0"/>
                                          </p:stCondLst>
                                        </p:cTn>
                                        <p:tgtEl>
                                          <p:spTgt spid="107"/>
                                        </p:tgtEl>
                                        <p:attrNameLst>
                                          <p:attrName>style.visibility</p:attrName>
                                        </p:attrNameLst>
                                      </p:cBhvr>
                                      <p:to>
                                        <p:strVal val="visible"/>
                                      </p:to>
                                    </p:set>
                                    <p:animEffect transition="in" filter="fade">
                                      <p:cBhvr>
                                        <p:cTn id="383" dur="500"/>
                                        <p:tgtEl>
                                          <p:spTgt spid="107"/>
                                        </p:tgtEl>
                                      </p:cBhvr>
                                    </p:animEffect>
                                  </p:childTnLst>
                                </p:cTn>
                              </p:par>
                              <p:par>
                                <p:cTn id="384" presetID="1" presetClass="mediacall" presetSubtype="0" fill="hold" nodeType="withEffect">
                                  <p:stCondLst>
                                    <p:cond delay="0"/>
                                  </p:stCondLst>
                                  <p:childTnLst>
                                    <p:cmd type="call" cmd="playFrom(0.0)">
                                      <p:cBhvr>
                                        <p:cTn id="385" dur="3866" fill="hold"/>
                                        <p:tgtEl>
                                          <p:spTgt spid="94"/>
                                        </p:tgtEl>
                                      </p:cBhvr>
                                    </p:cmd>
                                  </p:childTnLst>
                                </p:cTn>
                              </p:par>
                              <p:par>
                                <p:cTn id="386" presetID="10" presetClass="exit" presetSubtype="0" fill="hold" nodeType="withEffect">
                                  <p:stCondLst>
                                    <p:cond delay="0"/>
                                  </p:stCondLst>
                                  <p:childTnLst>
                                    <p:animEffect transition="out" filter="fade">
                                      <p:cBhvr>
                                        <p:cTn id="387" dur="500"/>
                                        <p:tgtEl>
                                          <p:spTgt spid="99"/>
                                        </p:tgtEl>
                                      </p:cBhvr>
                                    </p:animEffect>
                                    <p:set>
                                      <p:cBhvr>
                                        <p:cTn id="388" dur="1" fill="hold">
                                          <p:stCondLst>
                                            <p:cond delay="499"/>
                                          </p:stCondLst>
                                        </p:cTn>
                                        <p:tgtEl>
                                          <p:spTgt spid="99"/>
                                        </p:tgtEl>
                                        <p:attrNameLst>
                                          <p:attrName>style.visibility</p:attrName>
                                        </p:attrNameLst>
                                      </p:cBhvr>
                                      <p:to>
                                        <p:strVal val="hidden"/>
                                      </p:to>
                                    </p:set>
                                  </p:childTnLst>
                                </p:cTn>
                              </p:par>
                              <p:par>
                                <p:cTn id="389" presetID="42" presetClass="exit" presetSubtype="0" fill="hold" nodeType="withEffect">
                                  <p:stCondLst>
                                    <p:cond delay="1000"/>
                                  </p:stCondLst>
                                  <p:childTnLst>
                                    <p:animEffect transition="out" filter="fade">
                                      <p:cBhvr>
                                        <p:cTn id="390" dur="1000"/>
                                        <p:tgtEl>
                                          <p:spTgt spid="95"/>
                                        </p:tgtEl>
                                      </p:cBhvr>
                                    </p:animEffect>
                                    <p:anim calcmode="lin" valueType="num">
                                      <p:cBhvr>
                                        <p:cTn id="391" dur="1000"/>
                                        <p:tgtEl>
                                          <p:spTgt spid="95"/>
                                        </p:tgtEl>
                                        <p:attrNameLst>
                                          <p:attrName>ppt_x</p:attrName>
                                        </p:attrNameLst>
                                      </p:cBhvr>
                                      <p:tavLst>
                                        <p:tav tm="0">
                                          <p:val>
                                            <p:strVal val="ppt_x"/>
                                          </p:val>
                                        </p:tav>
                                        <p:tav tm="100000">
                                          <p:val>
                                            <p:strVal val="ppt_x"/>
                                          </p:val>
                                        </p:tav>
                                      </p:tavLst>
                                    </p:anim>
                                    <p:anim calcmode="lin" valueType="num">
                                      <p:cBhvr>
                                        <p:cTn id="392" dur="1000"/>
                                        <p:tgtEl>
                                          <p:spTgt spid="95"/>
                                        </p:tgtEl>
                                        <p:attrNameLst>
                                          <p:attrName>ppt_y</p:attrName>
                                        </p:attrNameLst>
                                      </p:cBhvr>
                                      <p:tavLst>
                                        <p:tav tm="0">
                                          <p:val>
                                            <p:strVal val="ppt_y"/>
                                          </p:val>
                                        </p:tav>
                                        <p:tav tm="100000">
                                          <p:val>
                                            <p:strVal val="ppt_y+.1"/>
                                          </p:val>
                                        </p:tav>
                                      </p:tavLst>
                                    </p:anim>
                                    <p:set>
                                      <p:cBhvr>
                                        <p:cTn id="393" dur="1" fill="hold">
                                          <p:stCondLst>
                                            <p:cond delay="999"/>
                                          </p:stCondLst>
                                        </p:cTn>
                                        <p:tgtEl>
                                          <p:spTgt spid="95"/>
                                        </p:tgtEl>
                                        <p:attrNameLst>
                                          <p:attrName>style.visibility</p:attrName>
                                        </p:attrNameLst>
                                      </p:cBhvr>
                                      <p:to>
                                        <p:strVal val="hidden"/>
                                      </p:to>
                                    </p:set>
                                  </p:childTnLst>
                                </p:cTn>
                              </p:par>
                              <p:par>
                                <p:cTn id="394" presetID="42" presetClass="exit" presetSubtype="0" fill="hold" nodeType="withEffect">
                                  <p:stCondLst>
                                    <p:cond delay="1000"/>
                                  </p:stCondLst>
                                  <p:childTnLst>
                                    <p:animEffect transition="out" filter="fade">
                                      <p:cBhvr>
                                        <p:cTn id="395" dur="1000"/>
                                        <p:tgtEl>
                                          <p:spTgt spid="102"/>
                                        </p:tgtEl>
                                      </p:cBhvr>
                                    </p:animEffect>
                                    <p:anim calcmode="lin" valueType="num">
                                      <p:cBhvr>
                                        <p:cTn id="396" dur="1000"/>
                                        <p:tgtEl>
                                          <p:spTgt spid="102"/>
                                        </p:tgtEl>
                                        <p:attrNameLst>
                                          <p:attrName>ppt_x</p:attrName>
                                        </p:attrNameLst>
                                      </p:cBhvr>
                                      <p:tavLst>
                                        <p:tav tm="0">
                                          <p:val>
                                            <p:strVal val="ppt_x"/>
                                          </p:val>
                                        </p:tav>
                                        <p:tav tm="100000">
                                          <p:val>
                                            <p:strVal val="ppt_x"/>
                                          </p:val>
                                        </p:tav>
                                      </p:tavLst>
                                    </p:anim>
                                    <p:anim calcmode="lin" valueType="num">
                                      <p:cBhvr>
                                        <p:cTn id="397" dur="1000"/>
                                        <p:tgtEl>
                                          <p:spTgt spid="102"/>
                                        </p:tgtEl>
                                        <p:attrNameLst>
                                          <p:attrName>ppt_y</p:attrName>
                                        </p:attrNameLst>
                                      </p:cBhvr>
                                      <p:tavLst>
                                        <p:tav tm="0">
                                          <p:val>
                                            <p:strVal val="ppt_y"/>
                                          </p:val>
                                        </p:tav>
                                        <p:tav tm="100000">
                                          <p:val>
                                            <p:strVal val="ppt_y+.1"/>
                                          </p:val>
                                        </p:tav>
                                      </p:tavLst>
                                    </p:anim>
                                    <p:set>
                                      <p:cBhvr>
                                        <p:cTn id="398" dur="1" fill="hold">
                                          <p:stCondLst>
                                            <p:cond delay="999"/>
                                          </p:stCondLst>
                                        </p:cTn>
                                        <p:tgtEl>
                                          <p:spTgt spid="102"/>
                                        </p:tgtEl>
                                        <p:attrNameLst>
                                          <p:attrName>style.visibility</p:attrName>
                                        </p:attrNameLst>
                                      </p:cBhvr>
                                      <p:to>
                                        <p:strVal val="hidden"/>
                                      </p:to>
                                    </p:set>
                                  </p:childTnLst>
                                </p:cTn>
                              </p:par>
                              <p:par>
                                <p:cTn id="399" presetID="22" presetClass="exit" presetSubtype="4" fill="hold" nodeType="withEffect">
                                  <p:stCondLst>
                                    <p:cond delay="1000"/>
                                  </p:stCondLst>
                                  <p:childTnLst>
                                    <p:animEffect transition="out" filter="wipe(down)">
                                      <p:cBhvr>
                                        <p:cTn id="400" dur="500"/>
                                        <p:tgtEl>
                                          <p:spTgt spid="1056"/>
                                        </p:tgtEl>
                                      </p:cBhvr>
                                    </p:animEffect>
                                    <p:set>
                                      <p:cBhvr>
                                        <p:cTn id="401" dur="1" fill="hold">
                                          <p:stCondLst>
                                            <p:cond delay="499"/>
                                          </p:stCondLst>
                                        </p:cTn>
                                        <p:tgtEl>
                                          <p:spTgt spid="1056"/>
                                        </p:tgtEl>
                                        <p:attrNameLst>
                                          <p:attrName>style.visibility</p:attrName>
                                        </p:attrNameLst>
                                      </p:cBhvr>
                                      <p:to>
                                        <p:strVal val="hidden"/>
                                      </p:to>
                                    </p:set>
                                  </p:childTnLst>
                                </p:cTn>
                              </p:par>
                            </p:childTnLst>
                          </p:cTn>
                        </p:par>
                      </p:childTnLst>
                    </p:cTn>
                  </p:par>
                </p:childTnLst>
              </p:cTn>
              <p:nextCondLst>
                <p:cond evt="onClick" delay="0">
                  <p:tgtEl>
                    <p:spTgt spid="102"/>
                  </p:tgtEl>
                </p:cond>
              </p:nextCondLst>
            </p:seq>
            <p:seq concurrent="1" nextAc="seek">
              <p:cTn id="402" restart="whenNotActive" fill="hold" evtFilter="cancelBubble" nodeType="interactiveSeq">
                <p:stCondLst>
                  <p:cond evt="onClick" delay="0">
                    <p:tgtEl>
                      <p:spTgt spid="49"/>
                    </p:tgtEl>
                  </p:cond>
                </p:stCondLst>
                <p:endSync evt="end" delay="0">
                  <p:rtn val="all"/>
                </p:endSync>
                <p:childTnLst>
                  <p:par>
                    <p:cTn id="403" fill="hold">
                      <p:stCondLst>
                        <p:cond delay="0"/>
                      </p:stCondLst>
                      <p:childTnLst>
                        <p:par>
                          <p:cTn id="404" fill="hold">
                            <p:stCondLst>
                              <p:cond delay="0"/>
                            </p:stCondLst>
                            <p:childTnLst>
                              <p:par>
                                <p:cTn id="405" presetID="42" presetClass="entr" presetSubtype="0" fill="hold" nodeType="clickEffect">
                                  <p:stCondLst>
                                    <p:cond delay="0"/>
                                  </p:stCondLst>
                                  <p:childTnLst>
                                    <p:set>
                                      <p:cBhvr>
                                        <p:cTn id="406" dur="1" fill="hold">
                                          <p:stCondLst>
                                            <p:cond delay="0"/>
                                          </p:stCondLst>
                                        </p:cTn>
                                        <p:tgtEl>
                                          <p:spTgt spid="139"/>
                                        </p:tgtEl>
                                        <p:attrNameLst>
                                          <p:attrName>style.visibility</p:attrName>
                                        </p:attrNameLst>
                                      </p:cBhvr>
                                      <p:to>
                                        <p:strVal val="visible"/>
                                      </p:to>
                                    </p:set>
                                    <p:animEffect transition="in" filter="fade">
                                      <p:cBhvr>
                                        <p:cTn id="407" dur="1000"/>
                                        <p:tgtEl>
                                          <p:spTgt spid="139"/>
                                        </p:tgtEl>
                                      </p:cBhvr>
                                    </p:animEffect>
                                    <p:anim calcmode="lin" valueType="num">
                                      <p:cBhvr>
                                        <p:cTn id="408" dur="1000" fill="hold"/>
                                        <p:tgtEl>
                                          <p:spTgt spid="139"/>
                                        </p:tgtEl>
                                        <p:attrNameLst>
                                          <p:attrName>ppt_x</p:attrName>
                                        </p:attrNameLst>
                                      </p:cBhvr>
                                      <p:tavLst>
                                        <p:tav tm="0">
                                          <p:val>
                                            <p:strVal val="#ppt_x"/>
                                          </p:val>
                                        </p:tav>
                                        <p:tav tm="100000">
                                          <p:val>
                                            <p:strVal val="#ppt_x"/>
                                          </p:val>
                                        </p:tav>
                                      </p:tavLst>
                                    </p:anim>
                                    <p:anim calcmode="lin" valueType="num">
                                      <p:cBhvr>
                                        <p:cTn id="409" dur="1000" fill="hold"/>
                                        <p:tgtEl>
                                          <p:spTgt spid="139"/>
                                        </p:tgtEl>
                                        <p:attrNameLst>
                                          <p:attrName>ppt_y</p:attrName>
                                        </p:attrNameLst>
                                      </p:cBhvr>
                                      <p:tavLst>
                                        <p:tav tm="0">
                                          <p:val>
                                            <p:strVal val="#ppt_y+.1"/>
                                          </p:val>
                                        </p:tav>
                                        <p:tav tm="100000">
                                          <p:val>
                                            <p:strVal val="#ppt_y"/>
                                          </p:val>
                                        </p:tav>
                                      </p:tavLst>
                                    </p:anim>
                                  </p:childTnLst>
                                </p:cTn>
                              </p:par>
                              <p:par>
                                <p:cTn id="410" presetID="42" presetClass="entr" presetSubtype="0" fill="hold" nodeType="withEffect">
                                  <p:stCondLst>
                                    <p:cond delay="0"/>
                                  </p:stCondLst>
                                  <p:childTnLst>
                                    <p:set>
                                      <p:cBhvr>
                                        <p:cTn id="411" dur="1" fill="hold">
                                          <p:stCondLst>
                                            <p:cond delay="0"/>
                                          </p:stCondLst>
                                        </p:cTn>
                                        <p:tgtEl>
                                          <p:spTgt spid="146"/>
                                        </p:tgtEl>
                                        <p:attrNameLst>
                                          <p:attrName>style.visibility</p:attrName>
                                        </p:attrNameLst>
                                      </p:cBhvr>
                                      <p:to>
                                        <p:strVal val="visible"/>
                                      </p:to>
                                    </p:set>
                                    <p:animEffect transition="in" filter="fade">
                                      <p:cBhvr>
                                        <p:cTn id="412" dur="1000"/>
                                        <p:tgtEl>
                                          <p:spTgt spid="146"/>
                                        </p:tgtEl>
                                      </p:cBhvr>
                                    </p:animEffect>
                                    <p:anim calcmode="lin" valueType="num">
                                      <p:cBhvr>
                                        <p:cTn id="413" dur="1000" fill="hold"/>
                                        <p:tgtEl>
                                          <p:spTgt spid="146"/>
                                        </p:tgtEl>
                                        <p:attrNameLst>
                                          <p:attrName>ppt_x</p:attrName>
                                        </p:attrNameLst>
                                      </p:cBhvr>
                                      <p:tavLst>
                                        <p:tav tm="0">
                                          <p:val>
                                            <p:strVal val="#ppt_x"/>
                                          </p:val>
                                        </p:tav>
                                        <p:tav tm="100000">
                                          <p:val>
                                            <p:strVal val="#ppt_x"/>
                                          </p:val>
                                        </p:tav>
                                      </p:tavLst>
                                    </p:anim>
                                    <p:anim calcmode="lin" valueType="num">
                                      <p:cBhvr>
                                        <p:cTn id="414" dur="1000" fill="hold"/>
                                        <p:tgtEl>
                                          <p:spTgt spid="146"/>
                                        </p:tgtEl>
                                        <p:attrNameLst>
                                          <p:attrName>ppt_y</p:attrName>
                                        </p:attrNameLst>
                                      </p:cBhvr>
                                      <p:tavLst>
                                        <p:tav tm="0">
                                          <p:val>
                                            <p:strVal val="#ppt_y+.1"/>
                                          </p:val>
                                        </p:tav>
                                        <p:tav tm="100000">
                                          <p:val>
                                            <p:strVal val="#ppt_y"/>
                                          </p:val>
                                        </p:tav>
                                      </p:tavLst>
                                    </p:anim>
                                  </p:childTnLst>
                                </p:cTn>
                              </p:par>
                              <p:par>
                                <p:cTn id="415" presetID="42" presetClass="entr" presetSubtype="0" fill="hold" nodeType="withEffect">
                                  <p:stCondLst>
                                    <p:cond delay="0"/>
                                  </p:stCondLst>
                                  <p:childTnLst>
                                    <p:set>
                                      <p:cBhvr>
                                        <p:cTn id="416" dur="1" fill="hold">
                                          <p:stCondLst>
                                            <p:cond delay="0"/>
                                          </p:stCondLst>
                                        </p:cTn>
                                        <p:tgtEl>
                                          <p:spTgt spid="143"/>
                                        </p:tgtEl>
                                        <p:attrNameLst>
                                          <p:attrName>style.visibility</p:attrName>
                                        </p:attrNameLst>
                                      </p:cBhvr>
                                      <p:to>
                                        <p:strVal val="visible"/>
                                      </p:to>
                                    </p:set>
                                    <p:animEffect transition="in" filter="fade">
                                      <p:cBhvr>
                                        <p:cTn id="417" dur="1000"/>
                                        <p:tgtEl>
                                          <p:spTgt spid="143"/>
                                        </p:tgtEl>
                                      </p:cBhvr>
                                    </p:animEffect>
                                    <p:anim calcmode="lin" valueType="num">
                                      <p:cBhvr>
                                        <p:cTn id="418" dur="1000" fill="hold"/>
                                        <p:tgtEl>
                                          <p:spTgt spid="143"/>
                                        </p:tgtEl>
                                        <p:attrNameLst>
                                          <p:attrName>ppt_x</p:attrName>
                                        </p:attrNameLst>
                                      </p:cBhvr>
                                      <p:tavLst>
                                        <p:tav tm="0">
                                          <p:val>
                                            <p:strVal val="#ppt_x"/>
                                          </p:val>
                                        </p:tav>
                                        <p:tav tm="100000">
                                          <p:val>
                                            <p:strVal val="#ppt_x"/>
                                          </p:val>
                                        </p:tav>
                                      </p:tavLst>
                                    </p:anim>
                                    <p:anim calcmode="lin" valueType="num">
                                      <p:cBhvr>
                                        <p:cTn id="419" dur="1000" fill="hold"/>
                                        <p:tgtEl>
                                          <p:spTgt spid="14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9"/>
                  </p:tgtEl>
                </p:cond>
              </p:nextCondLst>
            </p:seq>
            <p:seq concurrent="1" nextAc="seek">
              <p:cTn id="420" restart="whenNotActive" fill="hold" evtFilter="cancelBubble" nodeType="interactiveSeq">
                <p:stCondLst>
                  <p:cond evt="onClick" delay="0">
                    <p:tgtEl>
                      <p:spTgt spid="143"/>
                    </p:tgtEl>
                  </p:cond>
                </p:stCondLst>
                <p:endSync evt="end" delay="0">
                  <p:rtn val="all"/>
                </p:endSync>
                <p:childTnLst>
                  <p:par>
                    <p:cTn id="421" fill="hold">
                      <p:stCondLst>
                        <p:cond delay="0"/>
                      </p:stCondLst>
                      <p:childTnLst>
                        <p:par>
                          <p:cTn id="422" fill="hold">
                            <p:stCondLst>
                              <p:cond delay="0"/>
                            </p:stCondLst>
                            <p:childTnLst>
                              <p:par>
                                <p:cTn id="423" presetID="10" presetClass="entr" presetSubtype="0" fill="hold" grpId="1" nodeType="clickEffect">
                                  <p:stCondLst>
                                    <p:cond delay="0"/>
                                  </p:stCondLst>
                                  <p:childTnLst>
                                    <p:set>
                                      <p:cBhvr>
                                        <p:cTn id="424" dur="1" fill="hold">
                                          <p:stCondLst>
                                            <p:cond delay="0"/>
                                          </p:stCondLst>
                                        </p:cTn>
                                        <p:tgtEl>
                                          <p:spTgt spid="149"/>
                                        </p:tgtEl>
                                        <p:attrNameLst>
                                          <p:attrName>style.visibility</p:attrName>
                                        </p:attrNameLst>
                                      </p:cBhvr>
                                      <p:to>
                                        <p:strVal val="visible"/>
                                      </p:to>
                                    </p:set>
                                    <p:animEffect transition="in" filter="fade">
                                      <p:cBhvr>
                                        <p:cTn id="425" dur="500"/>
                                        <p:tgtEl>
                                          <p:spTgt spid="149"/>
                                        </p:tgtEl>
                                      </p:cBhvr>
                                    </p:animEffect>
                                  </p:childTnLst>
                                </p:cTn>
                              </p:par>
                              <p:par>
                                <p:cTn id="426" presetID="10" presetClass="entr" presetSubtype="0" fill="hold" nodeType="withEffect">
                                  <p:stCondLst>
                                    <p:cond delay="0"/>
                                  </p:stCondLst>
                                  <p:childTnLst>
                                    <p:set>
                                      <p:cBhvr>
                                        <p:cTn id="427" dur="1" fill="hold">
                                          <p:stCondLst>
                                            <p:cond delay="0"/>
                                          </p:stCondLst>
                                        </p:cTn>
                                        <p:tgtEl>
                                          <p:spTgt spid="137"/>
                                        </p:tgtEl>
                                        <p:attrNameLst>
                                          <p:attrName>style.visibility</p:attrName>
                                        </p:attrNameLst>
                                      </p:cBhvr>
                                      <p:to>
                                        <p:strVal val="visible"/>
                                      </p:to>
                                    </p:set>
                                    <p:animEffect transition="in" filter="fade">
                                      <p:cBhvr>
                                        <p:cTn id="428" dur="500"/>
                                        <p:tgtEl>
                                          <p:spTgt spid="137"/>
                                        </p:tgtEl>
                                      </p:cBhvr>
                                    </p:animEffect>
                                  </p:childTnLst>
                                </p:cTn>
                              </p:par>
                              <p:par>
                                <p:cTn id="429" presetID="1" presetClass="mediacall" presetSubtype="0" fill="hold" nodeType="withEffect">
                                  <p:stCondLst>
                                    <p:cond delay="0"/>
                                  </p:stCondLst>
                                  <p:childTnLst>
                                    <p:cmd type="call" cmd="playFrom(0.0)">
                                      <p:cBhvr>
                                        <p:cTn id="430" dur="3866" fill="hold"/>
                                        <p:tgtEl>
                                          <p:spTgt spid="94"/>
                                        </p:tgtEl>
                                      </p:cBhvr>
                                    </p:cmd>
                                  </p:childTnLst>
                                </p:cTn>
                              </p:par>
                              <p:par>
                                <p:cTn id="431" presetID="10" presetClass="exit" presetSubtype="0" fill="hold" nodeType="withEffect">
                                  <p:stCondLst>
                                    <p:cond delay="0"/>
                                  </p:stCondLst>
                                  <p:childTnLst>
                                    <p:animEffect transition="out" filter="fade">
                                      <p:cBhvr>
                                        <p:cTn id="432" dur="500"/>
                                        <p:tgtEl>
                                          <p:spTgt spid="146"/>
                                        </p:tgtEl>
                                      </p:cBhvr>
                                    </p:animEffect>
                                    <p:set>
                                      <p:cBhvr>
                                        <p:cTn id="433" dur="1" fill="hold">
                                          <p:stCondLst>
                                            <p:cond delay="499"/>
                                          </p:stCondLst>
                                        </p:cTn>
                                        <p:tgtEl>
                                          <p:spTgt spid="146"/>
                                        </p:tgtEl>
                                        <p:attrNameLst>
                                          <p:attrName>style.visibility</p:attrName>
                                        </p:attrNameLst>
                                      </p:cBhvr>
                                      <p:to>
                                        <p:strVal val="hidden"/>
                                      </p:to>
                                    </p:set>
                                  </p:childTnLst>
                                </p:cTn>
                              </p:par>
                              <p:par>
                                <p:cTn id="434" presetID="42" presetClass="exit" presetSubtype="0" fill="hold" nodeType="withEffect">
                                  <p:stCondLst>
                                    <p:cond delay="1000"/>
                                  </p:stCondLst>
                                  <p:childTnLst>
                                    <p:animEffect transition="out" filter="fade">
                                      <p:cBhvr>
                                        <p:cTn id="435" dur="1000"/>
                                        <p:tgtEl>
                                          <p:spTgt spid="139"/>
                                        </p:tgtEl>
                                      </p:cBhvr>
                                    </p:animEffect>
                                    <p:anim calcmode="lin" valueType="num">
                                      <p:cBhvr>
                                        <p:cTn id="436" dur="1000"/>
                                        <p:tgtEl>
                                          <p:spTgt spid="139"/>
                                        </p:tgtEl>
                                        <p:attrNameLst>
                                          <p:attrName>ppt_x</p:attrName>
                                        </p:attrNameLst>
                                      </p:cBhvr>
                                      <p:tavLst>
                                        <p:tav tm="0">
                                          <p:val>
                                            <p:strVal val="ppt_x"/>
                                          </p:val>
                                        </p:tav>
                                        <p:tav tm="100000">
                                          <p:val>
                                            <p:strVal val="ppt_x"/>
                                          </p:val>
                                        </p:tav>
                                      </p:tavLst>
                                    </p:anim>
                                    <p:anim calcmode="lin" valueType="num">
                                      <p:cBhvr>
                                        <p:cTn id="437" dur="1000"/>
                                        <p:tgtEl>
                                          <p:spTgt spid="139"/>
                                        </p:tgtEl>
                                        <p:attrNameLst>
                                          <p:attrName>ppt_y</p:attrName>
                                        </p:attrNameLst>
                                      </p:cBhvr>
                                      <p:tavLst>
                                        <p:tav tm="0">
                                          <p:val>
                                            <p:strVal val="ppt_y"/>
                                          </p:val>
                                        </p:tav>
                                        <p:tav tm="100000">
                                          <p:val>
                                            <p:strVal val="ppt_y+.1"/>
                                          </p:val>
                                        </p:tav>
                                      </p:tavLst>
                                    </p:anim>
                                    <p:set>
                                      <p:cBhvr>
                                        <p:cTn id="438" dur="1" fill="hold">
                                          <p:stCondLst>
                                            <p:cond delay="999"/>
                                          </p:stCondLst>
                                        </p:cTn>
                                        <p:tgtEl>
                                          <p:spTgt spid="139"/>
                                        </p:tgtEl>
                                        <p:attrNameLst>
                                          <p:attrName>style.visibility</p:attrName>
                                        </p:attrNameLst>
                                      </p:cBhvr>
                                      <p:to>
                                        <p:strVal val="hidden"/>
                                      </p:to>
                                    </p:set>
                                  </p:childTnLst>
                                </p:cTn>
                              </p:par>
                              <p:par>
                                <p:cTn id="439" presetID="42" presetClass="exit" presetSubtype="0" fill="hold" nodeType="withEffect">
                                  <p:stCondLst>
                                    <p:cond delay="1000"/>
                                  </p:stCondLst>
                                  <p:childTnLst>
                                    <p:animEffect transition="out" filter="fade">
                                      <p:cBhvr>
                                        <p:cTn id="440" dur="1000"/>
                                        <p:tgtEl>
                                          <p:spTgt spid="143"/>
                                        </p:tgtEl>
                                      </p:cBhvr>
                                    </p:animEffect>
                                    <p:anim calcmode="lin" valueType="num">
                                      <p:cBhvr>
                                        <p:cTn id="441" dur="1000"/>
                                        <p:tgtEl>
                                          <p:spTgt spid="143"/>
                                        </p:tgtEl>
                                        <p:attrNameLst>
                                          <p:attrName>ppt_x</p:attrName>
                                        </p:attrNameLst>
                                      </p:cBhvr>
                                      <p:tavLst>
                                        <p:tav tm="0">
                                          <p:val>
                                            <p:strVal val="ppt_x"/>
                                          </p:val>
                                        </p:tav>
                                        <p:tav tm="100000">
                                          <p:val>
                                            <p:strVal val="ppt_x"/>
                                          </p:val>
                                        </p:tav>
                                      </p:tavLst>
                                    </p:anim>
                                    <p:anim calcmode="lin" valueType="num">
                                      <p:cBhvr>
                                        <p:cTn id="442" dur="1000"/>
                                        <p:tgtEl>
                                          <p:spTgt spid="143"/>
                                        </p:tgtEl>
                                        <p:attrNameLst>
                                          <p:attrName>ppt_y</p:attrName>
                                        </p:attrNameLst>
                                      </p:cBhvr>
                                      <p:tavLst>
                                        <p:tav tm="0">
                                          <p:val>
                                            <p:strVal val="ppt_y"/>
                                          </p:val>
                                        </p:tav>
                                        <p:tav tm="100000">
                                          <p:val>
                                            <p:strVal val="ppt_y+.1"/>
                                          </p:val>
                                        </p:tav>
                                      </p:tavLst>
                                    </p:anim>
                                    <p:set>
                                      <p:cBhvr>
                                        <p:cTn id="443" dur="1" fill="hold">
                                          <p:stCondLst>
                                            <p:cond delay="999"/>
                                          </p:stCondLst>
                                        </p:cTn>
                                        <p:tgtEl>
                                          <p:spTgt spid="143"/>
                                        </p:tgtEl>
                                        <p:attrNameLst>
                                          <p:attrName>style.visibility</p:attrName>
                                        </p:attrNameLst>
                                      </p:cBhvr>
                                      <p:to>
                                        <p:strVal val="hidden"/>
                                      </p:to>
                                    </p:set>
                                  </p:childTnLst>
                                </p:cTn>
                              </p:par>
                              <p:par>
                                <p:cTn id="444" presetID="22" presetClass="exit" presetSubtype="4" fill="hold" nodeType="withEffect">
                                  <p:stCondLst>
                                    <p:cond delay="1000"/>
                                  </p:stCondLst>
                                  <p:childTnLst>
                                    <p:animEffect transition="out" filter="wipe(down)">
                                      <p:cBhvr>
                                        <p:cTn id="445" dur="500"/>
                                        <p:tgtEl>
                                          <p:spTgt spid="49"/>
                                        </p:tgtEl>
                                      </p:cBhvr>
                                    </p:animEffect>
                                    <p:set>
                                      <p:cBhvr>
                                        <p:cTn id="446"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seq concurrent="1" nextAc="seek">
              <p:cTn id="447" restart="whenNotActive" fill="hold" evtFilter="cancelBubble" nodeType="interactiveSeq">
                <p:stCondLst>
                  <p:cond evt="onClick" delay="0">
                    <p:tgtEl>
                      <p:spTgt spid="146"/>
                    </p:tgtEl>
                  </p:cond>
                </p:stCondLst>
                <p:endSync evt="end" delay="0">
                  <p:rtn val="all"/>
                </p:endSync>
                <p:childTnLst>
                  <p:par>
                    <p:cTn id="448" fill="hold">
                      <p:stCondLst>
                        <p:cond delay="0"/>
                      </p:stCondLst>
                      <p:childTnLst>
                        <p:par>
                          <p:cTn id="449" fill="hold">
                            <p:stCondLst>
                              <p:cond delay="0"/>
                            </p:stCondLst>
                            <p:childTnLst>
                              <p:par>
                                <p:cTn id="450" presetID="10" presetClass="entr" presetSubtype="0" fill="hold" nodeType="clickEffect">
                                  <p:stCondLst>
                                    <p:cond delay="0"/>
                                  </p:stCondLst>
                                  <p:childTnLst>
                                    <p:set>
                                      <p:cBhvr>
                                        <p:cTn id="451" dur="1" fill="hold">
                                          <p:stCondLst>
                                            <p:cond delay="0"/>
                                          </p:stCondLst>
                                        </p:cTn>
                                        <p:tgtEl>
                                          <p:spTgt spid="138"/>
                                        </p:tgtEl>
                                        <p:attrNameLst>
                                          <p:attrName>style.visibility</p:attrName>
                                        </p:attrNameLst>
                                      </p:cBhvr>
                                      <p:to>
                                        <p:strVal val="visible"/>
                                      </p:to>
                                    </p:set>
                                    <p:animEffect transition="in" filter="fade">
                                      <p:cBhvr>
                                        <p:cTn id="452" dur="500"/>
                                        <p:tgtEl>
                                          <p:spTgt spid="138"/>
                                        </p:tgtEl>
                                      </p:cBhvr>
                                    </p:animEffect>
                                  </p:childTnLst>
                                </p:cTn>
                              </p:par>
                              <p:par>
                                <p:cTn id="453" presetID="10" presetClass="entr" presetSubtype="0" fill="hold" grpId="0" nodeType="withEffect">
                                  <p:stCondLst>
                                    <p:cond delay="0"/>
                                  </p:stCondLst>
                                  <p:childTnLst>
                                    <p:set>
                                      <p:cBhvr>
                                        <p:cTn id="454" dur="1" fill="hold">
                                          <p:stCondLst>
                                            <p:cond delay="0"/>
                                          </p:stCondLst>
                                        </p:cTn>
                                        <p:tgtEl>
                                          <p:spTgt spid="149"/>
                                        </p:tgtEl>
                                        <p:attrNameLst>
                                          <p:attrName>style.visibility</p:attrName>
                                        </p:attrNameLst>
                                      </p:cBhvr>
                                      <p:to>
                                        <p:strVal val="visible"/>
                                      </p:to>
                                    </p:set>
                                    <p:animEffect transition="in" filter="fade">
                                      <p:cBhvr>
                                        <p:cTn id="455" dur="500"/>
                                        <p:tgtEl>
                                          <p:spTgt spid="149"/>
                                        </p:tgtEl>
                                      </p:cBhvr>
                                    </p:animEffect>
                                  </p:childTnLst>
                                </p:cTn>
                              </p:par>
                              <p:par>
                                <p:cTn id="456" presetID="1" presetClass="mediacall" presetSubtype="0" fill="hold" nodeType="withEffect">
                                  <p:stCondLst>
                                    <p:cond delay="0"/>
                                  </p:stCondLst>
                                  <p:childTnLst>
                                    <p:cmd type="call" cmd="playFrom(0.0)">
                                      <p:cBhvr>
                                        <p:cTn id="457" dur="3056" fill="hold"/>
                                        <p:tgtEl>
                                          <p:spTgt spid="93"/>
                                        </p:tgtEl>
                                      </p:cBhvr>
                                    </p:cmd>
                                  </p:childTnLst>
                                </p:cTn>
                              </p:par>
                              <p:par>
                                <p:cTn id="458" presetID="10" presetClass="exit" presetSubtype="0" fill="hold" nodeType="withEffect">
                                  <p:stCondLst>
                                    <p:cond delay="0"/>
                                  </p:stCondLst>
                                  <p:childTnLst>
                                    <p:animEffect transition="out" filter="fade">
                                      <p:cBhvr>
                                        <p:cTn id="459" dur="500"/>
                                        <p:tgtEl>
                                          <p:spTgt spid="143"/>
                                        </p:tgtEl>
                                      </p:cBhvr>
                                    </p:animEffect>
                                    <p:set>
                                      <p:cBhvr>
                                        <p:cTn id="460" dur="1" fill="hold">
                                          <p:stCondLst>
                                            <p:cond delay="499"/>
                                          </p:stCondLst>
                                        </p:cTn>
                                        <p:tgtEl>
                                          <p:spTgt spid="143"/>
                                        </p:tgtEl>
                                        <p:attrNameLst>
                                          <p:attrName>style.visibility</p:attrName>
                                        </p:attrNameLst>
                                      </p:cBhvr>
                                      <p:to>
                                        <p:strVal val="hidden"/>
                                      </p:to>
                                    </p:set>
                                  </p:childTnLst>
                                </p:cTn>
                              </p:par>
                              <p:par>
                                <p:cTn id="461" presetID="42" presetClass="exit" presetSubtype="0" fill="hold" nodeType="withEffect">
                                  <p:stCondLst>
                                    <p:cond delay="1000"/>
                                  </p:stCondLst>
                                  <p:childTnLst>
                                    <p:animEffect transition="out" filter="fade">
                                      <p:cBhvr>
                                        <p:cTn id="462" dur="1000"/>
                                        <p:tgtEl>
                                          <p:spTgt spid="139"/>
                                        </p:tgtEl>
                                      </p:cBhvr>
                                    </p:animEffect>
                                    <p:anim calcmode="lin" valueType="num">
                                      <p:cBhvr>
                                        <p:cTn id="463" dur="1000"/>
                                        <p:tgtEl>
                                          <p:spTgt spid="139"/>
                                        </p:tgtEl>
                                        <p:attrNameLst>
                                          <p:attrName>ppt_x</p:attrName>
                                        </p:attrNameLst>
                                      </p:cBhvr>
                                      <p:tavLst>
                                        <p:tav tm="0">
                                          <p:val>
                                            <p:strVal val="ppt_x"/>
                                          </p:val>
                                        </p:tav>
                                        <p:tav tm="100000">
                                          <p:val>
                                            <p:strVal val="ppt_x"/>
                                          </p:val>
                                        </p:tav>
                                      </p:tavLst>
                                    </p:anim>
                                    <p:anim calcmode="lin" valueType="num">
                                      <p:cBhvr>
                                        <p:cTn id="464" dur="1000"/>
                                        <p:tgtEl>
                                          <p:spTgt spid="139"/>
                                        </p:tgtEl>
                                        <p:attrNameLst>
                                          <p:attrName>ppt_y</p:attrName>
                                        </p:attrNameLst>
                                      </p:cBhvr>
                                      <p:tavLst>
                                        <p:tav tm="0">
                                          <p:val>
                                            <p:strVal val="ppt_y"/>
                                          </p:val>
                                        </p:tav>
                                        <p:tav tm="100000">
                                          <p:val>
                                            <p:strVal val="ppt_y+.1"/>
                                          </p:val>
                                        </p:tav>
                                      </p:tavLst>
                                    </p:anim>
                                    <p:set>
                                      <p:cBhvr>
                                        <p:cTn id="465" dur="1" fill="hold">
                                          <p:stCondLst>
                                            <p:cond delay="999"/>
                                          </p:stCondLst>
                                        </p:cTn>
                                        <p:tgtEl>
                                          <p:spTgt spid="139"/>
                                        </p:tgtEl>
                                        <p:attrNameLst>
                                          <p:attrName>style.visibility</p:attrName>
                                        </p:attrNameLst>
                                      </p:cBhvr>
                                      <p:to>
                                        <p:strVal val="hidden"/>
                                      </p:to>
                                    </p:set>
                                  </p:childTnLst>
                                </p:cTn>
                              </p:par>
                              <p:par>
                                <p:cTn id="466" presetID="42" presetClass="exit" presetSubtype="0" fill="hold" nodeType="withEffect">
                                  <p:stCondLst>
                                    <p:cond delay="1000"/>
                                  </p:stCondLst>
                                  <p:childTnLst>
                                    <p:animEffect transition="out" filter="fade">
                                      <p:cBhvr>
                                        <p:cTn id="467" dur="1000"/>
                                        <p:tgtEl>
                                          <p:spTgt spid="146"/>
                                        </p:tgtEl>
                                      </p:cBhvr>
                                    </p:animEffect>
                                    <p:anim calcmode="lin" valueType="num">
                                      <p:cBhvr>
                                        <p:cTn id="468" dur="1000"/>
                                        <p:tgtEl>
                                          <p:spTgt spid="146"/>
                                        </p:tgtEl>
                                        <p:attrNameLst>
                                          <p:attrName>ppt_x</p:attrName>
                                        </p:attrNameLst>
                                      </p:cBhvr>
                                      <p:tavLst>
                                        <p:tav tm="0">
                                          <p:val>
                                            <p:strVal val="ppt_x"/>
                                          </p:val>
                                        </p:tav>
                                        <p:tav tm="100000">
                                          <p:val>
                                            <p:strVal val="ppt_x"/>
                                          </p:val>
                                        </p:tav>
                                      </p:tavLst>
                                    </p:anim>
                                    <p:anim calcmode="lin" valueType="num">
                                      <p:cBhvr>
                                        <p:cTn id="469" dur="1000"/>
                                        <p:tgtEl>
                                          <p:spTgt spid="146"/>
                                        </p:tgtEl>
                                        <p:attrNameLst>
                                          <p:attrName>ppt_y</p:attrName>
                                        </p:attrNameLst>
                                      </p:cBhvr>
                                      <p:tavLst>
                                        <p:tav tm="0">
                                          <p:val>
                                            <p:strVal val="ppt_y"/>
                                          </p:val>
                                        </p:tav>
                                        <p:tav tm="100000">
                                          <p:val>
                                            <p:strVal val="ppt_y+.1"/>
                                          </p:val>
                                        </p:tav>
                                      </p:tavLst>
                                    </p:anim>
                                    <p:set>
                                      <p:cBhvr>
                                        <p:cTn id="470" dur="1" fill="hold">
                                          <p:stCondLst>
                                            <p:cond delay="999"/>
                                          </p:stCondLst>
                                        </p:cTn>
                                        <p:tgtEl>
                                          <p:spTgt spid="146"/>
                                        </p:tgtEl>
                                        <p:attrNameLst>
                                          <p:attrName>style.visibility</p:attrName>
                                        </p:attrNameLst>
                                      </p:cBhvr>
                                      <p:to>
                                        <p:strVal val="hidden"/>
                                      </p:to>
                                    </p:set>
                                  </p:childTnLst>
                                </p:cTn>
                              </p:par>
                              <p:par>
                                <p:cTn id="471" presetID="22" presetClass="exit" presetSubtype="4" fill="hold" nodeType="withEffect">
                                  <p:stCondLst>
                                    <p:cond delay="1000"/>
                                  </p:stCondLst>
                                  <p:childTnLst>
                                    <p:animEffect transition="out" filter="wipe(down)">
                                      <p:cBhvr>
                                        <p:cTn id="472" dur="500"/>
                                        <p:tgtEl>
                                          <p:spTgt spid="49"/>
                                        </p:tgtEl>
                                      </p:cBhvr>
                                    </p:animEffect>
                                    <p:set>
                                      <p:cBhvr>
                                        <p:cTn id="473"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146"/>
                  </p:tgtEl>
                </p:cond>
              </p:nextCondLst>
            </p:seq>
            <p:audio>
              <p:cMediaNode vol="80000" showWhenStopped="0">
                <p:cTn id="474" fill="hold" display="0">
                  <p:stCondLst>
                    <p:cond delay="indefinite"/>
                  </p:stCondLst>
                  <p:endCondLst>
                    <p:cond evt="onStopAudio" delay="0">
                      <p:tgtEl>
                        <p:sldTgt/>
                      </p:tgtEl>
                    </p:cond>
                  </p:endCondLst>
                </p:cTn>
                <p:tgtEl>
                  <p:spTgt spid="150"/>
                </p:tgtEl>
              </p:cMediaNode>
            </p:audio>
            <p:audio>
              <p:cMediaNode vol="80000" showWhenStopped="0">
                <p:cTn id="475" fill="hold" display="0">
                  <p:stCondLst>
                    <p:cond delay="indefinite"/>
                  </p:stCondLst>
                  <p:endCondLst>
                    <p:cond evt="onStopAudio" delay="0">
                      <p:tgtEl>
                        <p:sldTgt/>
                      </p:tgtEl>
                    </p:cond>
                  </p:endCondLst>
                </p:cTn>
                <p:tgtEl>
                  <p:spTgt spid="151"/>
                </p:tgtEl>
              </p:cMediaNode>
            </p:audio>
            <p:seq concurrent="1" nextAc="seek">
              <p:cTn id="476" restart="whenNotActive" fill="hold" evtFilter="cancelBubble" nodeType="interactiveSeq">
                <p:stCondLst>
                  <p:cond evt="onClick" delay="0">
                    <p:tgtEl>
                      <p:spTgt spid="1048"/>
                    </p:tgtEl>
                  </p:cond>
                </p:stCondLst>
                <p:endSync evt="end" delay="0">
                  <p:rtn val="all"/>
                </p:endSync>
                <p:childTnLst>
                  <p:par>
                    <p:cTn id="477" fill="hold">
                      <p:stCondLst>
                        <p:cond delay="0"/>
                      </p:stCondLst>
                      <p:childTnLst>
                        <p:par>
                          <p:cTn id="478" fill="hold">
                            <p:stCondLst>
                              <p:cond delay="0"/>
                            </p:stCondLst>
                            <p:childTnLst>
                              <p:par>
                                <p:cTn id="479" presetID="42" presetClass="entr" presetSubtype="0" fill="hold" nodeType="clickEffect">
                                  <p:stCondLst>
                                    <p:cond delay="0"/>
                                  </p:stCondLst>
                                  <p:childTnLst>
                                    <p:set>
                                      <p:cBhvr>
                                        <p:cTn id="480" dur="1" fill="hold">
                                          <p:stCondLst>
                                            <p:cond delay="0"/>
                                          </p:stCondLst>
                                        </p:cTn>
                                        <p:tgtEl>
                                          <p:spTgt spid="154"/>
                                        </p:tgtEl>
                                        <p:attrNameLst>
                                          <p:attrName>style.visibility</p:attrName>
                                        </p:attrNameLst>
                                      </p:cBhvr>
                                      <p:to>
                                        <p:strVal val="visible"/>
                                      </p:to>
                                    </p:set>
                                    <p:animEffect transition="in" filter="fade">
                                      <p:cBhvr>
                                        <p:cTn id="481" dur="1000"/>
                                        <p:tgtEl>
                                          <p:spTgt spid="154"/>
                                        </p:tgtEl>
                                      </p:cBhvr>
                                    </p:animEffect>
                                    <p:anim calcmode="lin" valueType="num">
                                      <p:cBhvr>
                                        <p:cTn id="482" dur="1000" fill="hold"/>
                                        <p:tgtEl>
                                          <p:spTgt spid="154"/>
                                        </p:tgtEl>
                                        <p:attrNameLst>
                                          <p:attrName>ppt_x</p:attrName>
                                        </p:attrNameLst>
                                      </p:cBhvr>
                                      <p:tavLst>
                                        <p:tav tm="0">
                                          <p:val>
                                            <p:strVal val="#ppt_x"/>
                                          </p:val>
                                        </p:tav>
                                        <p:tav tm="100000">
                                          <p:val>
                                            <p:strVal val="#ppt_x"/>
                                          </p:val>
                                        </p:tav>
                                      </p:tavLst>
                                    </p:anim>
                                    <p:anim calcmode="lin" valueType="num">
                                      <p:cBhvr>
                                        <p:cTn id="483" dur="1000" fill="hold"/>
                                        <p:tgtEl>
                                          <p:spTgt spid="154"/>
                                        </p:tgtEl>
                                        <p:attrNameLst>
                                          <p:attrName>ppt_y</p:attrName>
                                        </p:attrNameLst>
                                      </p:cBhvr>
                                      <p:tavLst>
                                        <p:tav tm="0">
                                          <p:val>
                                            <p:strVal val="#ppt_y+.1"/>
                                          </p:val>
                                        </p:tav>
                                        <p:tav tm="100000">
                                          <p:val>
                                            <p:strVal val="#ppt_y"/>
                                          </p:val>
                                        </p:tav>
                                      </p:tavLst>
                                    </p:anim>
                                  </p:childTnLst>
                                </p:cTn>
                              </p:par>
                              <p:par>
                                <p:cTn id="484" presetID="42" presetClass="entr" presetSubtype="0" fill="hold" nodeType="withEffect">
                                  <p:stCondLst>
                                    <p:cond delay="0"/>
                                  </p:stCondLst>
                                  <p:childTnLst>
                                    <p:set>
                                      <p:cBhvr>
                                        <p:cTn id="485" dur="1" fill="hold">
                                          <p:stCondLst>
                                            <p:cond delay="0"/>
                                          </p:stCondLst>
                                        </p:cTn>
                                        <p:tgtEl>
                                          <p:spTgt spid="161"/>
                                        </p:tgtEl>
                                        <p:attrNameLst>
                                          <p:attrName>style.visibility</p:attrName>
                                        </p:attrNameLst>
                                      </p:cBhvr>
                                      <p:to>
                                        <p:strVal val="visible"/>
                                      </p:to>
                                    </p:set>
                                    <p:animEffect transition="in" filter="fade">
                                      <p:cBhvr>
                                        <p:cTn id="486" dur="1000"/>
                                        <p:tgtEl>
                                          <p:spTgt spid="161"/>
                                        </p:tgtEl>
                                      </p:cBhvr>
                                    </p:animEffect>
                                    <p:anim calcmode="lin" valueType="num">
                                      <p:cBhvr>
                                        <p:cTn id="487" dur="1000" fill="hold"/>
                                        <p:tgtEl>
                                          <p:spTgt spid="161"/>
                                        </p:tgtEl>
                                        <p:attrNameLst>
                                          <p:attrName>ppt_x</p:attrName>
                                        </p:attrNameLst>
                                      </p:cBhvr>
                                      <p:tavLst>
                                        <p:tav tm="0">
                                          <p:val>
                                            <p:strVal val="#ppt_x"/>
                                          </p:val>
                                        </p:tav>
                                        <p:tav tm="100000">
                                          <p:val>
                                            <p:strVal val="#ppt_x"/>
                                          </p:val>
                                        </p:tav>
                                      </p:tavLst>
                                    </p:anim>
                                    <p:anim calcmode="lin" valueType="num">
                                      <p:cBhvr>
                                        <p:cTn id="488" dur="1000" fill="hold"/>
                                        <p:tgtEl>
                                          <p:spTgt spid="161"/>
                                        </p:tgtEl>
                                        <p:attrNameLst>
                                          <p:attrName>ppt_y</p:attrName>
                                        </p:attrNameLst>
                                      </p:cBhvr>
                                      <p:tavLst>
                                        <p:tav tm="0">
                                          <p:val>
                                            <p:strVal val="#ppt_y+.1"/>
                                          </p:val>
                                        </p:tav>
                                        <p:tav tm="100000">
                                          <p:val>
                                            <p:strVal val="#ppt_y"/>
                                          </p:val>
                                        </p:tav>
                                      </p:tavLst>
                                    </p:anim>
                                  </p:childTnLst>
                                </p:cTn>
                              </p:par>
                              <p:par>
                                <p:cTn id="489" presetID="42" presetClass="entr" presetSubtype="0" fill="hold" nodeType="withEffect">
                                  <p:stCondLst>
                                    <p:cond delay="0"/>
                                  </p:stCondLst>
                                  <p:childTnLst>
                                    <p:set>
                                      <p:cBhvr>
                                        <p:cTn id="490" dur="1" fill="hold">
                                          <p:stCondLst>
                                            <p:cond delay="0"/>
                                          </p:stCondLst>
                                        </p:cTn>
                                        <p:tgtEl>
                                          <p:spTgt spid="158"/>
                                        </p:tgtEl>
                                        <p:attrNameLst>
                                          <p:attrName>style.visibility</p:attrName>
                                        </p:attrNameLst>
                                      </p:cBhvr>
                                      <p:to>
                                        <p:strVal val="visible"/>
                                      </p:to>
                                    </p:set>
                                    <p:animEffect transition="in" filter="fade">
                                      <p:cBhvr>
                                        <p:cTn id="491" dur="1000"/>
                                        <p:tgtEl>
                                          <p:spTgt spid="158"/>
                                        </p:tgtEl>
                                      </p:cBhvr>
                                    </p:animEffect>
                                    <p:anim calcmode="lin" valueType="num">
                                      <p:cBhvr>
                                        <p:cTn id="492" dur="1000" fill="hold"/>
                                        <p:tgtEl>
                                          <p:spTgt spid="158"/>
                                        </p:tgtEl>
                                        <p:attrNameLst>
                                          <p:attrName>ppt_x</p:attrName>
                                        </p:attrNameLst>
                                      </p:cBhvr>
                                      <p:tavLst>
                                        <p:tav tm="0">
                                          <p:val>
                                            <p:strVal val="#ppt_x"/>
                                          </p:val>
                                        </p:tav>
                                        <p:tav tm="100000">
                                          <p:val>
                                            <p:strVal val="#ppt_x"/>
                                          </p:val>
                                        </p:tav>
                                      </p:tavLst>
                                    </p:anim>
                                    <p:anim calcmode="lin" valueType="num">
                                      <p:cBhvr>
                                        <p:cTn id="493" dur="1000" fill="hold"/>
                                        <p:tgtEl>
                                          <p:spTgt spid="15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48"/>
                  </p:tgtEl>
                </p:cond>
              </p:nextCondLst>
            </p:seq>
            <p:seq concurrent="1" nextAc="seek">
              <p:cTn id="494" restart="whenNotActive" fill="hold" evtFilter="cancelBubble" nodeType="interactiveSeq">
                <p:stCondLst>
                  <p:cond evt="onClick" delay="0">
                    <p:tgtEl>
                      <p:spTgt spid="161"/>
                    </p:tgtEl>
                  </p:cond>
                </p:stCondLst>
                <p:endSync evt="end" delay="0">
                  <p:rtn val="all"/>
                </p:endSync>
                <p:childTnLst>
                  <p:par>
                    <p:cTn id="495" fill="hold">
                      <p:stCondLst>
                        <p:cond delay="0"/>
                      </p:stCondLst>
                      <p:childTnLst>
                        <p:par>
                          <p:cTn id="496" fill="hold">
                            <p:stCondLst>
                              <p:cond delay="0"/>
                            </p:stCondLst>
                            <p:childTnLst>
                              <p:par>
                                <p:cTn id="497" presetID="10" presetClass="entr" presetSubtype="0" fill="hold" nodeType="clickEffect">
                                  <p:stCondLst>
                                    <p:cond delay="0"/>
                                  </p:stCondLst>
                                  <p:childTnLst>
                                    <p:set>
                                      <p:cBhvr>
                                        <p:cTn id="498" dur="1" fill="hold">
                                          <p:stCondLst>
                                            <p:cond delay="0"/>
                                          </p:stCondLst>
                                        </p:cTn>
                                        <p:tgtEl>
                                          <p:spTgt spid="153"/>
                                        </p:tgtEl>
                                        <p:attrNameLst>
                                          <p:attrName>style.visibility</p:attrName>
                                        </p:attrNameLst>
                                      </p:cBhvr>
                                      <p:to>
                                        <p:strVal val="visible"/>
                                      </p:to>
                                    </p:set>
                                    <p:animEffect transition="in" filter="fade">
                                      <p:cBhvr>
                                        <p:cTn id="499" dur="500"/>
                                        <p:tgtEl>
                                          <p:spTgt spid="153"/>
                                        </p:tgtEl>
                                      </p:cBhvr>
                                    </p:animEffect>
                                  </p:childTnLst>
                                </p:cTn>
                              </p:par>
                              <p:par>
                                <p:cTn id="500" presetID="10" presetClass="entr" presetSubtype="0" fill="hold" grpId="0" nodeType="withEffect">
                                  <p:stCondLst>
                                    <p:cond delay="0"/>
                                  </p:stCondLst>
                                  <p:childTnLst>
                                    <p:set>
                                      <p:cBhvr>
                                        <p:cTn id="501" dur="1" fill="hold">
                                          <p:stCondLst>
                                            <p:cond delay="0"/>
                                          </p:stCondLst>
                                        </p:cTn>
                                        <p:tgtEl>
                                          <p:spTgt spid="164"/>
                                        </p:tgtEl>
                                        <p:attrNameLst>
                                          <p:attrName>style.visibility</p:attrName>
                                        </p:attrNameLst>
                                      </p:cBhvr>
                                      <p:to>
                                        <p:strVal val="visible"/>
                                      </p:to>
                                    </p:set>
                                    <p:animEffect transition="in" filter="fade">
                                      <p:cBhvr>
                                        <p:cTn id="502" dur="500"/>
                                        <p:tgtEl>
                                          <p:spTgt spid="164"/>
                                        </p:tgtEl>
                                      </p:cBhvr>
                                    </p:animEffect>
                                  </p:childTnLst>
                                </p:cTn>
                              </p:par>
                              <p:par>
                                <p:cTn id="503" presetID="1" presetClass="mediacall" presetSubtype="0" fill="hold" nodeType="withEffect">
                                  <p:stCondLst>
                                    <p:cond delay="0"/>
                                  </p:stCondLst>
                                  <p:childTnLst>
                                    <p:cmd type="call" cmd="playFrom(0.0)">
                                      <p:cBhvr>
                                        <p:cTn id="504" dur="3056" fill="hold"/>
                                        <p:tgtEl>
                                          <p:spTgt spid="150"/>
                                        </p:tgtEl>
                                      </p:cBhvr>
                                    </p:cmd>
                                  </p:childTnLst>
                                </p:cTn>
                              </p:par>
                              <p:par>
                                <p:cTn id="505" presetID="10" presetClass="exit" presetSubtype="0" fill="hold" nodeType="withEffect">
                                  <p:stCondLst>
                                    <p:cond delay="0"/>
                                  </p:stCondLst>
                                  <p:childTnLst>
                                    <p:animEffect transition="out" filter="fade">
                                      <p:cBhvr>
                                        <p:cTn id="506" dur="500"/>
                                        <p:tgtEl>
                                          <p:spTgt spid="158"/>
                                        </p:tgtEl>
                                      </p:cBhvr>
                                    </p:animEffect>
                                    <p:set>
                                      <p:cBhvr>
                                        <p:cTn id="507" dur="1" fill="hold">
                                          <p:stCondLst>
                                            <p:cond delay="499"/>
                                          </p:stCondLst>
                                        </p:cTn>
                                        <p:tgtEl>
                                          <p:spTgt spid="158"/>
                                        </p:tgtEl>
                                        <p:attrNameLst>
                                          <p:attrName>style.visibility</p:attrName>
                                        </p:attrNameLst>
                                      </p:cBhvr>
                                      <p:to>
                                        <p:strVal val="hidden"/>
                                      </p:to>
                                    </p:set>
                                  </p:childTnLst>
                                </p:cTn>
                              </p:par>
                              <p:par>
                                <p:cTn id="508" presetID="42" presetClass="exit" presetSubtype="0" fill="hold" nodeType="withEffect">
                                  <p:stCondLst>
                                    <p:cond delay="1000"/>
                                  </p:stCondLst>
                                  <p:childTnLst>
                                    <p:animEffect transition="out" filter="fade">
                                      <p:cBhvr>
                                        <p:cTn id="509" dur="1000"/>
                                        <p:tgtEl>
                                          <p:spTgt spid="154"/>
                                        </p:tgtEl>
                                      </p:cBhvr>
                                    </p:animEffect>
                                    <p:anim calcmode="lin" valueType="num">
                                      <p:cBhvr>
                                        <p:cTn id="510" dur="1000"/>
                                        <p:tgtEl>
                                          <p:spTgt spid="154"/>
                                        </p:tgtEl>
                                        <p:attrNameLst>
                                          <p:attrName>ppt_x</p:attrName>
                                        </p:attrNameLst>
                                      </p:cBhvr>
                                      <p:tavLst>
                                        <p:tav tm="0">
                                          <p:val>
                                            <p:strVal val="ppt_x"/>
                                          </p:val>
                                        </p:tav>
                                        <p:tav tm="100000">
                                          <p:val>
                                            <p:strVal val="ppt_x"/>
                                          </p:val>
                                        </p:tav>
                                      </p:tavLst>
                                    </p:anim>
                                    <p:anim calcmode="lin" valueType="num">
                                      <p:cBhvr>
                                        <p:cTn id="511" dur="1000"/>
                                        <p:tgtEl>
                                          <p:spTgt spid="154"/>
                                        </p:tgtEl>
                                        <p:attrNameLst>
                                          <p:attrName>ppt_y</p:attrName>
                                        </p:attrNameLst>
                                      </p:cBhvr>
                                      <p:tavLst>
                                        <p:tav tm="0">
                                          <p:val>
                                            <p:strVal val="ppt_y"/>
                                          </p:val>
                                        </p:tav>
                                        <p:tav tm="100000">
                                          <p:val>
                                            <p:strVal val="ppt_y+.1"/>
                                          </p:val>
                                        </p:tav>
                                      </p:tavLst>
                                    </p:anim>
                                    <p:set>
                                      <p:cBhvr>
                                        <p:cTn id="512" dur="1" fill="hold">
                                          <p:stCondLst>
                                            <p:cond delay="999"/>
                                          </p:stCondLst>
                                        </p:cTn>
                                        <p:tgtEl>
                                          <p:spTgt spid="154"/>
                                        </p:tgtEl>
                                        <p:attrNameLst>
                                          <p:attrName>style.visibility</p:attrName>
                                        </p:attrNameLst>
                                      </p:cBhvr>
                                      <p:to>
                                        <p:strVal val="hidden"/>
                                      </p:to>
                                    </p:set>
                                  </p:childTnLst>
                                </p:cTn>
                              </p:par>
                              <p:par>
                                <p:cTn id="513" presetID="42" presetClass="exit" presetSubtype="0" fill="hold" nodeType="withEffect">
                                  <p:stCondLst>
                                    <p:cond delay="1000"/>
                                  </p:stCondLst>
                                  <p:childTnLst>
                                    <p:animEffect transition="out" filter="fade">
                                      <p:cBhvr>
                                        <p:cTn id="514" dur="1000"/>
                                        <p:tgtEl>
                                          <p:spTgt spid="161"/>
                                        </p:tgtEl>
                                      </p:cBhvr>
                                    </p:animEffect>
                                    <p:anim calcmode="lin" valueType="num">
                                      <p:cBhvr>
                                        <p:cTn id="515" dur="1000"/>
                                        <p:tgtEl>
                                          <p:spTgt spid="161"/>
                                        </p:tgtEl>
                                        <p:attrNameLst>
                                          <p:attrName>ppt_x</p:attrName>
                                        </p:attrNameLst>
                                      </p:cBhvr>
                                      <p:tavLst>
                                        <p:tav tm="0">
                                          <p:val>
                                            <p:strVal val="ppt_x"/>
                                          </p:val>
                                        </p:tav>
                                        <p:tav tm="100000">
                                          <p:val>
                                            <p:strVal val="ppt_x"/>
                                          </p:val>
                                        </p:tav>
                                      </p:tavLst>
                                    </p:anim>
                                    <p:anim calcmode="lin" valueType="num">
                                      <p:cBhvr>
                                        <p:cTn id="516" dur="1000"/>
                                        <p:tgtEl>
                                          <p:spTgt spid="161"/>
                                        </p:tgtEl>
                                        <p:attrNameLst>
                                          <p:attrName>ppt_y</p:attrName>
                                        </p:attrNameLst>
                                      </p:cBhvr>
                                      <p:tavLst>
                                        <p:tav tm="0">
                                          <p:val>
                                            <p:strVal val="ppt_y"/>
                                          </p:val>
                                        </p:tav>
                                        <p:tav tm="100000">
                                          <p:val>
                                            <p:strVal val="ppt_y+.1"/>
                                          </p:val>
                                        </p:tav>
                                      </p:tavLst>
                                    </p:anim>
                                    <p:set>
                                      <p:cBhvr>
                                        <p:cTn id="517" dur="1" fill="hold">
                                          <p:stCondLst>
                                            <p:cond delay="999"/>
                                          </p:stCondLst>
                                        </p:cTn>
                                        <p:tgtEl>
                                          <p:spTgt spid="161"/>
                                        </p:tgtEl>
                                        <p:attrNameLst>
                                          <p:attrName>style.visibility</p:attrName>
                                        </p:attrNameLst>
                                      </p:cBhvr>
                                      <p:to>
                                        <p:strVal val="hidden"/>
                                      </p:to>
                                    </p:set>
                                  </p:childTnLst>
                                </p:cTn>
                              </p:par>
                              <p:par>
                                <p:cTn id="518" presetID="22" presetClass="exit" presetSubtype="4" fill="hold" nodeType="withEffect">
                                  <p:stCondLst>
                                    <p:cond delay="1000"/>
                                  </p:stCondLst>
                                  <p:childTnLst>
                                    <p:animEffect transition="out" filter="wipe(down)">
                                      <p:cBhvr>
                                        <p:cTn id="519" dur="500"/>
                                        <p:tgtEl>
                                          <p:spTgt spid="1048"/>
                                        </p:tgtEl>
                                      </p:cBhvr>
                                    </p:animEffect>
                                    <p:set>
                                      <p:cBhvr>
                                        <p:cTn id="520" dur="1" fill="hold">
                                          <p:stCondLst>
                                            <p:cond delay="499"/>
                                          </p:stCondLst>
                                        </p:cTn>
                                        <p:tgtEl>
                                          <p:spTgt spid="1048"/>
                                        </p:tgtEl>
                                        <p:attrNameLst>
                                          <p:attrName>style.visibility</p:attrName>
                                        </p:attrNameLst>
                                      </p:cBhvr>
                                      <p:to>
                                        <p:strVal val="hidden"/>
                                      </p:to>
                                    </p:set>
                                  </p:childTnLst>
                                </p:cTn>
                              </p:par>
                            </p:childTnLst>
                          </p:cTn>
                        </p:par>
                      </p:childTnLst>
                    </p:cTn>
                  </p:par>
                </p:childTnLst>
              </p:cTn>
              <p:nextCondLst>
                <p:cond evt="onClick" delay="0">
                  <p:tgtEl>
                    <p:spTgt spid="161"/>
                  </p:tgtEl>
                </p:cond>
              </p:nextCondLst>
            </p:seq>
            <p:seq concurrent="1" nextAc="seek">
              <p:cTn id="521" restart="whenNotActive" fill="hold" evtFilter="cancelBubble" nodeType="interactiveSeq">
                <p:stCondLst>
                  <p:cond evt="onClick" delay="0">
                    <p:tgtEl>
                      <p:spTgt spid="158"/>
                    </p:tgtEl>
                  </p:cond>
                </p:stCondLst>
                <p:endSync evt="end" delay="0">
                  <p:rtn val="all"/>
                </p:endSync>
                <p:childTnLst>
                  <p:par>
                    <p:cTn id="522" fill="hold">
                      <p:stCondLst>
                        <p:cond delay="0"/>
                      </p:stCondLst>
                      <p:childTnLst>
                        <p:par>
                          <p:cTn id="523" fill="hold">
                            <p:stCondLst>
                              <p:cond delay="0"/>
                            </p:stCondLst>
                            <p:childTnLst>
                              <p:par>
                                <p:cTn id="524" presetID="10" presetClass="entr" presetSubtype="0" fill="hold" grpId="1" nodeType="clickEffect">
                                  <p:stCondLst>
                                    <p:cond delay="0"/>
                                  </p:stCondLst>
                                  <p:childTnLst>
                                    <p:set>
                                      <p:cBhvr>
                                        <p:cTn id="525" dur="1" fill="hold">
                                          <p:stCondLst>
                                            <p:cond delay="0"/>
                                          </p:stCondLst>
                                        </p:cTn>
                                        <p:tgtEl>
                                          <p:spTgt spid="164"/>
                                        </p:tgtEl>
                                        <p:attrNameLst>
                                          <p:attrName>style.visibility</p:attrName>
                                        </p:attrNameLst>
                                      </p:cBhvr>
                                      <p:to>
                                        <p:strVal val="visible"/>
                                      </p:to>
                                    </p:set>
                                    <p:animEffect transition="in" filter="fade">
                                      <p:cBhvr>
                                        <p:cTn id="526" dur="500"/>
                                        <p:tgtEl>
                                          <p:spTgt spid="164"/>
                                        </p:tgtEl>
                                      </p:cBhvr>
                                    </p:animEffect>
                                  </p:childTnLst>
                                </p:cTn>
                              </p:par>
                              <p:par>
                                <p:cTn id="527" presetID="10" presetClass="entr" presetSubtype="0" fill="hold" nodeType="withEffect">
                                  <p:stCondLst>
                                    <p:cond delay="0"/>
                                  </p:stCondLst>
                                  <p:childTnLst>
                                    <p:set>
                                      <p:cBhvr>
                                        <p:cTn id="528" dur="1" fill="hold">
                                          <p:stCondLst>
                                            <p:cond delay="0"/>
                                          </p:stCondLst>
                                        </p:cTn>
                                        <p:tgtEl>
                                          <p:spTgt spid="152"/>
                                        </p:tgtEl>
                                        <p:attrNameLst>
                                          <p:attrName>style.visibility</p:attrName>
                                        </p:attrNameLst>
                                      </p:cBhvr>
                                      <p:to>
                                        <p:strVal val="visible"/>
                                      </p:to>
                                    </p:set>
                                    <p:animEffect transition="in" filter="fade">
                                      <p:cBhvr>
                                        <p:cTn id="529" dur="500"/>
                                        <p:tgtEl>
                                          <p:spTgt spid="152"/>
                                        </p:tgtEl>
                                      </p:cBhvr>
                                    </p:animEffect>
                                  </p:childTnLst>
                                </p:cTn>
                              </p:par>
                              <p:par>
                                <p:cTn id="530" presetID="1" presetClass="mediacall" presetSubtype="0" fill="hold" nodeType="withEffect">
                                  <p:stCondLst>
                                    <p:cond delay="0"/>
                                  </p:stCondLst>
                                  <p:childTnLst>
                                    <p:cmd type="call" cmd="playFrom(0.0)">
                                      <p:cBhvr>
                                        <p:cTn id="531" dur="3866" fill="hold"/>
                                        <p:tgtEl>
                                          <p:spTgt spid="151"/>
                                        </p:tgtEl>
                                      </p:cBhvr>
                                    </p:cmd>
                                  </p:childTnLst>
                                </p:cTn>
                              </p:par>
                              <p:par>
                                <p:cTn id="532" presetID="10" presetClass="exit" presetSubtype="0" fill="hold" nodeType="withEffect">
                                  <p:stCondLst>
                                    <p:cond delay="0"/>
                                  </p:stCondLst>
                                  <p:childTnLst>
                                    <p:animEffect transition="out" filter="fade">
                                      <p:cBhvr>
                                        <p:cTn id="533" dur="500"/>
                                        <p:tgtEl>
                                          <p:spTgt spid="161"/>
                                        </p:tgtEl>
                                      </p:cBhvr>
                                    </p:animEffect>
                                    <p:set>
                                      <p:cBhvr>
                                        <p:cTn id="534" dur="1" fill="hold">
                                          <p:stCondLst>
                                            <p:cond delay="499"/>
                                          </p:stCondLst>
                                        </p:cTn>
                                        <p:tgtEl>
                                          <p:spTgt spid="161"/>
                                        </p:tgtEl>
                                        <p:attrNameLst>
                                          <p:attrName>style.visibility</p:attrName>
                                        </p:attrNameLst>
                                      </p:cBhvr>
                                      <p:to>
                                        <p:strVal val="hidden"/>
                                      </p:to>
                                    </p:set>
                                  </p:childTnLst>
                                </p:cTn>
                              </p:par>
                              <p:par>
                                <p:cTn id="535" presetID="42" presetClass="exit" presetSubtype="0" fill="hold" nodeType="withEffect">
                                  <p:stCondLst>
                                    <p:cond delay="1000"/>
                                  </p:stCondLst>
                                  <p:childTnLst>
                                    <p:animEffect transition="out" filter="fade">
                                      <p:cBhvr>
                                        <p:cTn id="536" dur="1000"/>
                                        <p:tgtEl>
                                          <p:spTgt spid="154"/>
                                        </p:tgtEl>
                                      </p:cBhvr>
                                    </p:animEffect>
                                    <p:anim calcmode="lin" valueType="num">
                                      <p:cBhvr>
                                        <p:cTn id="537" dur="1000"/>
                                        <p:tgtEl>
                                          <p:spTgt spid="154"/>
                                        </p:tgtEl>
                                        <p:attrNameLst>
                                          <p:attrName>ppt_x</p:attrName>
                                        </p:attrNameLst>
                                      </p:cBhvr>
                                      <p:tavLst>
                                        <p:tav tm="0">
                                          <p:val>
                                            <p:strVal val="ppt_x"/>
                                          </p:val>
                                        </p:tav>
                                        <p:tav tm="100000">
                                          <p:val>
                                            <p:strVal val="ppt_x"/>
                                          </p:val>
                                        </p:tav>
                                      </p:tavLst>
                                    </p:anim>
                                    <p:anim calcmode="lin" valueType="num">
                                      <p:cBhvr>
                                        <p:cTn id="538" dur="1000"/>
                                        <p:tgtEl>
                                          <p:spTgt spid="154"/>
                                        </p:tgtEl>
                                        <p:attrNameLst>
                                          <p:attrName>ppt_y</p:attrName>
                                        </p:attrNameLst>
                                      </p:cBhvr>
                                      <p:tavLst>
                                        <p:tav tm="0">
                                          <p:val>
                                            <p:strVal val="ppt_y"/>
                                          </p:val>
                                        </p:tav>
                                        <p:tav tm="100000">
                                          <p:val>
                                            <p:strVal val="ppt_y+.1"/>
                                          </p:val>
                                        </p:tav>
                                      </p:tavLst>
                                    </p:anim>
                                    <p:set>
                                      <p:cBhvr>
                                        <p:cTn id="539" dur="1" fill="hold">
                                          <p:stCondLst>
                                            <p:cond delay="999"/>
                                          </p:stCondLst>
                                        </p:cTn>
                                        <p:tgtEl>
                                          <p:spTgt spid="154"/>
                                        </p:tgtEl>
                                        <p:attrNameLst>
                                          <p:attrName>style.visibility</p:attrName>
                                        </p:attrNameLst>
                                      </p:cBhvr>
                                      <p:to>
                                        <p:strVal val="hidden"/>
                                      </p:to>
                                    </p:set>
                                  </p:childTnLst>
                                </p:cTn>
                              </p:par>
                              <p:par>
                                <p:cTn id="540" presetID="42" presetClass="exit" presetSubtype="0" fill="hold" nodeType="withEffect">
                                  <p:stCondLst>
                                    <p:cond delay="1000"/>
                                  </p:stCondLst>
                                  <p:childTnLst>
                                    <p:animEffect transition="out" filter="fade">
                                      <p:cBhvr>
                                        <p:cTn id="541" dur="1000"/>
                                        <p:tgtEl>
                                          <p:spTgt spid="158"/>
                                        </p:tgtEl>
                                      </p:cBhvr>
                                    </p:animEffect>
                                    <p:anim calcmode="lin" valueType="num">
                                      <p:cBhvr>
                                        <p:cTn id="542" dur="1000"/>
                                        <p:tgtEl>
                                          <p:spTgt spid="158"/>
                                        </p:tgtEl>
                                        <p:attrNameLst>
                                          <p:attrName>ppt_x</p:attrName>
                                        </p:attrNameLst>
                                      </p:cBhvr>
                                      <p:tavLst>
                                        <p:tav tm="0">
                                          <p:val>
                                            <p:strVal val="ppt_x"/>
                                          </p:val>
                                        </p:tav>
                                        <p:tav tm="100000">
                                          <p:val>
                                            <p:strVal val="ppt_x"/>
                                          </p:val>
                                        </p:tav>
                                      </p:tavLst>
                                    </p:anim>
                                    <p:anim calcmode="lin" valueType="num">
                                      <p:cBhvr>
                                        <p:cTn id="543" dur="1000"/>
                                        <p:tgtEl>
                                          <p:spTgt spid="158"/>
                                        </p:tgtEl>
                                        <p:attrNameLst>
                                          <p:attrName>ppt_y</p:attrName>
                                        </p:attrNameLst>
                                      </p:cBhvr>
                                      <p:tavLst>
                                        <p:tav tm="0">
                                          <p:val>
                                            <p:strVal val="ppt_y"/>
                                          </p:val>
                                        </p:tav>
                                        <p:tav tm="100000">
                                          <p:val>
                                            <p:strVal val="ppt_y+.1"/>
                                          </p:val>
                                        </p:tav>
                                      </p:tavLst>
                                    </p:anim>
                                    <p:set>
                                      <p:cBhvr>
                                        <p:cTn id="544" dur="1" fill="hold">
                                          <p:stCondLst>
                                            <p:cond delay="999"/>
                                          </p:stCondLst>
                                        </p:cTn>
                                        <p:tgtEl>
                                          <p:spTgt spid="158"/>
                                        </p:tgtEl>
                                        <p:attrNameLst>
                                          <p:attrName>style.visibility</p:attrName>
                                        </p:attrNameLst>
                                      </p:cBhvr>
                                      <p:to>
                                        <p:strVal val="hidden"/>
                                      </p:to>
                                    </p:set>
                                  </p:childTnLst>
                                </p:cTn>
                              </p:par>
                              <p:par>
                                <p:cTn id="545" presetID="22" presetClass="exit" presetSubtype="4" fill="hold" nodeType="withEffect">
                                  <p:stCondLst>
                                    <p:cond delay="1000"/>
                                  </p:stCondLst>
                                  <p:childTnLst>
                                    <p:animEffect transition="out" filter="wipe(down)">
                                      <p:cBhvr>
                                        <p:cTn id="546" dur="500"/>
                                        <p:tgtEl>
                                          <p:spTgt spid="1048"/>
                                        </p:tgtEl>
                                      </p:cBhvr>
                                    </p:animEffect>
                                    <p:set>
                                      <p:cBhvr>
                                        <p:cTn id="547" dur="1" fill="hold">
                                          <p:stCondLst>
                                            <p:cond delay="499"/>
                                          </p:stCondLst>
                                        </p:cTn>
                                        <p:tgtEl>
                                          <p:spTgt spid="1048"/>
                                        </p:tgtEl>
                                        <p:attrNameLst>
                                          <p:attrName>style.visibility</p:attrName>
                                        </p:attrNameLst>
                                      </p:cBhvr>
                                      <p:to>
                                        <p:strVal val="hidden"/>
                                      </p:to>
                                    </p:set>
                                  </p:childTnLst>
                                </p:cTn>
                              </p:par>
                            </p:childTnLst>
                          </p:cTn>
                        </p:par>
                      </p:childTnLst>
                    </p:cTn>
                  </p:par>
                </p:childTnLst>
              </p:cTn>
              <p:nextCondLst>
                <p:cond evt="onClick" delay="0">
                  <p:tgtEl>
                    <p:spTgt spid="158"/>
                  </p:tgtEl>
                </p:cond>
              </p:nextCondLst>
            </p:seq>
            <p:audio>
              <p:cMediaNode vol="80000" showWhenStopped="0">
                <p:cTn id="548" fill="hold" display="0">
                  <p:stCondLst>
                    <p:cond delay="indefinite"/>
                  </p:stCondLst>
                  <p:endCondLst>
                    <p:cond evt="onStopAudio" delay="0">
                      <p:tgtEl>
                        <p:sldTgt/>
                      </p:tgtEl>
                    </p:cond>
                  </p:endCondLst>
                </p:cTn>
                <p:tgtEl>
                  <p:spTgt spid="165"/>
                </p:tgtEl>
              </p:cMediaNode>
            </p:audio>
            <p:audio>
              <p:cMediaNode vol="80000" showWhenStopped="0">
                <p:cTn id="549" fill="hold" display="0">
                  <p:stCondLst>
                    <p:cond delay="indefinite"/>
                  </p:stCondLst>
                  <p:endCondLst>
                    <p:cond evt="onStopAudio" delay="0">
                      <p:tgtEl>
                        <p:sldTgt/>
                      </p:tgtEl>
                    </p:cond>
                  </p:endCondLst>
                </p:cTn>
                <p:tgtEl>
                  <p:spTgt spid="166"/>
                </p:tgtEl>
              </p:cMediaNode>
            </p:audio>
            <p:seq concurrent="1" nextAc="seek">
              <p:cTn id="550" restart="whenNotActive" fill="hold" evtFilter="cancelBubble" nodeType="interactiveSeq">
                <p:stCondLst>
                  <p:cond evt="onClick" delay="0">
                    <p:tgtEl>
                      <p:spTgt spid="55"/>
                    </p:tgtEl>
                  </p:cond>
                </p:stCondLst>
                <p:endSync evt="end" delay="0">
                  <p:rtn val="all"/>
                </p:endSync>
                <p:childTnLst>
                  <p:par>
                    <p:cTn id="551" fill="hold">
                      <p:stCondLst>
                        <p:cond delay="0"/>
                      </p:stCondLst>
                      <p:childTnLst>
                        <p:par>
                          <p:cTn id="552" fill="hold">
                            <p:stCondLst>
                              <p:cond delay="0"/>
                            </p:stCondLst>
                            <p:childTnLst>
                              <p:par>
                                <p:cTn id="553" presetID="42" presetClass="entr" presetSubtype="0" fill="hold" nodeType="clickEffect">
                                  <p:stCondLst>
                                    <p:cond delay="0"/>
                                  </p:stCondLst>
                                  <p:childTnLst>
                                    <p:set>
                                      <p:cBhvr>
                                        <p:cTn id="554" dur="1" fill="hold">
                                          <p:stCondLst>
                                            <p:cond delay="0"/>
                                          </p:stCondLst>
                                        </p:cTn>
                                        <p:tgtEl>
                                          <p:spTgt spid="169"/>
                                        </p:tgtEl>
                                        <p:attrNameLst>
                                          <p:attrName>style.visibility</p:attrName>
                                        </p:attrNameLst>
                                      </p:cBhvr>
                                      <p:to>
                                        <p:strVal val="visible"/>
                                      </p:to>
                                    </p:set>
                                    <p:animEffect transition="in" filter="fade">
                                      <p:cBhvr>
                                        <p:cTn id="555" dur="1000"/>
                                        <p:tgtEl>
                                          <p:spTgt spid="169"/>
                                        </p:tgtEl>
                                      </p:cBhvr>
                                    </p:animEffect>
                                    <p:anim calcmode="lin" valueType="num">
                                      <p:cBhvr>
                                        <p:cTn id="556" dur="1000" fill="hold"/>
                                        <p:tgtEl>
                                          <p:spTgt spid="169"/>
                                        </p:tgtEl>
                                        <p:attrNameLst>
                                          <p:attrName>ppt_x</p:attrName>
                                        </p:attrNameLst>
                                      </p:cBhvr>
                                      <p:tavLst>
                                        <p:tav tm="0">
                                          <p:val>
                                            <p:strVal val="#ppt_x"/>
                                          </p:val>
                                        </p:tav>
                                        <p:tav tm="100000">
                                          <p:val>
                                            <p:strVal val="#ppt_x"/>
                                          </p:val>
                                        </p:tav>
                                      </p:tavLst>
                                    </p:anim>
                                    <p:anim calcmode="lin" valueType="num">
                                      <p:cBhvr>
                                        <p:cTn id="557" dur="1000" fill="hold"/>
                                        <p:tgtEl>
                                          <p:spTgt spid="169"/>
                                        </p:tgtEl>
                                        <p:attrNameLst>
                                          <p:attrName>ppt_y</p:attrName>
                                        </p:attrNameLst>
                                      </p:cBhvr>
                                      <p:tavLst>
                                        <p:tav tm="0">
                                          <p:val>
                                            <p:strVal val="#ppt_y+.1"/>
                                          </p:val>
                                        </p:tav>
                                        <p:tav tm="100000">
                                          <p:val>
                                            <p:strVal val="#ppt_y"/>
                                          </p:val>
                                        </p:tav>
                                      </p:tavLst>
                                    </p:anim>
                                  </p:childTnLst>
                                </p:cTn>
                              </p:par>
                              <p:par>
                                <p:cTn id="558" presetID="42" presetClass="entr" presetSubtype="0" fill="hold" nodeType="withEffect">
                                  <p:stCondLst>
                                    <p:cond delay="0"/>
                                  </p:stCondLst>
                                  <p:childTnLst>
                                    <p:set>
                                      <p:cBhvr>
                                        <p:cTn id="559" dur="1" fill="hold">
                                          <p:stCondLst>
                                            <p:cond delay="0"/>
                                          </p:stCondLst>
                                        </p:cTn>
                                        <p:tgtEl>
                                          <p:spTgt spid="176"/>
                                        </p:tgtEl>
                                        <p:attrNameLst>
                                          <p:attrName>style.visibility</p:attrName>
                                        </p:attrNameLst>
                                      </p:cBhvr>
                                      <p:to>
                                        <p:strVal val="visible"/>
                                      </p:to>
                                    </p:set>
                                    <p:animEffect transition="in" filter="fade">
                                      <p:cBhvr>
                                        <p:cTn id="560" dur="1000"/>
                                        <p:tgtEl>
                                          <p:spTgt spid="176"/>
                                        </p:tgtEl>
                                      </p:cBhvr>
                                    </p:animEffect>
                                    <p:anim calcmode="lin" valueType="num">
                                      <p:cBhvr>
                                        <p:cTn id="561" dur="1000" fill="hold"/>
                                        <p:tgtEl>
                                          <p:spTgt spid="176"/>
                                        </p:tgtEl>
                                        <p:attrNameLst>
                                          <p:attrName>ppt_x</p:attrName>
                                        </p:attrNameLst>
                                      </p:cBhvr>
                                      <p:tavLst>
                                        <p:tav tm="0">
                                          <p:val>
                                            <p:strVal val="#ppt_x"/>
                                          </p:val>
                                        </p:tav>
                                        <p:tav tm="100000">
                                          <p:val>
                                            <p:strVal val="#ppt_x"/>
                                          </p:val>
                                        </p:tav>
                                      </p:tavLst>
                                    </p:anim>
                                    <p:anim calcmode="lin" valueType="num">
                                      <p:cBhvr>
                                        <p:cTn id="562" dur="1000" fill="hold"/>
                                        <p:tgtEl>
                                          <p:spTgt spid="176"/>
                                        </p:tgtEl>
                                        <p:attrNameLst>
                                          <p:attrName>ppt_y</p:attrName>
                                        </p:attrNameLst>
                                      </p:cBhvr>
                                      <p:tavLst>
                                        <p:tav tm="0">
                                          <p:val>
                                            <p:strVal val="#ppt_y+.1"/>
                                          </p:val>
                                        </p:tav>
                                        <p:tav tm="100000">
                                          <p:val>
                                            <p:strVal val="#ppt_y"/>
                                          </p:val>
                                        </p:tav>
                                      </p:tavLst>
                                    </p:anim>
                                  </p:childTnLst>
                                </p:cTn>
                              </p:par>
                              <p:par>
                                <p:cTn id="563" presetID="42" presetClass="entr" presetSubtype="0" fill="hold" nodeType="withEffect">
                                  <p:stCondLst>
                                    <p:cond delay="0"/>
                                  </p:stCondLst>
                                  <p:childTnLst>
                                    <p:set>
                                      <p:cBhvr>
                                        <p:cTn id="564" dur="1" fill="hold">
                                          <p:stCondLst>
                                            <p:cond delay="0"/>
                                          </p:stCondLst>
                                        </p:cTn>
                                        <p:tgtEl>
                                          <p:spTgt spid="173"/>
                                        </p:tgtEl>
                                        <p:attrNameLst>
                                          <p:attrName>style.visibility</p:attrName>
                                        </p:attrNameLst>
                                      </p:cBhvr>
                                      <p:to>
                                        <p:strVal val="visible"/>
                                      </p:to>
                                    </p:set>
                                    <p:animEffect transition="in" filter="fade">
                                      <p:cBhvr>
                                        <p:cTn id="565" dur="1000"/>
                                        <p:tgtEl>
                                          <p:spTgt spid="173"/>
                                        </p:tgtEl>
                                      </p:cBhvr>
                                    </p:animEffect>
                                    <p:anim calcmode="lin" valueType="num">
                                      <p:cBhvr>
                                        <p:cTn id="566" dur="1000" fill="hold"/>
                                        <p:tgtEl>
                                          <p:spTgt spid="173"/>
                                        </p:tgtEl>
                                        <p:attrNameLst>
                                          <p:attrName>ppt_x</p:attrName>
                                        </p:attrNameLst>
                                      </p:cBhvr>
                                      <p:tavLst>
                                        <p:tav tm="0">
                                          <p:val>
                                            <p:strVal val="#ppt_x"/>
                                          </p:val>
                                        </p:tav>
                                        <p:tav tm="100000">
                                          <p:val>
                                            <p:strVal val="#ppt_x"/>
                                          </p:val>
                                        </p:tav>
                                      </p:tavLst>
                                    </p:anim>
                                    <p:anim calcmode="lin" valueType="num">
                                      <p:cBhvr>
                                        <p:cTn id="567" dur="1000" fill="hold"/>
                                        <p:tgtEl>
                                          <p:spTgt spid="17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5"/>
                  </p:tgtEl>
                </p:cond>
              </p:nextCondLst>
            </p:seq>
            <p:seq concurrent="1" nextAc="seek">
              <p:cTn id="568" restart="whenNotActive" fill="hold" evtFilter="cancelBubble" nodeType="interactiveSeq">
                <p:stCondLst>
                  <p:cond evt="onClick" delay="0">
                    <p:tgtEl>
                      <p:spTgt spid="173"/>
                    </p:tgtEl>
                  </p:cond>
                </p:stCondLst>
                <p:endSync evt="end" delay="0">
                  <p:rtn val="all"/>
                </p:endSync>
                <p:childTnLst>
                  <p:par>
                    <p:cTn id="569" fill="hold">
                      <p:stCondLst>
                        <p:cond delay="0"/>
                      </p:stCondLst>
                      <p:childTnLst>
                        <p:par>
                          <p:cTn id="570" fill="hold">
                            <p:stCondLst>
                              <p:cond delay="0"/>
                            </p:stCondLst>
                            <p:childTnLst>
                              <p:par>
                                <p:cTn id="571" presetID="10" presetClass="entr" presetSubtype="0" fill="hold" grpId="1" nodeType="clickEffect">
                                  <p:stCondLst>
                                    <p:cond delay="0"/>
                                  </p:stCondLst>
                                  <p:childTnLst>
                                    <p:set>
                                      <p:cBhvr>
                                        <p:cTn id="572" dur="1" fill="hold">
                                          <p:stCondLst>
                                            <p:cond delay="0"/>
                                          </p:stCondLst>
                                        </p:cTn>
                                        <p:tgtEl>
                                          <p:spTgt spid="179"/>
                                        </p:tgtEl>
                                        <p:attrNameLst>
                                          <p:attrName>style.visibility</p:attrName>
                                        </p:attrNameLst>
                                      </p:cBhvr>
                                      <p:to>
                                        <p:strVal val="visible"/>
                                      </p:to>
                                    </p:set>
                                    <p:animEffect transition="in" filter="fade">
                                      <p:cBhvr>
                                        <p:cTn id="573" dur="500"/>
                                        <p:tgtEl>
                                          <p:spTgt spid="179"/>
                                        </p:tgtEl>
                                      </p:cBhvr>
                                    </p:animEffect>
                                  </p:childTnLst>
                                </p:cTn>
                              </p:par>
                              <p:par>
                                <p:cTn id="574" presetID="10" presetClass="entr" presetSubtype="0" fill="hold" nodeType="withEffect">
                                  <p:stCondLst>
                                    <p:cond delay="0"/>
                                  </p:stCondLst>
                                  <p:childTnLst>
                                    <p:set>
                                      <p:cBhvr>
                                        <p:cTn id="575" dur="1" fill="hold">
                                          <p:stCondLst>
                                            <p:cond delay="0"/>
                                          </p:stCondLst>
                                        </p:cTn>
                                        <p:tgtEl>
                                          <p:spTgt spid="167"/>
                                        </p:tgtEl>
                                        <p:attrNameLst>
                                          <p:attrName>style.visibility</p:attrName>
                                        </p:attrNameLst>
                                      </p:cBhvr>
                                      <p:to>
                                        <p:strVal val="visible"/>
                                      </p:to>
                                    </p:set>
                                    <p:animEffect transition="in" filter="fade">
                                      <p:cBhvr>
                                        <p:cTn id="576" dur="500"/>
                                        <p:tgtEl>
                                          <p:spTgt spid="167"/>
                                        </p:tgtEl>
                                      </p:cBhvr>
                                    </p:animEffect>
                                  </p:childTnLst>
                                </p:cTn>
                              </p:par>
                              <p:par>
                                <p:cTn id="577" presetID="1" presetClass="mediacall" presetSubtype="0" fill="hold" nodeType="withEffect">
                                  <p:stCondLst>
                                    <p:cond delay="0"/>
                                  </p:stCondLst>
                                  <p:childTnLst>
                                    <p:cmd type="call" cmd="playFrom(0.0)">
                                      <p:cBhvr>
                                        <p:cTn id="578" dur="3866" fill="hold"/>
                                        <p:tgtEl>
                                          <p:spTgt spid="166"/>
                                        </p:tgtEl>
                                      </p:cBhvr>
                                    </p:cmd>
                                  </p:childTnLst>
                                </p:cTn>
                              </p:par>
                              <p:par>
                                <p:cTn id="579" presetID="10" presetClass="exit" presetSubtype="0" fill="hold" nodeType="withEffect">
                                  <p:stCondLst>
                                    <p:cond delay="0"/>
                                  </p:stCondLst>
                                  <p:childTnLst>
                                    <p:animEffect transition="out" filter="fade">
                                      <p:cBhvr>
                                        <p:cTn id="580" dur="500"/>
                                        <p:tgtEl>
                                          <p:spTgt spid="176"/>
                                        </p:tgtEl>
                                      </p:cBhvr>
                                    </p:animEffect>
                                    <p:set>
                                      <p:cBhvr>
                                        <p:cTn id="581" dur="1" fill="hold">
                                          <p:stCondLst>
                                            <p:cond delay="499"/>
                                          </p:stCondLst>
                                        </p:cTn>
                                        <p:tgtEl>
                                          <p:spTgt spid="176"/>
                                        </p:tgtEl>
                                        <p:attrNameLst>
                                          <p:attrName>style.visibility</p:attrName>
                                        </p:attrNameLst>
                                      </p:cBhvr>
                                      <p:to>
                                        <p:strVal val="hidden"/>
                                      </p:to>
                                    </p:set>
                                  </p:childTnLst>
                                </p:cTn>
                              </p:par>
                              <p:par>
                                <p:cTn id="582" presetID="42" presetClass="exit" presetSubtype="0" fill="hold" nodeType="withEffect">
                                  <p:stCondLst>
                                    <p:cond delay="1000"/>
                                  </p:stCondLst>
                                  <p:childTnLst>
                                    <p:animEffect transition="out" filter="fade">
                                      <p:cBhvr>
                                        <p:cTn id="583" dur="1000"/>
                                        <p:tgtEl>
                                          <p:spTgt spid="169"/>
                                        </p:tgtEl>
                                      </p:cBhvr>
                                    </p:animEffect>
                                    <p:anim calcmode="lin" valueType="num">
                                      <p:cBhvr>
                                        <p:cTn id="584" dur="1000"/>
                                        <p:tgtEl>
                                          <p:spTgt spid="169"/>
                                        </p:tgtEl>
                                        <p:attrNameLst>
                                          <p:attrName>ppt_x</p:attrName>
                                        </p:attrNameLst>
                                      </p:cBhvr>
                                      <p:tavLst>
                                        <p:tav tm="0">
                                          <p:val>
                                            <p:strVal val="ppt_x"/>
                                          </p:val>
                                        </p:tav>
                                        <p:tav tm="100000">
                                          <p:val>
                                            <p:strVal val="ppt_x"/>
                                          </p:val>
                                        </p:tav>
                                      </p:tavLst>
                                    </p:anim>
                                    <p:anim calcmode="lin" valueType="num">
                                      <p:cBhvr>
                                        <p:cTn id="585" dur="1000"/>
                                        <p:tgtEl>
                                          <p:spTgt spid="169"/>
                                        </p:tgtEl>
                                        <p:attrNameLst>
                                          <p:attrName>ppt_y</p:attrName>
                                        </p:attrNameLst>
                                      </p:cBhvr>
                                      <p:tavLst>
                                        <p:tav tm="0">
                                          <p:val>
                                            <p:strVal val="ppt_y"/>
                                          </p:val>
                                        </p:tav>
                                        <p:tav tm="100000">
                                          <p:val>
                                            <p:strVal val="ppt_y+.1"/>
                                          </p:val>
                                        </p:tav>
                                      </p:tavLst>
                                    </p:anim>
                                    <p:set>
                                      <p:cBhvr>
                                        <p:cTn id="586" dur="1" fill="hold">
                                          <p:stCondLst>
                                            <p:cond delay="999"/>
                                          </p:stCondLst>
                                        </p:cTn>
                                        <p:tgtEl>
                                          <p:spTgt spid="169"/>
                                        </p:tgtEl>
                                        <p:attrNameLst>
                                          <p:attrName>style.visibility</p:attrName>
                                        </p:attrNameLst>
                                      </p:cBhvr>
                                      <p:to>
                                        <p:strVal val="hidden"/>
                                      </p:to>
                                    </p:set>
                                  </p:childTnLst>
                                </p:cTn>
                              </p:par>
                              <p:par>
                                <p:cTn id="587" presetID="42" presetClass="exit" presetSubtype="0" fill="hold" nodeType="withEffect">
                                  <p:stCondLst>
                                    <p:cond delay="1000"/>
                                  </p:stCondLst>
                                  <p:childTnLst>
                                    <p:animEffect transition="out" filter="fade">
                                      <p:cBhvr>
                                        <p:cTn id="588" dur="1000"/>
                                        <p:tgtEl>
                                          <p:spTgt spid="173"/>
                                        </p:tgtEl>
                                      </p:cBhvr>
                                    </p:animEffect>
                                    <p:anim calcmode="lin" valueType="num">
                                      <p:cBhvr>
                                        <p:cTn id="589" dur="1000"/>
                                        <p:tgtEl>
                                          <p:spTgt spid="173"/>
                                        </p:tgtEl>
                                        <p:attrNameLst>
                                          <p:attrName>ppt_x</p:attrName>
                                        </p:attrNameLst>
                                      </p:cBhvr>
                                      <p:tavLst>
                                        <p:tav tm="0">
                                          <p:val>
                                            <p:strVal val="ppt_x"/>
                                          </p:val>
                                        </p:tav>
                                        <p:tav tm="100000">
                                          <p:val>
                                            <p:strVal val="ppt_x"/>
                                          </p:val>
                                        </p:tav>
                                      </p:tavLst>
                                    </p:anim>
                                    <p:anim calcmode="lin" valueType="num">
                                      <p:cBhvr>
                                        <p:cTn id="590" dur="1000"/>
                                        <p:tgtEl>
                                          <p:spTgt spid="173"/>
                                        </p:tgtEl>
                                        <p:attrNameLst>
                                          <p:attrName>ppt_y</p:attrName>
                                        </p:attrNameLst>
                                      </p:cBhvr>
                                      <p:tavLst>
                                        <p:tav tm="0">
                                          <p:val>
                                            <p:strVal val="ppt_y"/>
                                          </p:val>
                                        </p:tav>
                                        <p:tav tm="100000">
                                          <p:val>
                                            <p:strVal val="ppt_y+.1"/>
                                          </p:val>
                                        </p:tav>
                                      </p:tavLst>
                                    </p:anim>
                                    <p:set>
                                      <p:cBhvr>
                                        <p:cTn id="591" dur="1" fill="hold">
                                          <p:stCondLst>
                                            <p:cond delay="999"/>
                                          </p:stCondLst>
                                        </p:cTn>
                                        <p:tgtEl>
                                          <p:spTgt spid="173"/>
                                        </p:tgtEl>
                                        <p:attrNameLst>
                                          <p:attrName>style.visibility</p:attrName>
                                        </p:attrNameLst>
                                      </p:cBhvr>
                                      <p:to>
                                        <p:strVal val="hidden"/>
                                      </p:to>
                                    </p:set>
                                  </p:childTnLst>
                                </p:cTn>
                              </p:par>
                              <p:par>
                                <p:cTn id="592" presetID="22" presetClass="exit" presetSubtype="4" fill="hold" nodeType="withEffect">
                                  <p:stCondLst>
                                    <p:cond delay="1000"/>
                                  </p:stCondLst>
                                  <p:childTnLst>
                                    <p:animEffect transition="out" filter="wipe(down)">
                                      <p:cBhvr>
                                        <p:cTn id="593" dur="500"/>
                                        <p:tgtEl>
                                          <p:spTgt spid="55"/>
                                        </p:tgtEl>
                                      </p:cBhvr>
                                    </p:animEffect>
                                    <p:set>
                                      <p:cBhvr>
                                        <p:cTn id="594"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173"/>
                  </p:tgtEl>
                </p:cond>
              </p:nextCondLst>
            </p:seq>
            <p:seq concurrent="1" nextAc="seek">
              <p:cTn id="595" restart="whenNotActive" fill="hold" evtFilter="cancelBubble" nodeType="interactiveSeq">
                <p:stCondLst>
                  <p:cond evt="onClick" delay="0">
                    <p:tgtEl>
                      <p:spTgt spid="176"/>
                    </p:tgtEl>
                  </p:cond>
                </p:stCondLst>
                <p:endSync evt="end" delay="0">
                  <p:rtn val="all"/>
                </p:endSync>
                <p:childTnLst>
                  <p:par>
                    <p:cTn id="596" fill="hold">
                      <p:stCondLst>
                        <p:cond delay="0"/>
                      </p:stCondLst>
                      <p:childTnLst>
                        <p:par>
                          <p:cTn id="597" fill="hold">
                            <p:stCondLst>
                              <p:cond delay="0"/>
                            </p:stCondLst>
                            <p:childTnLst>
                              <p:par>
                                <p:cTn id="598" presetID="10" presetClass="entr" presetSubtype="0" fill="hold" nodeType="clickEffect">
                                  <p:stCondLst>
                                    <p:cond delay="0"/>
                                  </p:stCondLst>
                                  <p:childTnLst>
                                    <p:set>
                                      <p:cBhvr>
                                        <p:cTn id="599" dur="1" fill="hold">
                                          <p:stCondLst>
                                            <p:cond delay="0"/>
                                          </p:stCondLst>
                                        </p:cTn>
                                        <p:tgtEl>
                                          <p:spTgt spid="168"/>
                                        </p:tgtEl>
                                        <p:attrNameLst>
                                          <p:attrName>style.visibility</p:attrName>
                                        </p:attrNameLst>
                                      </p:cBhvr>
                                      <p:to>
                                        <p:strVal val="visible"/>
                                      </p:to>
                                    </p:set>
                                    <p:animEffect transition="in" filter="fade">
                                      <p:cBhvr>
                                        <p:cTn id="600" dur="500"/>
                                        <p:tgtEl>
                                          <p:spTgt spid="168"/>
                                        </p:tgtEl>
                                      </p:cBhvr>
                                    </p:animEffect>
                                  </p:childTnLst>
                                </p:cTn>
                              </p:par>
                              <p:par>
                                <p:cTn id="601" presetID="10" presetClass="entr" presetSubtype="0" fill="hold" grpId="0" nodeType="withEffect">
                                  <p:stCondLst>
                                    <p:cond delay="0"/>
                                  </p:stCondLst>
                                  <p:childTnLst>
                                    <p:set>
                                      <p:cBhvr>
                                        <p:cTn id="602" dur="1" fill="hold">
                                          <p:stCondLst>
                                            <p:cond delay="0"/>
                                          </p:stCondLst>
                                        </p:cTn>
                                        <p:tgtEl>
                                          <p:spTgt spid="179"/>
                                        </p:tgtEl>
                                        <p:attrNameLst>
                                          <p:attrName>style.visibility</p:attrName>
                                        </p:attrNameLst>
                                      </p:cBhvr>
                                      <p:to>
                                        <p:strVal val="visible"/>
                                      </p:to>
                                    </p:set>
                                    <p:animEffect transition="in" filter="fade">
                                      <p:cBhvr>
                                        <p:cTn id="603" dur="500"/>
                                        <p:tgtEl>
                                          <p:spTgt spid="179"/>
                                        </p:tgtEl>
                                      </p:cBhvr>
                                    </p:animEffect>
                                  </p:childTnLst>
                                </p:cTn>
                              </p:par>
                              <p:par>
                                <p:cTn id="604" presetID="1" presetClass="mediacall" presetSubtype="0" fill="hold" nodeType="withEffect">
                                  <p:stCondLst>
                                    <p:cond delay="0"/>
                                  </p:stCondLst>
                                  <p:childTnLst>
                                    <p:cmd type="call" cmd="playFrom(0.0)">
                                      <p:cBhvr>
                                        <p:cTn id="605" dur="3056" fill="hold"/>
                                        <p:tgtEl>
                                          <p:spTgt spid="165"/>
                                        </p:tgtEl>
                                      </p:cBhvr>
                                    </p:cmd>
                                  </p:childTnLst>
                                </p:cTn>
                              </p:par>
                              <p:par>
                                <p:cTn id="606" presetID="10" presetClass="exit" presetSubtype="0" fill="hold" nodeType="withEffect">
                                  <p:stCondLst>
                                    <p:cond delay="0"/>
                                  </p:stCondLst>
                                  <p:childTnLst>
                                    <p:animEffect transition="out" filter="fade">
                                      <p:cBhvr>
                                        <p:cTn id="607" dur="500"/>
                                        <p:tgtEl>
                                          <p:spTgt spid="173"/>
                                        </p:tgtEl>
                                      </p:cBhvr>
                                    </p:animEffect>
                                    <p:set>
                                      <p:cBhvr>
                                        <p:cTn id="608" dur="1" fill="hold">
                                          <p:stCondLst>
                                            <p:cond delay="499"/>
                                          </p:stCondLst>
                                        </p:cTn>
                                        <p:tgtEl>
                                          <p:spTgt spid="173"/>
                                        </p:tgtEl>
                                        <p:attrNameLst>
                                          <p:attrName>style.visibility</p:attrName>
                                        </p:attrNameLst>
                                      </p:cBhvr>
                                      <p:to>
                                        <p:strVal val="hidden"/>
                                      </p:to>
                                    </p:set>
                                  </p:childTnLst>
                                </p:cTn>
                              </p:par>
                              <p:par>
                                <p:cTn id="609" presetID="42" presetClass="exit" presetSubtype="0" fill="hold" nodeType="withEffect">
                                  <p:stCondLst>
                                    <p:cond delay="1000"/>
                                  </p:stCondLst>
                                  <p:childTnLst>
                                    <p:animEffect transition="out" filter="fade">
                                      <p:cBhvr>
                                        <p:cTn id="610" dur="1000"/>
                                        <p:tgtEl>
                                          <p:spTgt spid="169"/>
                                        </p:tgtEl>
                                      </p:cBhvr>
                                    </p:animEffect>
                                    <p:anim calcmode="lin" valueType="num">
                                      <p:cBhvr>
                                        <p:cTn id="611" dur="1000"/>
                                        <p:tgtEl>
                                          <p:spTgt spid="169"/>
                                        </p:tgtEl>
                                        <p:attrNameLst>
                                          <p:attrName>ppt_x</p:attrName>
                                        </p:attrNameLst>
                                      </p:cBhvr>
                                      <p:tavLst>
                                        <p:tav tm="0">
                                          <p:val>
                                            <p:strVal val="ppt_x"/>
                                          </p:val>
                                        </p:tav>
                                        <p:tav tm="100000">
                                          <p:val>
                                            <p:strVal val="ppt_x"/>
                                          </p:val>
                                        </p:tav>
                                      </p:tavLst>
                                    </p:anim>
                                    <p:anim calcmode="lin" valueType="num">
                                      <p:cBhvr>
                                        <p:cTn id="612" dur="1000"/>
                                        <p:tgtEl>
                                          <p:spTgt spid="169"/>
                                        </p:tgtEl>
                                        <p:attrNameLst>
                                          <p:attrName>ppt_y</p:attrName>
                                        </p:attrNameLst>
                                      </p:cBhvr>
                                      <p:tavLst>
                                        <p:tav tm="0">
                                          <p:val>
                                            <p:strVal val="ppt_y"/>
                                          </p:val>
                                        </p:tav>
                                        <p:tav tm="100000">
                                          <p:val>
                                            <p:strVal val="ppt_y+.1"/>
                                          </p:val>
                                        </p:tav>
                                      </p:tavLst>
                                    </p:anim>
                                    <p:set>
                                      <p:cBhvr>
                                        <p:cTn id="613" dur="1" fill="hold">
                                          <p:stCondLst>
                                            <p:cond delay="999"/>
                                          </p:stCondLst>
                                        </p:cTn>
                                        <p:tgtEl>
                                          <p:spTgt spid="169"/>
                                        </p:tgtEl>
                                        <p:attrNameLst>
                                          <p:attrName>style.visibility</p:attrName>
                                        </p:attrNameLst>
                                      </p:cBhvr>
                                      <p:to>
                                        <p:strVal val="hidden"/>
                                      </p:to>
                                    </p:set>
                                  </p:childTnLst>
                                </p:cTn>
                              </p:par>
                              <p:par>
                                <p:cTn id="614" presetID="42" presetClass="exit" presetSubtype="0" fill="hold" nodeType="withEffect">
                                  <p:stCondLst>
                                    <p:cond delay="1000"/>
                                  </p:stCondLst>
                                  <p:childTnLst>
                                    <p:animEffect transition="out" filter="fade">
                                      <p:cBhvr>
                                        <p:cTn id="615" dur="1000"/>
                                        <p:tgtEl>
                                          <p:spTgt spid="176"/>
                                        </p:tgtEl>
                                      </p:cBhvr>
                                    </p:animEffect>
                                    <p:anim calcmode="lin" valueType="num">
                                      <p:cBhvr>
                                        <p:cTn id="616" dur="1000"/>
                                        <p:tgtEl>
                                          <p:spTgt spid="176"/>
                                        </p:tgtEl>
                                        <p:attrNameLst>
                                          <p:attrName>ppt_x</p:attrName>
                                        </p:attrNameLst>
                                      </p:cBhvr>
                                      <p:tavLst>
                                        <p:tav tm="0">
                                          <p:val>
                                            <p:strVal val="ppt_x"/>
                                          </p:val>
                                        </p:tav>
                                        <p:tav tm="100000">
                                          <p:val>
                                            <p:strVal val="ppt_x"/>
                                          </p:val>
                                        </p:tav>
                                      </p:tavLst>
                                    </p:anim>
                                    <p:anim calcmode="lin" valueType="num">
                                      <p:cBhvr>
                                        <p:cTn id="617" dur="1000"/>
                                        <p:tgtEl>
                                          <p:spTgt spid="176"/>
                                        </p:tgtEl>
                                        <p:attrNameLst>
                                          <p:attrName>ppt_y</p:attrName>
                                        </p:attrNameLst>
                                      </p:cBhvr>
                                      <p:tavLst>
                                        <p:tav tm="0">
                                          <p:val>
                                            <p:strVal val="ppt_y"/>
                                          </p:val>
                                        </p:tav>
                                        <p:tav tm="100000">
                                          <p:val>
                                            <p:strVal val="ppt_y+.1"/>
                                          </p:val>
                                        </p:tav>
                                      </p:tavLst>
                                    </p:anim>
                                    <p:set>
                                      <p:cBhvr>
                                        <p:cTn id="618" dur="1" fill="hold">
                                          <p:stCondLst>
                                            <p:cond delay="999"/>
                                          </p:stCondLst>
                                        </p:cTn>
                                        <p:tgtEl>
                                          <p:spTgt spid="176"/>
                                        </p:tgtEl>
                                        <p:attrNameLst>
                                          <p:attrName>style.visibility</p:attrName>
                                        </p:attrNameLst>
                                      </p:cBhvr>
                                      <p:to>
                                        <p:strVal val="hidden"/>
                                      </p:to>
                                    </p:set>
                                  </p:childTnLst>
                                </p:cTn>
                              </p:par>
                              <p:par>
                                <p:cTn id="619" presetID="22" presetClass="exit" presetSubtype="4" fill="hold" nodeType="withEffect">
                                  <p:stCondLst>
                                    <p:cond delay="1000"/>
                                  </p:stCondLst>
                                  <p:childTnLst>
                                    <p:animEffect transition="out" filter="wipe(down)">
                                      <p:cBhvr>
                                        <p:cTn id="620" dur="500"/>
                                        <p:tgtEl>
                                          <p:spTgt spid="55"/>
                                        </p:tgtEl>
                                      </p:cBhvr>
                                    </p:animEffect>
                                    <p:set>
                                      <p:cBhvr>
                                        <p:cTn id="621"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176"/>
                  </p:tgtEl>
                </p:cond>
              </p:nextCondLst>
            </p:seq>
            <p:audio>
              <p:cMediaNode vol="80000" showWhenStopped="0">
                <p:cTn id="622" fill="hold" display="0">
                  <p:stCondLst>
                    <p:cond delay="indefinite"/>
                  </p:stCondLst>
                  <p:endCondLst>
                    <p:cond evt="onStopAudio" delay="0">
                      <p:tgtEl>
                        <p:sldTgt/>
                      </p:tgtEl>
                    </p:cond>
                  </p:endCondLst>
                </p:cTn>
                <p:tgtEl>
                  <p:spTgt spid="180"/>
                </p:tgtEl>
              </p:cMediaNode>
            </p:audio>
            <p:audio>
              <p:cMediaNode vol="80000" showWhenStopped="0">
                <p:cTn id="623" fill="hold" display="0">
                  <p:stCondLst>
                    <p:cond delay="indefinite"/>
                  </p:stCondLst>
                  <p:endCondLst>
                    <p:cond evt="onStopAudio" delay="0">
                      <p:tgtEl>
                        <p:sldTgt/>
                      </p:tgtEl>
                    </p:cond>
                  </p:endCondLst>
                </p:cTn>
                <p:tgtEl>
                  <p:spTgt spid="181"/>
                </p:tgtEl>
              </p:cMediaNode>
            </p:audio>
            <p:seq concurrent="1" nextAc="seek">
              <p:cTn id="624" restart="whenNotActive" fill="hold" evtFilter="cancelBubble" nodeType="interactiveSeq">
                <p:stCondLst>
                  <p:cond evt="onClick" delay="0">
                    <p:tgtEl>
                      <p:spTgt spid="1052"/>
                    </p:tgtEl>
                  </p:cond>
                </p:stCondLst>
                <p:endSync evt="end" delay="0">
                  <p:rtn val="all"/>
                </p:endSync>
                <p:childTnLst>
                  <p:par>
                    <p:cTn id="625" fill="hold">
                      <p:stCondLst>
                        <p:cond delay="0"/>
                      </p:stCondLst>
                      <p:childTnLst>
                        <p:par>
                          <p:cTn id="626" fill="hold">
                            <p:stCondLst>
                              <p:cond delay="0"/>
                            </p:stCondLst>
                            <p:childTnLst>
                              <p:par>
                                <p:cTn id="627" presetID="42" presetClass="entr" presetSubtype="0" fill="hold" nodeType="clickEffect">
                                  <p:stCondLst>
                                    <p:cond delay="0"/>
                                  </p:stCondLst>
                                  <p:childTnLst>
                                    <p:set>
                                      <p:cBhvr>
                                        <p:cTn id="628" dur="1" fill="hold">
                                          <p:stCondLst>
                                            <p:cond delay="0"/>
                                          </p:stCondLst>
                                        </p:cTn>
                                        <p:tgtEl>
                                          <p:spTgt spid="184"/>
                                        </p:tgtEl>
                                        <p:attrNameLst>
                                          <p:attrName>style.visibility</p:attrName>
                                        </p:attrNameLst>
                                      </p:cBhvr>
                                      <p:to>
                                        <p:strVal val="visible"/>
                                      </p:to>
                                    </p:set>
                                    <p:animEffect transition="in" filter="fade">
                                      <p:cBhvr>
                                        <p:cTn id="629" dur="1000"/>
                                        <p:tgtEl>
                                          <p:spTgt spid="184"/>
                                        </p:tgtEl>
                                      </p:cBhvr>
                                    </p:animEffect>
                                    <p:anim calcmode="lin" valueType="num">
                                      <p:cBhvr>
                                        <p:cTn id="630" dur="1000" fill="hold"/>
                                        <p:tgtEl>
                                          <p:spTgt spid="184"/>
                                        </p:tgtEl>
                                        <p:attrNameLst>
                                          <p:attrName>ppt_x</p:attrName>
                                        </p:attrNameLst>
                                      </p:cBhvr>
                                      <p:tavLst>
                                        <p:tav tm="0">
                                          <p:val>
                                            <p:strVal val="#ppt_x"/>
                                          </p:val>
                                        </p:tav>
                                        <p:tav tm="100000">
                                          <p:val>
                                            <p:strVal val="#ppt_x"/>
                                          </p:val>
                                        </p:tav>
                                      </p:tavLst>
                                    </p:anim>
                                    <p:anim calcmode="lin" valueType="num">
                                      <p:cBhvr>
                                        <p:cTn id="631" dur="1000" fill="hold"/>
                                        <p:tgtEl>
                                          <p:spTgt spid="184"/>
                                        </p:tgtEl>
                                        <p:attrNameLst>
                                          <p:attrName>ppt_y</p:attrName>
                                        </p:attrNameLst>
                                      </p:cBhvr>
                                      <p:tavLst>
                                        <p:tav tm="0">
                                          <p:val>
                                            <p:strVal val="#ppt_y+.1"/>
                                          </p:val>
                                        </p:tav>
                                        <p:tav tm="100000">
                                          <p:val>
                                            <p:strVal val="#ppt_y"/>
                                          </p:val>
                                        </p:tav>
                                      </p:tavLst>
                                    </p:anim>
                                  </p:childTnLst>
                                </p:cTn>
                              </p:par>
                              <p:par>
                                <p:cTn id="632" presetID="42" presetClass="entr" presetSubtype="0" fill="hold" nodeType="withEffect">
                                  <p:stCondLst>
                                    <p:cond delay="0"/>
                                  </p:stCondLst>
                                  <p:childTnLst>
                                    <p:set>
                                      <p:cBhvr>
                                        <p:cTn id="633" dur="1" fill="hold">
                                          <p:stCondLst>
                                            <p:cond delay="0"/>
                                          </p:stCondLst>
                                        </p:cTn>
                                        <p:tgtEl>
                                          <p:spTgt spid="191"/>
                                        </p:tgtEl>
                                        <p:attrNameLst>
                                          <p:attrName>style.visibility</p:attrName>
                                        </p:attrNameLst>
                                      </p:cBhvr>
                                      <p:to>
                                        <p:strVal val="visible"/>
                                      </p:to>
                                    </p:set>
                                    <p:animEffect transition="in" filter="fade">
                                      <p:cBhvr>
                                        <p:cTn id="634" dur="1000"/>
                                        <p:tgtEl>
                                          <p:spTgt spid="191"/>
                                        </p:tgtEl>
                                      </p:cBhvr>
                                    </p:animEffect>
                                    <p:anim calcmode="lin" valueType="num">
                                      <p:cBhvr>
                                        <p:cTn id="635" dur="1000" fill="hold"/>
                                        <p:tgtEl>
                                          <p:spTgt spid="191"/>
                                        </p:tgtEl>
                                        <p:attrNameLst>
                                          <p:attrName>ppt_x</p:attrName>
                                        </p:attrNameLst>
                                      </p:cBhvr>
                                      <p:tavLst>
                                        <p:tav tm="0">
                                          <p:val>
                                            <p:strVal val="#ppt_x"/>
                                          </p:val>
                                        </p:tav>
                                        <p:tav tm="100000">
                                          <p:val>
                                            <p:strVal val="#ppt_x"/>
                                          </p:val>
                                        </p:tav>
                                      </p:tavLst>
                                    </p:anim>
                                    <p:anim calcmode="lin" valueType="num">
                                      <p:cBhvr>
                                        <p:cTn id="636" dur="1000" fill="hold"/>
                                        <p:tgtEl>
                                          <p:spTgt spid="191"/>
                                        </p:tgtEl>
                                        <p:attrNameLst>
                                          <p:attrName>ppt_y</p:attrName>
                                        </p:attrNameLst>
                                      </p:cBhvr>
                                      <p:tavLst>
                                        <p:tav tm="0">
                                          <p:val>
                                            <p:strVal val="#ppt_y+.1"/>
                                          </p:val>
                                        </p:tav>
                                        <p:tav tm="100000">
                                          <p:val>
                                            <p:strVal val="#ppt_y"/>
                                          </p:val>
                                        </p:tav>
                                      </p:tavLst>
                                    </p:anim>
                                  </p:childTnLst>
                                </p:cTn>
                              </p:par>
                              <p:par>
                                <p:cTn id="637" presetID="42" presetClass="entr" presetSubtype="0" fill="hold" nodeType="withEffect">
                                  <p:stCondLst>
                                    <p:cond delay="0"/>
                                  </p:stCondLst>
                                  <p:childTnLst>
                                    <p:set>
                                      <p:cBhvr>
                                        <p:cTn id="638" dur="1" fill="hold">
                                          <p:stCondLst>
                                            <p:cond delay="0"/>
                                          </p:stCondLst>
                                        </p:cTn>
                                        <p:tgtEl>
                                          <p:spTgt spid="188"/>
                                        </p:tgtEl>
                                        <p:attrNameLst>
                                          <p:attrName>style.visibility</p:attrName>
                                        </p:attrNameLst>
                                      </p:cBhvr>
                                      <p:to>
                                        <p:strVal val="visible"/>
                                      </p:to>
                                    </p:set>
                                    <p:animEffect transition="in" filter="fade">
                                      <p:cBhvr>
                                        <p:cTn id="639" dur="1000"/>
                                        <p:tgtEl>
                                          <p:spTgt spid="188"/>
                                        </p:tgtEl>
                                      </p:cBhvr>
                                    </p:animEffect>
                                    <p:anim calcmode="lin" valueType="num">
                                      <p:cBhvr>
                                        <p:cTn id="640" dur="1000" fill="hold"/>
                                        <p:tgtEl>
                                          <p:spTgt spid="188"/>
                                        </p:tgtEl>
                                        <p:attrNameLst>
                                          <p:attrName>ppt_x</p:attrName>
                                        </p:attrNameLst>
                                      </p:cBhvr>
                                      <p:tavLst>
                                        <p:tav tm="0">
                                          <p:val>
                                            <p:strVal val="#ppt_x"/>
                                          </p:val>
                                        </p:tav>
                                        <p:tav tm="100000">
                                          <p:val>
                                            <p:strVal val="#ppt_x"/>
                                          </p:val>
                                        </p:tav>
                                      </p:tavLst>
                                    </p:anim>
                                    <p:anim calcmode="lin" valueType="num">
                                      <p:cBhvr>
                                        <p:cTn id="641" dur="1000" fill="hold"/>
                                        <p:tgtEl>
                                          <p:spTgt spid="18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2"/>
                  </p:tgtEl>
                </p:cond>
              </p:nextCondLst>
            </p:seq>
            <p:seq concurrent="1" nextAc="seek">
              <p:cTn id="642" restart="whenNotActive" fill="hold" evtFilter="cancelBubble" nodeType="interactiveSeq">
                <p:stCondLst>
                  <p:cond evt="onClick" delay="0">
                    <p:tgtEl>
                      <p:spTgt spid="188"/>
                    </p:tgtEl>
                  </p:cond>
                </p:stCondLst>
                <p:endSync evt="end" delay="0">
                  <p:rtn val="all"/>
                </p:endSync>
                <p:childTnLst>
                  <p:par>
                    <p:cTn id="643" fill="hold">
                      <p:stCondLst>
                        <p:cond delay="0"/>
                      </p:stCondLst>
                      <p:childTnLst>
                        <p:par>
                          <p:cTn id="644" fill="hold">
                            <p:stCondLst>
                              <p:cond delay="0"/>
                            </p:stCondLst>
                            <p:childTnLst>
                              <p:par>
                                <p:cTn id="645" presetID="10" presetClass="entr" presetSubtype="0" fill="hold" grpId="1" nodeType="clickEffect">
                                  <p:stCondLst>
                                    <p:cond delay="0"/>
                                  </p:stCondLst>
                                  <p:childTnLst>
                                    <p:set>
                                      <p:cBhvr>
                                        <p:cTn id="646" dur="1" fill="hold">
                                          <p:stCondLst>
                                            <p:cond delay="0"/>
                                          </p:stCondLst>
                                        </p:cTn>
                                        <p:tgtEl>
                                          <p:spTgt spid="194"/>
                                        </p:tgtEl>
                                        <p:attrNameLst>
                                          <p:attrName>style.visibility</p:attrName>
                                        </p:attrNameLst>
                                      </p:cBhvr>
                                      <p:to>
                                        <p:strVal val="visible"/>
                                      </p:to>
                                    </p:set>
                                    <p:animEffect transition="in" filter="fade">
                                      <p:cBhvr>
                                        <p:cTn id="647" dur="500"/>
                                        <p:tgtEl>
                                          <p:spTgt spid="194"/>
                                        </p:tgtEl>
                                      </p:cBhvr>
                                    </p:animEffect>
                                  </p:childTnLst>
                                </p:cTn>
                              </p:par>
                              <p:par>
                                <p:cTn id="648" presetID="10" presetClass="entr" presetSubtype="0" fill="hold" nodeType="withEffect">
                                  <p:stCondLst>
                                    <p:cond delay="0"/>
                                  </p:stCondLst>
                                  <p:childTnLst>
                                    <p:set>
                                      <p:cBhvr>
                                        <p:cTn id="649" dur="1" fill="hold">
                                          <p:stCondLst>
                                            <p:cond delay="0"/>
                                          </p:stCondLst>
                                        </p:cTn>
                                        <p:tgtEl>
                                          <p:spTgt spid="182"/>
                                        </p:tgtEl>
                                        <p:attrNameLst>
                                          <p:attrName>style.visibility</p:attrName>
                                        </p:attrNameLst>
                                      </p:cBhvr>
                                      <p:to>
                                        <p:strVal val="visible"/>
                                      </p:to>
                                    </p:set>
                                    <p:animEffect transition="in" filter="fade">
                                      <p:cBhvr>
                                        <p:cTn id="650" dur="500"/>
                                        <p:tgtEl>
                                          <p:spTgt spid="182"/>
                                        </p:tgtEl>
                                      </p:cBhvr>
                                    </p:animEffect>
                                  </p:childTnLst>
                                </p:cTn>
                              </p:par>
                              <p:par>
                                <p:cTn id="651" presetID="1" presetClass="mediacall" presetSubtype="0" fill="hold" nodeType="withEffect">
                                  <p:stCondLst>
                                    <p:cond delay="0"/>
                                  </p:stCondLst>
                                  <p:childTnLst>
                                    <p:cmd type="call" cmd="playFrom(0.0)">
                                      <p:cBhvr>
                                        <p:cTn id="652" dur="3866" fill="hold"/>
                                        <p:tgtEl>
                                          <p:spTgt spid="181"/>
                                        </p:tgtEl>
                                      </p:cBhvr>
                                    </p:cmd>
                                  </p:childTnLst>
                                </p:cTn>
                              </p:par>
                              <p:par>
                                <p:cTn id="653" presetID="10" presetClass="exit" presetSubtype="0" fill="hold" nodeType="withEffect">
                                  <p:stCondLst>
                                    <p:cond delay="0"/>
                                  </p:stCondLst>
                                  <p:childTnLst>
                                    <p:animEffect transition="out" filter="fade">
                                      <p:cBhvr>
                                        <p:cTn id="654" dur="500"/>
                                        <p:tgtEl>
                                          <p:spTgt spid="191"/>
                                        </p:tgtEl>
                                      </p:cBhvr>
                                    </p:animEffect>
                                    <p:set>
                                      <p:cBhvr>
                                        <p:cTn id="655" dur="1" fill="hold">
                                          <p:stCondLst>
                                            <p:cond delay="499"/>
                                          </p:stCondLst>
                                        </p:cTn>
                                        <p:tgtEl>
                                          <p:spTgt spid="191"/>
                                        </p:tgtEl>
                                        <p:attrNameLst>
                                          <p:attrName>style.visibility</p:attrName>
                                        </p:attrNameLst>
                                      </p:cBhvr>
                                      <p:to>
                                        <p:strVal val="hidden"/>
                                      </p:to>
                                    </p:set>
                                  </p:childTnLst>
                                </p:cTn>
                              </p:par>
                              <p:par>
                                <p:cTn id="656" presetID="42" presetClass="exit" presetSubtype="0" fill="hold" nodeType="withEffect">
                                  <p:stCondLst>
                                    <p:cond delay="1000"/>
                                  </p:stCondLst>
                                  <p:childTnLst>
                                    <p:animEffect transition="out" filter="fade">
                                      <p:cBhvr>
                                        <p:cTn id="657" dur="1000"/>
                                        <p:tgtEl>
                                          <p:spTgt spid="184"/>
                                        </p:tgtEl>
                                      </p:cBhvr>
                                    </p:animEffect>
                                    <p:anim calcmode="lin" valueType="num">
                                      <p:cBhvr>
                                        <p:cTn id="658" dur="1000"/>
                                        <p:tgtEl>
                                          <p:spTgt spid="184"/>
                                        </p:tgtEl>
                                        <p:attrNameLst>
                                          <p:attrName>ppt_x</p:attrName>
                                        </p:attrNameLst>
                                      </p:cBhvr>
                                      <p:tavLst>
                                        <p:tav tm="0">
                                          <p:val>
                                            <p:strVal val="ppt_x"/>
                                          </p:val>
                                        </p:tav>
                                        <p:tav tm="100000">
                                          <p:val>
                                            <p:strVal val="ppt_x"/>
                                          </p:val>
                                        </p:tav>
                                      </p:tavLst>
                                    </p:anim>
                                    <p:anim calcmode="lin" valueType="num">
                                      <p:cBhvr>
                                        <p:cTn id="659" dur="1000"/>
                                        <p:tgtEl>
                                          <p:spTgt spid="184"/>
                                        </p:tgtEl>
                                        <p:attrNameLst>
                                          <p:attrName>ppt_y</p:attrName>
                                        </p:attrNameLst>
                                      </p:cBhvr>
                                      <p:tavLst>
                                        <p:tav tm="0">
                                          <p:val>
                                            <p:strVal val="ppt_y"/>
                                          </p:val>
                                        </p:tav>
                                        <p:tav tm="100000">
                                          <p:val>
                                            <p:strVal val="ppt_y+.1"/>
                                          </p:val>
                                        </p:tav>
                                      </p:tavLst>
                                    </p:anim>
                                    <p:set>
                                      <p:cBhvr>
                                        <p:cTn id="660" dur="1" fill="hold">
                                          <p:stCondLst>
                                            <p:cond delay="999"/>
                                          </p:stCondLst>
                                        </p:cTn>
                                        <p:tgtEl>
                                          <p:spTgt spid="184"/>
                                        </p:tgtEl>
                                        <p:attrNameLst>
                                          <p:attrName>style.visibility</p:attrName>
                                        </p:attrNameLst>
                                      </p:cBhvr>
                                      <p:to>
                                        <p:strVal val="hidden"/>
                                      </p:to>
                                    </p:set>
                                  </p:childTnLst>
                                </p:cTn>
                              </p:par>
                              <p:par>
                                <p:cTn id="661" presetID="42" presetClass="exit" presetSubtype="0" fill="hold" nodeType="withEffect">
                                  <p:stCondLst>
                                    <p:cond delay="1000"/>
                                  </p:stCondLst>
                                  <p:childTnLst>
                                    <p:animEffect transition="out" filter="fade">
                                      <p:cBhvr>
                                        <p:cTn id="662" dur="1000"/>
                                        <p:tgtEl>
                                          <p:spTgt spid="188"/>
                                        </p:tgtEl>
                                      </p:cBhvr>
                                    </p:animEffect>
                                    <p:anim calcmode="lin" valueType="num">
                                      <p:cBhvr>
                                        <p:cTn id="663" dur="1000"/>
                                        <p:tgtEl>
                                          <p:spTgt spid="188"/>
                                        </p:tgtEl>
                                        <p:attrNameLst>
                                          <p:attrName>ppt_x</p:attrName>
                                        </p:attrNameLst>
                                      </p:cBhvr>
                                      <p:tavLst>
                                        <p:tav tm="0">
                                          <p:val>
                                            <p:strVal val="ppt_x"/>
                                          </p:val>
                                        </p:tav>
                                        <p:tav tm="100000">
                                          <p:val>
                                            <p:strVal val="ppt_x"/>
                                          </p:val>
                                        </p:tav>
                                      </p:tavLst>
                                    </p:anim>
                                    <p:anim calcmode="lin" valueType="num">
                                      <p:cBhvr>
                                        <p:cTn id="664" dur="1000"/>
                                        <p:tgtEl>
                                          <p:spTgt spid="188"/>
                                        </p:tgtEl>
                                        <p:attrNameLst>
                                          <p:attrName>ppt_y</p:attrName>
                                        </p:attrNameLst>
                                      </p:cBhvr>
                                      <p:tavLst>
                                        <p:tav tm="0">
                                          <p:val>
                                            <p:strVal val="ppt_y"/>
                                          </p:val>
                                        </p:tav>
                                        <p:tav tm="100000">
                                          <p:val>
                                            <p:strVal val="ppt_y+.1"/>
                                          </p:val>
                                        </p:tav>
                                      </p:tavLst>
                                    </p:anim>
                                    <p:set>
                                      <p:cBhvr>
                                        <p:cTn id="665" dur="1" fill="hold">
                                          <p:stCondLst>
                                            <p:cond delay="999"/>
                                          </p:stCondLst>
                                        </p:cTn>
                                        <p:tgtEl>
                                          <p:spTgt spid="188"/>
                                        </p:tgtEl>
                                        <p:attrNameLst>
                                          <p:attrName>style.visibility</p:attrName>
                                        </p:attrNameLst>
                                      </p:cBhvr>
                                      <p:to>
                                        <p:strVal val="hidden"/>
                                      </p:to>
                                    </p:set>
                                  </p:childTnLst>
                                </p:cTn>
                              </p:par>
                              <p:par>
                                <p:cTn id="666" presetID="22" presetClass="exit" presetSubtype="4" fill="hold" nodeType="withEffect">
                                  <p:stCondLst>
                                    <p:cond delay="1000"/>
                                  </p:stCondLst>
                                  <p:childTnLst>
                                    <p:animEffect transition="out" filter="wipe(down)">
                                      <p:cBhvr>
                                        <p:cTn id="667" dur="500"/>
                                        <p:tgtEl>
                                          <p:spTgt spid="1052"/>
                                        </p:tgtEl>
                                      </p:cBhvr>
                                    </p:animEffect>
                                    <p:set>
                                      <p:cBhvr>
                                        <p:cTn id="668" dur="1" fill="hold">
                                          <p:stCondLst>
                                            <p:cond delay="499"/>
                                          </p:stCondLst>
                                        </p:cTn>
                                        <p:tgtEl>
                                          <p:spTgt spid="1052"/>
                                        </p:tgtEl>
                                        <p:attrNameLst>
                                          <p:attrName>style.visibility</p:attrName>
                                        </p:attrNameLst>
                                      </p:cBhvr>
                                      <p:to>
                                        <p:strVal val="hidden"/>
                                      </p:to>
                                    </p:set>
                                  </p:childTnLst>
                                </p:cTn>
                              </p:par>
                            </p:childTnLst>
                          </p:cTn>
                        </p:par>
                      </p:childTnLst>
                    </p:cTn>
                  </p:par>
                </p:childTnLst>
              </p:cTn>
              <p:nextCondLst>
                <p:cond evt="onClick" delay="0">
                  <p:tgtEl>
                    <p:spTgt spid="188"/>
                  </p:tgtEl>
                </p:cond>
              </p:nextCondLst>
            </p:seq>
            <p:seq concurrent="1" nextAc="seek">
              <p:cTn id="669" restart="whenNotActive" fill="hold" evtFilter="cancelBubble" nodeType="interactiveSeq">
                <p:stCondLst>
                  <p:cond evt="onClick" delay="0">
                    <p:tgtEl>
                      <p:spTgt spid="191"/>
                    </p:tgtEl>
                  </p:cond>
                </p:stCondLst>
                <p:endSync evt="end" delay="0">
                  <p:rtn val="all"/>
                </p:endSync>
                <p:childTnLst>
                  <p:par>
                    <p:cTn id="670" fill="hold">
                      <p:stCondLst>
                        <p:cond delay="0"/>
                      </p:stCondLst>
                      <p:childTnLst>
                        <p:par>
                          <p:cTn id="671" fill="hold">
                            <p:stCondLst>
                              <p:cond delay="0"/>
                            </p:stCondLst>
                            <p:childTnLst>
                              <p:par>
                                <p:cTn id="672" presetID="10" presetClass="entr" presetSubtype="0" fill="hold" nodeType="clickEffect">
                                  <p:stCondLst>
                                    <p:cond delay="0"/>
                                  </p:stCondLst>
                                  <p:childTnLst>
                                    <p:set>
                                      <p:cBhvr>
                                        <p:cTn id="673" dur="1" fill="hold">
                                          <p:stCondLst>
                                            <p:cond delay="0"/>
                                          </p:stCondLst>
                                        </p:cTn>
                                        <p:tgtEl>
                                          <p:spTgt spid="183"/>
                                        </p:tgtEl>
                                        <p:attrNameLst>
                                          <p:attrName>style.visibility</p:attrName>
                                        </p:attrNameLst>
                                      </p:cBhvr>
                                      <p:to>
                                        <p:strVal val="visible"/>
                                      </p:to>
                                    </p:set>
                                    <p:animEffect transition="in" filter="fade">
                                      <p:cBhvr>
                                        <p:cTn id="674" dur="500"/>
                                        <p:tgtEl>
                                          <p:spTgt spid="183"/>
                                        </p:tgtEl>
                                      </p:cBhvr>
                                    </p:animEffect>
                                  </p:childTnLst>
                                </p:cTn>
                              </p:par>
                              <p:par>
                                <p:cTn id="675" presetID="10" presetClass="entr" presetSubtype="0" fill="hold" grpId="0" nodeType="withEffect">
                                  <p:stCondLst>
                                    <p:cond delay="0"/>
                                  </p:stCondLst>
                                  <p:childTnLst>
                                    <p:set>
                                      <p:cBhvr>
                                        <p:cTn id="676" dur="1" fill="hold">
                                          <p:stCondLst>
                                            <p:cond delay="0"/>
                                          </p:stCondLst>
                                        </p:cTn>
                                        <p:tgtEl>
                                          <p:spTgt spid="194"/>
                                        </p:tgtEl>
                                        <p:attrNameLst>
                                          <p:attrName>style.visibility</p:attrName>
                                        </p:attrNameLst>
                                      </p:cBhvr>
                                      <p:to>
                                        <p:strVal val="visible"/>
                                      </p:to>
                                    </p:set>
                                    <p:animEffect transition="in" filter="fade">
                                      <p:cBhvr>
                                        <p:cTn id="677" dur="500"/>
                                        <p:tgtEl>
                                          <p:spTgt spid="194"/>
                                        </p:tgtEl>
                                      </p:cBhvr>
                                    </p:animEffect>
                                  </p:childTnLst>
                                </p:cTn>
                              </p:par>
                              <p:par>
                                <p:cTn id="678" presetID="1" presetClass="mediacall" presetSubtype="0" fill="hold" nodeType="withEffect">
                                  <p:stCondLst>
                                    <p:cond delay="0"/>
                                  </p:stCondLst>
                                  <p:childTnLst>
                                    <p:cmd type="call" cmd="playFrom(0.0)">
                                      <p:cBhvr>
                                        <p:cTn id="679" dur="3056" fill="hold"/>
                                        <p:tgtEl>
                                          <p:spTgt spid="180"/>
                                        </p:tgtEl>
                                      </p:cBhvr>
                                    </p:cmd>
                                  </p:childTnLst>
                                </p:cTn>
                              </p:par>
                              <p:par>
                                <p:cTn id="680" presetID="10" presetClass="exit" presetSubtype="0" fill="hold" nodeType="withEffect">
                                  <p:stCondLst>
                                    <p:cond delay="0"/>
                                  </p:stCondLst>
                                  <p:childTnLst>
                                    <p:animEffect transition="out" filter="fade">
                                      <p:cBhvr>
                                        <p:cTn id="681" dur="500"/>
                                        <p:tgtEl>
                                          <p:spTgt spid="188"/>
                                        </p:tgtEl>
                                      </p:cBhvr>
                                    </p:animEffect>
                                    <p:set>
                                      <p:cBhvr>
                                        <p:cTn id="682" dur="1" fill="hold">
                                          <p:stCondLst>
                                            <p:cond delay="499"/>
                                          </p:stCondLst>
                                        </p:cTn>
                                        <p:tgtEl>
                                          <p:spTgt spid="188"/>
                                        </p:tgtEl>
                                        <p:attrNameLst>
                                          <p:attrName>style.visibility</p:attrName>
                                        </p:attrNameLst>
                                      </p:cBhvr>
                                      <p:to>
                                        <p:strVal val="hidden"/>
                                      </p:to>
                                    </p:set>
                                  </p:childTnLst>
                                </p:cTn>
                              </p:par>
                              <p:par>
                                <p:cTn id="683" presetID="42" presetClass="exit" presetSubtype="0" fill="hold" nodeType="withEffect">
                                  <p:stCondLst>
                                    <p:cond delay="1000"/>
                                  </p:stCondLst>
                                  <p:childTnLst>
                                    <p:animEffect transition="out" filter="fade">
                                      <p:cBhvr>
                                        <p:cTn id="684" dur="1000"/>
                                        <p:tgtEl>
                                          <p:spTgt spid="184"/>
                                        </p:tgtEl>
                                      </p:cBhvr>
                                    </p:animEffect>
                                    <p:anim calcmode="lin" valueType="num">
                                      <p:cBhvr>
                                        <p:cTn id="685" dur="1000"/>
                                        <p:tgtEl>
                                          <p:spTgt spid="184"/>
                                        </p:tgtEl>
                                        <p:attrNameLst>
                                          <p:attrName>ppt_x</p:attrName>
                                        </p:attrNameLst>
                                      </p:cBhvr>
                                      <p:tavLst>
                                        <p:tav tm="0">
                                          <p:val>
                                            <p:strVal val="ppt_x"/>
                                          </p:val>
                                        </p:tav>
                                        <p:tav tm="100000">
                                          <p:val>
                                            <p:strVal val="ppt_x"/>
                                          </p:val>
                                        </p:tav>
                                      </p:tavLst>
                                    </p:anim>
                                    <p:anim calcmode="lin" valueType="num">
                                      <p:cBhvr>
                                        <p:cTn id="686" dur="1000"/>
                                        <p:tgtEl>
                                          <p:spTgt spid="184"/>
                                        </p:tgtEl>
                                        <p:attrNameLst>
                                          <p:attrName>ppt_y</p:attrName>
                                        </p:attrNameLst>
                                      </p:cBhvr>
                                      <p:tavLst>
                                        <p:tav tm="0">
                                          <p:val>
                                            <p:strVal val="ppt_y"/>
                                          </p:val>
                                        </p:tav>
                                        <p:tav tm="100000">
                                          <p:val>
                                            <p:strVal val="ppt_y+.1"/>
                                          </p:val>
                                        </p:tav>
                                      </p:tavLst>
                                    </p:anim>
                                    <p:set>
                                      <p:cBhvr>
                                        <p:cTn id="687" dur="1" fill="hold">
                                          <p:stCondLst>
                                            <p:cond delay="999"/>
                                          </p:stCondLst>
                                        </p:cTn>
                                        <p:tgtEl>
                                          <p:spTgt spid="184"/>
                                        </p:tgtEl>
                                        <p:attrNameLst>
                                          <p:attrName>style.visibility</p:attrName>
                                        </p:attrNameLst>
                                      </p:cBhvr>
                                      <p:to>
                                        <p:strVal val="hidden"/>
                                      </p:to>
                                    </p:set>
                                  </p:childTnLst>
                                </p:cTn>
                              </p:par>
                              <p:par>
                                <p:cTn id="688" presetID="42" presetClass="exit" presetSubtype="0" fill="hold" nodeType="withEffect">
                                  <p:stCondLst>
                                    <p:cond delay="1000"/>
                                  </p:stCondLst>
                                  <p:childTnLst>
                                    <p:animEffect transition="out" filter="fade">
                                      <p:cBhvr>
                                        <p:cTn id="689" dur="1000"/>
                                        <p:tgtEl>
                                          <p:spTgt spid="191"/>
                                        </p:tgtEl>
                                      </p:cBhvr>
                                    </p:animEffect>
                                    <p:anim calcmode="lin" valueType="num">
                                      <p:cBhvr>
                                        <p:cTn id="690" dur="1000"/>
                                        <p:tgtEl>
                                          <p:spTgt spid="191"/>
                                        </p:tgtEl>
                                        <p:attrNameLst>
                                          <p:attrName>ppt_x</p:attrName>
                                        </p:attrNameLst>
                                      </p:cBhvr>
                                      <p:tavLst>
                                        <p:tav tm="0">
                                          <p:val>
                                            <p:strVal val="ppt_x"/>
                                          </p:val>
                                        </p:tav>
                                        <p:tav tm="100000">
                                          <p:val>
                                            <p:strVal val="ppt_x"/>
                                          </p:val>
                                        </p:tav>
                                      </p:tavLst>
                                    </p:anim>
                                    <p:anim calcmode="lin" valueType="num">
                                      <p:cBhvr>
                                        <p:cTn id="691" dur="1000"/>
                                        <p:tgtEl>
                                          <p:spTgt spid="191"/>
                                        </p:tgtEl>
                                        <p:attrNameLst>
                                          <p:attrName>ppt_y</p:attrName>
                                        </p:attrNameLst>
                                      </p:cBhvr>
                                      <p:tavLst>
                                        <p:tav tm="0">
                                          <p:val>
                                            <p:strVal val="ppt_y"/>
                                          </p:val>
                                        </p:tav>
                                        <p:tav tm="100000">
                                          <p:val>
                                            <p:strVal val="ppt_y+.1"/>
                                          </p:val>
                                        </p:tav>
                                      </p:tavLst>
                                    </p:anim>
                                    <p:set>
                                      <p:cBhvr>
                                        <p:cTn id="692" dur="1" fill="hold">
                                          <p:stCondLst>
                                            <p:cond delay="999"/>
                                          </p:stCondLst>
                                        </p:cTn>
                                        <p:tgtEl>
                                          <p:spTgt spid="191"/>
                                        </p:tgtEl>
                                        <p:attrNameLst>
                                          <p:attrName>style.visibility</p:attrName>
                                        </p:attrNameLst>
                                      </p:cBhvr>
                                      <p:to>
                                        <p:strVal val="hidden"/>
                                      </p:to>
                                    </p:set>
                                  </p:childTnLst>
                                </p:cTn>
                              </p:par>
                              <p:par>
                                <p:cTn id="693" presetID="22" presetClass="exit" presetSubtype="4" fill="hold" nodeType="withEffect">
                                  <p:stCondLst>
                                    <p:cond delay="1000"/>
                                  </p:stCondLst>
                                  <p:childTnLst>
                                    <p:animEffect transition="out" filter="wipe(down)">
                                      <p:cBhvr>
                                        <p:cTn id="694" dur="500"/>
                                        <p:tgtEl>
                                          <p:spTgt spid="1052"/>
                                        </p:tgtEl>
                                      </p:cBhvr>
                                    </p:animEffect>
                                    <p:set>
                                      <p:cBhvr>
                                        <p:cTn id="695" dur="1" fill="hold">
                                          <p:stCondLst>
                                            <p:cond delay="499"/>
                                          </p:stCondLst>
                                        </p:cTn>
                                        <p:tgtEl>
                                          <p:spTgt spid="1052"/>
                                        </p:tgtEl>
                                        <p:attrNameLst>
                                          <p:attrName>style.visibility</p:attrName>
                                        </p:attrNameLst>
                                      </p:cBhvr>
                                      <p:to>
                                        <p:strVal val="hidden"/>
                                      </p:to>
                                    </p:set>
                                  </p:childTnLst>
                                </p:cTn>
                              </p:par>
                            </p:childTnLst>
                          </p:cTn>
                        </p:par>
                      </p:childTnLst>
                    </p:cTn>
                  </p:par>
                </p:childTnLst>
              </p:cTn>
              <p:nextCondLst>
                <p:cond evt="onClick" delay="0">
                  <p:tgtEl>
                    <p:spTgt spid="191"/>
                  </p:tgtEl>
                </p:cond>
              </p:nextCondLst>
            </p:seq>
            <p:audio>
              <p:cMediaNode vol="80000" showWhenStopped="0">
                <p:cTn id="696" fill="hold" display="0">
                  <p:stCondLst>
                    <p:cond delay="indefinite"/>
                  </p:stCondLst>
                  <p:endCondLst>
                    <p:cond evt="onStopAudio" delay="0">
                      <p:tgtEl>
                        <p:sldTgt/>
                      </p:tgtEl>
                    </p:cond>
                  </p:endCondLst>
                </p:cTn>
                <p:tgtEl>
                  <p:spTgt spid="195"/>
                </p:tgtEl>
              </p:cMediaNode>
            </p:audio>
            <p:audio>
              <p:cMediaNode vol="80000" showWhenStopped="0">
                <p:cTn id="697" fill="hold" display="0">
                  <p:stCondLst>
                    <p:cond delay="indefinite"/>
                  </p:stCondLst>
                  <p:endCondLst>
                    <p:cond evt="onStopAudio" delay="0">
                      <p:tgtEl>
                        <p:sldTgt/>
                      </p:tgtEl>
                    </p:cond>
                  </p:endCondLst>
                </p:cTn>
                <p:tgtEl>
                  <p:spTgt spid="196"/>
                </p:tgtEl>
              </p:cMediaNode>
            </p:audio>
            <p:seq concurrent="1" nextAc="seek">
              <p:cTn id="698" restart="whenNotActive" fill="hold" evtFilter="cancelBubble" nodeType="interactiveSeq">
                <p:stCondLst>
                  <p:cond evt="onClick" delay="0">
                    <p:tgtEl>
                      <p:spTgt spid="1050"/>
                    </p:tgtEl>
                  </p:cond>
                </p:stCondLst>
                <p:endSync evt="end" delay="0">
                  <p:rtn val="all"/>
                </p:endSync>
                <p:childTnLst>
                  <p:par>
                    <p:cTn id="699" fill="hold">
                      <p:stCondLst>
                        <p:cond delay="0"/>
                      </p:stCondLst>
                      <p:childTnLst>
                        <p:par>
                          <p:cTn id="700" fill="hold">
                            <p:stCondLst>
                              <p:cond delay="0"/>
                            </p:stCondLst>
                            <p:childTnLst>
                              <p:par>
                                <p:cTn id="701" presetID="42" presetClass="entr" presetSubtype="0" fill="hold" nodeType="clickEffect">
                                  <p:stCondLst>
                                    <p:cond delay="0"/>
                                  </p:stCondLst>
                                  <p:childTnLst>
                                    <p:set>
                                      <p:cBhvr>
                                        <p:cTn id="702" dur="1" fill="hold">
                                          <p:stCondLst>
                                            <p:cond delay="0"/>
                                          </p:stCondLst>
                                        </p:cTn>
                                        <p:tgtEl>
                                          <p:spTgt spid="199"/>
                                        </p:tgtEl>
                                        <p:attrNameLst>
                                          <p:attrName>style.visibility</p:attrName>
                                        </p:attrNameLst>
                                      </p:cBhvr>
                                      <p:to>
                                        <p:strVal val="visible"/>
                                      </p:to>
                                    </p:set>
                                    <p:animEffect transition="in" filter="fade">
                                      <p:cBhvr>
                                        <p:cTn id="703" dur="1000"/>
                                        <p:tgtEl>
                                          <p:spTgt spid="199"/>
                                        </p:tgtEl>
                                      </p:cBhvr>
                                    </p:animEffect>
                                    <p:anim calcmode="lin" valueType="num">
                                      <p:cBhvr>
                                        <p:cTn id="704" dur="1000" fill="hold"/>
                                        <p:tgtEl>
                                          <p:spTgt spid="199"/>
                                        </p:tgtEl>
                                        <p:attrNameLst>
                                          <p:attrName>ppt_x</p:attrName>
                                        </p:attrNameLst>
                                      </p:cBhvr>
                                      <p:tavLst>
                                        <p:tav tm="0">
                                          <p:val>
                                            <p:strVal val="#ppt_x"/>
                                          </p:val>
                                        </p:tav>
                                        <p:tav tm="100000">
                                          <p:val>
                                            <p:strVal val="#ppt_x"/>
                                          </p:val>
                                        </p:tav>
                                      </p:tavLst>
                                    </p:anim>
                                    <p:anim calcmode="lin" valueType="num">
                                      <p:cBhvr>
                                        <p:cTn id="705" dur="1000" fill="hold"/>
                                        <p:tgtEl>
                                          <p:spTgt spid="199"/>
                                        </p:tgtEl>
                                        <p:attrNameLst>
                                          <p:attrName>ppt_y</p:attrName>
                                        </p:attrNameLst>
                                      </p:cBhvr>
                                      <p:tavLst>
                                        <p:tav tm="0">
                                          <p:val>
                                            <p:strVal val="#ppt_y+.1"/>
                                          </p:val>
                                        </p:tav>
                                        <p:tav tm="100000">
                                          <p:val>
                                            <p:strVal val="#ppt_y"/>
                                          </p:val>
                                        </p:tav>
                                      </p:tavLst>
                                    </p:anim>
                                  </p:childTnLst>
                                </p:cTn>
                              </p:par>
                              <p:par>
                                <p:cTn id="706" presetID="42" presetClass="entr" presetSubtype="0" fill="hold" nodeType="withEffect">
                                  <p:stCondLst>
                                    <p:cond delay="0"/>
                                  </p:stCondLst>
                                  <p:childTnLst>
                                    <p:set>
                                      <p:cBhvr>
                                        <p:cTn id="707" dur="1" fill="hold">
                                          <p:stCondLst>
                                            <p:cond delay="0"/>
                                          </p:stCondLst>
                                        </p:cTn>
                                        <p:tgtEl>
                                          <p:spTgt spid="206"/>
                                        </p:tgtEl>
                                        <p:attrNameLst>
                                          <p:attrName>style.visibility</p:attrName>
                                        </p:attrNameLst>
                                      </p:cBhvr>
                                      <p:to>
                                        <p:strVal val="visible"/>
                                      </p:to>
                                    </p:set>
                                    <p:animEffect transition="in" filter="fade">
                                      <p:cBhvr>
                                        <p:cTn id="708" dur="1000"/>
                                        <p:tgtEl>
                                          <p:spTgt spid="206"/>
                                        </p:tgtEl>
                                      </p:cBhvr>
                                    </p:animEffect>
                                    <p:anim calcmode="lin" valueType="num">
                                      <p:cBhvr>
                                        <p:cTn id="709" dur="1000" fill="hold"/>
                                        <p:tgtEl>
                                          <p:spTgt spid="206"/>
                                        </p:tgtEl>
                                        <p:attrNameLst>
                                          <p:attrName>ppt_x</p:attrName>
                                        </p:attrNameLst>
                                      </p:cBhvr>
                                      <p:tavLst>
                                        <p:tav tm="0">
                                          <p:val>
                                            <p:strVal val="#ppt_x"/>
                                          </p:val>
                                        </p:tav>
                                        <p:tav tm="100000">
                                          <p:val>
                                            <p:strVal val="#ppt_x"/>
                                          </p:val>
                                        </p:tav>
                                      </p:tavLst>
                                    </p:anim>
                                    <p:anim calcmode="lin" valueType="num">
                                      <p:cBhvr>
                                        <p:cTn id="710" dur="1000" fill="hold"/>
                                        <p:tgtEl>
                                          <p:spTgt spid="206"/>
                                        </p:tgtEl>
                                        <p:attrNameLst>
                                          <p:attrName>ppt_y</p:attrName>
                                        </p:attrNameLst>
                                      </p:cBhvr>
                                      <p:tavLst>
                                        <p:tav tm="0">
                                          <p:val>
                                            <p:strVal val="#ppt_y+.1"/>
                                          </p:val>
                                        </p:tav>
                                        <p:tav tm="100000">
                                          <p:val>
                                            <p:strVal val="#ppt_y"/>
                                          </p:val>
                                        </p:tav>
                                      </p:tavLst>
                                    </p:anim>
                                  </p:childTnLst>
                                </p:cTn>
                              </p:par>
                              <p:par>
                                <p:cTn id="711" presetID="42" presetClass="entr" presetSubtype="0" fill="hold" nodeType="withEffect">
                                  <p:stCondLst>
                                    <p:cond delay="0"/>
                                  </p:stCondLst>
                                  <p:childTnLst>
                                    <p:set>
                                      <p:cBhvr>
                                        <p:cTn id="712" dur="1" fill="hold">
                                          <p:stCondLst>
                                            <p:cond delay="0"/>
                                          </p:stCondLst>
                                        </p:cTn>
                                        <p:tgtEl>
                                          <p:spTgt spid="203"/>
                                        </p:tgtEl>
                                        <p:attrNameLst>
                                          <p:attrName>style.visibility</p:attrName>
                                        </p:attrNameLst>
                                      </p:cBhvr>
                                      <p:to>
                                        <p:strVal val="visible"/>
                                      </p:to>
                                    </p:set>
                                    <p:animEffect transition="in" filter="fade">
                                      <p:cBhvr>
                                        <p:cTn id="713" dur="1000"/>
                                        <p:tgtEl>
                                          <p:spTgt spid="203"/>
                                        </p:tgtEl>
                                      </p:cBhvr>
                                    </p:animEffect>
                                    <p:anim calcmode="lin" valueType="num">
                                      <p:cBhvr>
                                        <p:cTn id="714" dur="1000" fill="hold"/>
                                        <p:tgtEl>
                                          <p:spTgt spid="203"/>
                                        </p:tgtEl>
                                        <p:attrNameLst>
                                          <p:attrName>ppt_x</p:attrName>
                                        </p:attrNameLst>
                                      </p:cBhvr>
                                      <p:tavLst>
                                        <p:tav tm="0">
                                          <p:val>
                                            <p:strVal val="#ppt_x"/>
                                          </p:val>
                                        </p:tav>
                                        <p:tav tm="100000">
                                          <p:val>
                                            <p:strVal val="#ppt_x"/>
                                          </p:val>
                                        </p:tav>
                                      </p:tavLst>
                                    </p:anim>
                                    <p:anim calcmode="lin" valueType="num">
                                      <p:cBhvr>
                                        <p:cTn id="71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0"/>
                  </p:tgtEl>
                </p:cond>
              </p:nextCondLst>
            </p:seq>
            <p:seq concurrent="1" nextAc="seek">
              <p:cTn id="716" restart="whenNotActive" fill="hold" evtFilter="cancelBubble" nodeType="interactiveSeq">
                <p:stCondLst>
                  <p:cond evt="onClick" delay="0">
                    <p:tgtEl>
                      <p:spTgt spid="203"/>
                    </p:tgtEl>
                  </p:cond>
                </p:stCondLst>
                <p:endSync evt="end" delay="0">
                  <p:rtn val="all"/>
                </p:endSync>
                <p:childTnLst>
                  <p:par>
                    <p:cTn id="717" fill="hold">
                      <p:stCondLst>
                        <p:cond delay="0"/>
                      </p:stCondLst>
                      <p:childTnLst>
                        <p:par>
                          <p:cTn id="718" fill="hold">
                            <p:stCondLst>
                              <p:cond delay="0"/>
                            </p:stCondLst>
                            <p:childTnLst>
                              <p:par>
                                <p:cTn id="719" presetID="10" presetClass="entr" presetSubtype="0" fill="hold" grpId="1" nodeType="clickEffect">
                                  <p:stCondLst>
                                    <p:cond delay="0"/>
                                  </p:stCondLst>
                                  <p:childTnLst>
                                    <p:set>
                                      <p:cBhvr>
                                        <p:cTn id="720" dur="1" fill="hold">
                                          <p:stCondLst>
                                            <p:cond delay="0"/>
                                          </p:stCondLst>
                                        </p:cTn>
                                        <p:tgtEl>
                                          <p:spTgt spid="209"/>
                                        </p:tgtEl>
                                        <p:attrNameLst>
                                          <p:attrName>style.visibility</p:attrName>
                                        </p:attrNameLst>
                                      </p:cBhvr>
                                      <p:to>
                                        <p:strVal val="visible"/>
                                      </p:to>
                                    </p:set>
                                    <p:animEffect transition="in" filter="fade">
                                      <p:cBhvr>
                                        <p:cTn id="721" dur="500"/>
                                        <p:tgtEl>
                                          <p:spTgt spid="209"/>
                                        </p:tgtEl>
                                      </p:cBhvr>
                                    </p:animEffect>
                                  </p:childTnLst>
                                </p:cTn>
                              </p:par>
                              <p:par>
                                <p:cTn id="722" presetID="10" presetClass="entr" presetSubtype="0" fill="hold" nodeType="withEffect">
                                  <p:stCondLst>
                                    <p:cond delay="0"/>
                                  </p:stCondLst>
                                  <p:childTnLst>
                                    <p:set>
                                      <p:cBhvr>
                                        <p:cTn id="723" dur="1" fill="hold">
                                          <p:stCondLst>
                                            <p:cond delay="0"/>
                                          </p:stCondLst>
                                        </p:cTn>
                                        <p:tgtEl>
                                          <p:spTgt spid="197"/>
                                        </p:tgtEl>
                                        <p:attrNameLst>
                                          <p:attrName>style.visibility</p:attrName>
                                        </p:attrNameLst>
                                      </p:cBhvr>
                                      <p:to>
                                        <p:strVal val="visible"/>
                                      </p:to>
                                    </p:set>
                                    <p:animEffect transition="in" filter="fade">
                                      <p:cBhvr>
                                        <p:cTn id="724" dur="500"/>
                                        <p:tgtEl>
                                          <p:spTgt spid="197"/>
                                        </p:tgtEl>
                                      </p:cBhvr>
                                    </p:animEffect>
                                  </p:childTnLst>
                                </p:cTn>
                              </p:par>
                              <p:par>
                                <p:cTn id="725" presetID="1" presetClass="mediacall" presetSubtype="0" fill="hold" nodeType="withEffect">
                                  <p:stCondLst>
                                    <p:cond delay="0"/>
                                  </p:stCondLst>
                                  <p:childTnLst>
                                    <p:cmd type="call" cmd="playFrom(0.0)">
                                      <p:cBhvr>
                                        <p:cTn id="726" dur="3866" fill="hold"/>
                                        <p:tgtEl>
                                          <p:spTgt spid="196"/>
                                        </p:tgtEl>
                                      </p:cBhvr>
                                    </p:cmd>
                                  </p:childTnLst>
                                </p:cTn>
                              </p:par>
                              <p:par>
                                <p:cTn id="727" presetID="10" presetClass="exit" presetSubtype="0" fill="hold" nodeType="withEffect">
                                  <p:stCondLst>
                                    <p:cond delay="0"/>
                                  </p:stCondLst>
                                  <p:childTnLst>
                                    <p:animEffect transition="out" filter="fade">
                                      <p:cBhvr>
                                        <p:cTn id="728" dur="500"/>
                                        <p:tgtEl>
                                          <p:spTgt spid="206"/>
                                        </p:tgtEl>
                                      </p:cBhvr>
                                    </p:animEffect>
                                    <p:set>
                                      <p:cBhvr>
                                        <p:cTn id="729" dur="1" fill="hold">
                                          <p:stCondLst>
                                            <p:cond delay="499"/>
                                          </p:stCondLst>
                                        </p:cTn>
                                        <p:tgtEl>
                                          <p:spTgt spid="206"/>
                                        </p:tgtEl>
                                        <p:attrNameLst>
                                          <p:attrName>style.visibility</p:attrName>
                                        </p:attrNameLst>
                                      </p:cBhvr>
                                      <p:to>
                                        <p:strVal val="hidden"/>
                                      </p:to>
                                    </p:set>
                                  </p:childTnLst>
                                </p:cTn>
                              </p:par>
                              <p:par>
                                <p:cTn id="730" presetID="42" presetClass="exit" presetSubtype="0" fill="hold" nodeType="withEffect">
                                  <p:stCondLst>
                                    <p:cond delay="1000"/>
                                  </p:stCondLst>
                                  <p:childTnLst>
                                    <p:animEffect transition="out" filter="fade">
                                      <p:cBhvr>
                                        <p:cTn id="731" dur="1000"/>
                                        <p:tgtEl>
                                          <p:spTgt spid="199"/>
                                        </p:tgtEl>
                                      </p:cBhvr>
                                    </p:animEffect>
                                    <p:anim calcmode="lin" valueType="num">
                                      <p:cBhvr>
                                        <p:cTn id="732" dur="1000"/>
                                        <p:tgtEl>
                                          <p:spTgt spid="199"/>
                                        </p:tgtEl>
                                        <p:attrNameLst>
                                          <p:attrName>ppt_x</p:attrName>
                                        </p:attrNameLst>
                                      </p:cBhvr>
                                      <p:tavLst>
                                        <p:tav tm="0">
                                          <p:val>
                                            <p:strVal val="ppt_x"/>
                                          </p:val>
                                        </p:tav>
                                        <p:tav tm="100000">
                                          <p:val>
                                            <p:strVal val="ppt_x"/>
                                          </p:val>
                                        </p:tav>
                                      </p:tavLst>
                                    </p:anim>
                                    <p:anim calcmode="lin" valueType="num">
                                      <p:cBhvr>
                                        <p:cTn id="733" dur="1000"/>
                                        <p:tgtEl>
                                          <p:spTgt spid="199"/>
                                        </p:tgtEl>
                                        <p:attrNameLst>
                                          <p:attrName>ppt_y</p:attrName>
                                        </p:attrNameLst>
                                      </p:cBhvr>
                                      <p:tavLst>
                                        <p:tav tm="0">
                                          <p:val>
                                            <p:strVal val="ppt_y"/>
                                          </p:val>
                                        </p:tav>
                                        <p:tav tm="100000">
                                          <p:val>
                                            <p:strVal val="ppt_y+.1"/>
                                          </p:val>
                                        </p:tav>
                                      </p:tavLst>
                                    </p:anim>
                                    <p:set>
                                      <p:cBhvr>
                                        <p:cTn id="734" dur="1" fill="hold">
                                          <p:stCondLst>
                                            <p:cond delay="999"/>
                                          </p:stCondLst>
                                        </p:cTn>
                                        <p:tgtEl>
                                          <p:spTgt spid="199"/>
                                        </p:tgtEl>
                                        <p:attrNameLst>
                                          <p:attrName>style.visibility</p:attrName>
                                        </p:attrNameLst>
                                      </p:cBhvr>
                                      <p:to>
                                        <p:strVal val="hidden"/>
                                      </p:to>
                                    </p:set>
                                  </p:childTnLst>
                                </p:cTn>
                              </p:par>
                              <p:par>
                                <p:cTn id="735" presetID="42" presetClass="exit" presetSubtype="0" fill="hold" nodeType="withEffect">
                                  <p:stCondLst>
                                    <p:cond delay="1000"/>
                                  </p:stCondLst>
                                  <p:childTnLst>
                                    <p:animEffect transition="out" filter="fade">
                                      <p:cBhvr>
                                        <p:cTn id="736" dur="1000"/>
                                        <p:tgtEl>
                                          <p:spTgt spid="203"/>
                                        </p:tgtEl>
                                      </p:cBhvr>
                                    </p:animEffect>
                                    <p:anim calcmode="lin" valueType="num">
                                      <p:cBhvr>
                                        <p:cTn id="737" dur="1000"/>
                                        <p:tgtEl>
                                          <p:spTgt spid="203"/>
                                        </p:tgtEl>
                                        <p:attrNameLst>
                                          <p:attrName>ppt_x</p:attrName>
                                        </p:attrNameLst>
                                      </p:cBhvr>
                                      <p:tavLst>
                                        <p:tav tm="0">
                                          <p:val>
                                            <p:strVal val="ppt_x"/>
                                          </p:val>
                                        </p:tav>
                                        <p:tav tm="100000">
                                          <p:val>
                                            <p:strVal val="ppt_x"/>
                                          </p:val>
                                        </p:tav>
                                      </p:tavLst>
                                    </p:anim>
                                    <p:anim calcmode="lin" valueType="num">
                                      <p:cBhvr>
                                        <p:cTn id="738" dur="1000"/>
                                        <p:tgtEl>
                                          <p:spTgt spid="203"/>
                                        </p:tgtEl>
                                        <p:attrNameLst>
                                          <p:attrName>ppt_y</p:attrName>
                                        </p:attrNameLst>
                                      </p:cBhvr>
                                      <p:tavLst>
                                        <p:tav tm="0">
                                          <p:val>
                                            <p:strVal val="ppt_y"/>
                                          </p:val>
                                        </p:tav>
                                        <p:tav tm="100000">
                                          <p:val>
                                            <p:strVal val="ppt_y+.1"/>
                                          </p:val>
                                        </p:tav>
                                      </p:tavLst>
                                    </p:anim>
                                    <p:set>
                                      <p:cBhvr>
                                        <p:cTn id="739" dur="1" fill="hold">
                                          <p:stCondLst>
                                            <p:cond delay="999"/>
                                          </p:stCondLst>
                                        </p:cTn>
                                        <p:tgtEl>
                                          <p:spTgt spid="203"/>
                                        </p:tgtEl>
                                        <p:attrNameLst>
                                          <p:attrName>style.visibility</p:attrName>
                                        </p:attrNameLst>
                                      </p:cBhvr>
                                      <p:to>
                                        <p:strVal val="hidden"/>
                                      </p:to>
                                    </p:set>
                                  </p:childTnLst>
                                </p:cTn>
                              </p:par>
                              <p:par>
                                <p:cTn id="740" presetID="22" presetClass="exit" presetSubtype="4" fill="hold" nodeType="withEffect">
                                  <p:stCondLst>
                                    <p:cond delay="1000"/>
                                  </p:stCondLst>
                                  <p:childTnLst>
                                    <p:animEffect transition="out" filter="wipe(down)">
                                      <p:cBhvr>
                                        <p:cTn id="741" dur="500"/>
                                        <p:tgtEl>
                                          <p:spTgt spid="1050"/>
                                        </p:tgtEl>
                                      </p:cBhvr>
                                    </p:animEffect>
                                    <p:set>
                                      <p:cBhvr>
                                        <p:cTn id="742" dur="1" fill="hold">
                                          <p:stCondLst>
                                            <p:cond delay="499"/>
                                          </p:stCondLst>
                                        </p:cTn>
                                        <p:tgtEl>
                                          <p:spTgt spid="1050"/>
                                        </p:tgtEl>
                                        <p:attrNameLst>
                                          <p:attrName>style.visibility</p:attrName>
                                        </p:attrNameLst>
                                      </p:cBhvr>
                                      <p:to>
                                        <p:strVal val="hidden"/>
                                      </p:to>
                                    </p:set>
                                  </p:childTnLst>
                                </p:cTn>
                              </p:par>
                            </p:childTnLst>
                          </p:cTn>
                        </p:par>
                      </p:childTnLst>
                    </p:cTn>
                  </p:par>
                </p:childTnLst>
              </p:cTn>
              <p:nextCondLst>
                <p:cond evt="onClick" delay="0">
                  <p:tgtEl>
                    <p:spTgt spid="203"/>
                  </p:tgtEl>
                </p:cond>
              </p:nextCondLst>
            </p:seq>
            <p:seq concurrent="1" nextAc="seek">
              <p:cTn id="743" restart="whenNotActive" fill="hold" evtFilter="cancelBubble" nodeType="interactiveSeq">
                <p:stCondLst>
                  <p:cond evt="onClick" delay="0">
                    <p:tgtEl>
                      <p:spTgt spid="206"/>
                    </p:tgtEl>
                  </p:cond>
                </p:stCondLst>
                <p:endSync evt="end" delay="0">
                  <p:rtn val="all"/>
                </p:endSync>
                <p:childTnLst>
                  <p:par>
                    <p:cTn id="744" fill="hold">
                      <p:stCondLst>
                        <p:cond delay="0"/>
                      </p:stCondLst>
                      <p:childTnLst>
                        <p:par>
                          <p:cTn id="745" fill="hold">
                            <p:stCondLst>
                              <p:cond delay="0"/>
                            </p:stCondLst>
                            <p:childTnLst>
                              <p:par>
                                <p:cTn id="746" presetID="10" presetClass="entr" presetSubtype="0" fill="hold" nodeType="clickEffect">
                                  <p:stCondLst>
                                    <p:cond delay="0"/>
                                  </p:stCondLst>
                                  <p:childTnLst>
                                    <p:set>
                                      <p:cBhvr>
                                        <p:cTn id="747" dur="1" fill="hold">
                                          <p:stCondLst>
                                            <p:cond delay="0"/>
                                          </p:stCondLst>
                                        </p:cTn>
                                        <p:tgtEl>
                                          <p:spTgt spid="198"/>
                                        </p:tgtEl>
                                        <p:attrNameLst>
                                          <p:attrName>style.visibility</p:attrName>
                                        </p:attrNameLst>
                                      </p:cBhvr>
                                      <p:to>
                                        <p:strVal val="visible"/>
                                      </p:to>
                                    </p:set>
                                    <p:animEffect transition="in" filter="fade">
                                      <p:cBhvr>
                                        <p:cTn id="748" dur="500"/>
                                        <p:tgtEl>
                                          <p:spTgt spid="198"/>
                                        </p:tgtEl>
                                      </p:cBhvr>
                                    </p:animEffect>
                                  </p:childTnLst>
                                </p:cTn>
                              </p:par>
                              <p:par>
                                <p:cTn id="749" presetID="10" presetClass="entr" presetSubtype="0" fill="hold" grpId="0" nodeType="withEffect">
                                  <p:stCondLst>
                                    <p:cond delay="0"/>
                                  </p:stCondLst>
                                  <p:childTnLst>
                                    <p:set>
                                      <p:cBhvr>
                                        <p:cTn id="750" dur="1" fill="hold">
                                          <p:stCondLst>
                                            <p:cond delay="0"/>
                                          </p:stCondLst>
                                        </p:cTn>
                                        <p:tgtEl>
                                          <p:spTgt spid="209"/>
                                        </p:tgtEl>
                                        <p:attrNameLst>
                                          <p:attrName>style.visibility</p:attrName>
                                        </p:attrNameLst>
                                      </p:cBhvr>
                                      <p:to>
                                        <p:strVal val="visible"/>
                                      </p:to>
                                    </p:set>
                                    <p:animEffect transition="in" filter="fade">
                                      <p:cBhvr>
                                        <p:cTn id="751" dur="500"/>
                                        <p:tgtEl>
                                          <p:spTgt spid="209"/>
                                        </p:tgtEl>
                                      </p:cBhvr>
                                    </p:animEffect>
                                  </p:childTnLst>
                                </p:cTn>
                              </p:par>
                              <p:par>
                                <p:cTn id="752" presetID="1" presetClass="mediacall" presetSubtype="0" fill="hold" nodeType="withEffect">
                                  <p:stCondLst>
                                    <p:cond delay="0"/>
                                  </p:stCondLst>
                                  <p:childTnLst>
                                    <p:cmd type="call" cmd="playFrom(0.0)">
                                      <p:cBhvr>
                                        <p:cTn id="753" dur="3056" fill="hold"/>
                                        <p:tgtEl>
                                          <p:spTgt spid="195"/>
                                        </p:tgtEl>
                                      </p:cBhvr>
                                    </p:cmd>
                                  </p:childTnLst>
                                </p:cTn>
                              </p:par>
                              <p:par>
                                <p:cTn id="754" presetID="10" presetClass="exit" presetSubtype="0" fill="hold" nodeType="withEffect">
                                  <p:stCondLst>
                                    <p:cond delay="0"/>
                                  </p:stCondLst>
                                  <p:childTnLst>
                                    <p:animEffect transition="out" filter="fade">
                                      <p:cBhvr>
                                        <p:cTn id="755" dur="500"/>
                                        <p:tgtEl>
                                          <p:spTgt spid="203"/>
                                        </p:tgtEl>
                                      </p:cBhvr>
                                    </p:animEffect>
                                    <p:set>
                                      <p:cBhvr>
                                        <p:cTn id="756" dur="1" fill="hold">
                                          <p:stCondLst>
                                            <p:cond delay="499"/>
                                          </p:stCondLst>
                                        </p:cTn>
                                        <p:tgtEl>
                                          <p:spTgt spid="203"/>
                                        </p:tgtEl>
                                        <p:attrNameLst>
                                          <p:attrName>style.visibility</p:attrName>
                                        </p:attrNameLst>
                                      </p:cBhvr>
                                      <p:to>
                                        <p:strVal val="hidden"/>
                                      </p:to>
                                    </p:set>
                                  </p:childTnLst>
                                </p:cTn>
                              </p:par>
                              <p:par>
                                <p:cTn id="757" presetID="42" presetClass="exit" presetSubtype="0" fill="hold" nodeType="withEffect">
                                  <p:stCondLst>
                                    <p:cond delay="1000"/>
                                  </p:stCondLst>
                                  <p:childTnLst>
                                    <p:animEffect transition="out" filter="fade">
                                      <p:cBhvr>
                                        <p:cTn id="758" dur="1000"/>
                                        <p:tgtEl>
                                          <p:spTgt spid="199"/>
                                        </p:tgtEl>
                                      </p:cBhvr>
                                    </p:animEffect>
                                    <p:anim calcmode="lin" valueType="num">
                                      <p:cBhvr>
                                        <p:cTn id="759" dur="1000"/>
                                        <p:tgtEl>
                                          <p:spTgt spid="199"/>
                                        </p:tgtEl>
                                        <p:attrNameLst>
                                          <p:attrName>ppt_x</p:attrName>
                                        </p:attrNameLst>
                                      </p:cBhvr>
                                      <p:tavLst>
                                        <p:tav tm="0">
                                          <p:val>
                                            <p:strVal val="ppt_x"/>
                                          </p:val>
                                        </p:tav>
                                        <p:tav tm="100000">
                                          <p:val>
                                            <p:strVal val="ppt_x"/>
                                          </p:val>
                                        </p:tav>
                                      </p:tavLst>
                                    </p:anim>
                                    <p:anim calcmode="lin" valueType="num">
                                      <p:cBhvr>
                                        <p:cTn id="760" dur="1000"/>
                                        <p:tgtEl>
                                          <p:spTgt spid="199"/>
                                        </p:tgtEl>
                                        <p:attrNameLst>
                                          <p:attrName>ppt_y</p:attrName>
                                        </p:attrNameLst>
                                      </p:cBhvr>
                                      <p:tavLst>
                                        <p:tav tm="0">
                                          <p:val>
                                            <p:strVal val="ppt_y"/>
                                          </p:val>
                                        </p:tav>
                                        <p:tav tm="100000">
                                          <p:val>
                                            <p:strVal val="ppt_y+.1"/>
                                          </p:val>
                                        </p:tav>
                                      </p:tavLst>
                                    </p:anim>
                                    <p:set>
                                      <p:cBhvr>
                                        <p:cTn id="761" dur="1" fill="hold">
                                          <p:stCondLst>
                                            <p:cond delay="999"/>
                                          </p:stCondLst>
                                        </p:cTn>
                                        <p:tgtEl>
                                          <p:spTgt spid="199"/>
                                        </p:tgtEl>
                                        <p:attrNameLst>
                                          <p:attrName>style.visibility</p:attrName>
                                        </p:attrNameLst>
                                      </p:cBhvr>
                                      <p:to>
                                        <p:strVal val="hidden"/>
                                      </p:to>
                                    </p:set>
                                  </p:childTnLst>
                                </p:cTn>
                              </p:par>
                              <p:par>
                                <p:cTn id="762" presetID="42" presetClass="exit" presetSubtype="0" fill="hold" nodeType="withEffect">
                                  <p:stCondLst>
                                    <p:cond delay="1000"/>
                                  </p:stCondLst>
                                  <p:childTnLst>
                                    <p:animEffect transition="out" filter="fade">
                                      <p:cBhvr>
                                        <p:cTn id="763" dur="1000"/>
                                        <p:tgtEl>
                                          <p:spTgt spid="206"/>
                                        </p:tgtEl>
                                      </p:cBhvr>
                                    </p:animEffect>
                                    <p:anim calcmode="lin" valueType="num">
                                      <p:cBhvr>
                                        <p:cTn id="764" dur="1000"/>
                                        <p:tgtEl>
                                          <p:spTgt spid="206"/>
                                        </p:tgtEl>
                                        <p:attrNameLst>
                                          <p:attrName>ppt_x</p:attrName>
                                        </p:attrNameLst>
                                      </p:cBhvr>
                                      <p:tavLst>
                                        <p:tav tm="0">
                                          <p:val>
                                            <p:strVal val="ppt_x"/>
                                          </p:val>
                                        </p:tav>
                                        <p:tav tm="100000">
                                          <p:val>
                                            <p:strVal val="ppt_x"/>
                                          </p:val>
                                        </p:tav>
                                      </p:tavLst>
                                    </p:anim>
                                    <p:anim calcmode="lin" valueType="num">
                                      <p:cBhvr>
                                        <p:cTn id="765" dur="1000"/>
                                        <p:tgtEl>
                                          <p:spTgt spid="206"/>
                                        </p:tgtEl>
                                        <p:attrNameLst>
                                          <p:attrName>ppt_y</p:attrName>
                                        </p:attrNameLst>
                                      </p:cBhvr>
                                      <p:tavLst>
                                        <p:tav tm="0">
                                          <p:val>
                                            <p:strVal val="ppt_y"/>
                                          </p:val>
                                        </p:tav>
                                        <p:tav tm="100000">
                                          <p:val>
                                            <p:strVal val="ppt_y+.1"/>
                                          </p:val>
                                        </p:tav>
                                      </p:tavLst>
                                    </p:anim>
                                    <p:set>
                                      <p:cBhvr>
                                        <p:cTn id="766" dur="1" fill="hold">
                                          <p:stCondLst>
                                            <p:cond delay="999"/>
                                          </p:stCondLst>
                                        </p:cTn>
                                        <p:tgtEl>
                                          <p:spTgt spid="206"/>
                                        </p:tgtEl>
                                        <p:attrNameLst>
                                          <p:attrName>style.visibility</p:attrName>
                                        </p:attrNameLst>
                                      </p:cBhvr>
                                      <p:to>
                                        <p:strVal val="hidden"/>
                                      </p:to>
                                    </p:set>
                                  </p:childTnLst>
                                </p:cTn>
                              </p:par>
                              <p:par>
                                <p:cTn id="767" presetID="22" presetClass="exit" presetSubtype="4" fill="hold" nodeType="withEffect">
                                  <p:stCondLst>
                                    <p:cond delay="1000"/>
                                  </p:stCondLst>
                                  <p:childTnLst>
                                    <p:animEffect transition="out" filter="wipe(down)">
                                      <p:cBhvr>
                                        <p:cTn id="768" dur="500"/>
                                        <p:tgtEl>
                                          <p:spTgt spid="1050"/>
                                        </p:tgtEl>
                                      </p:cBhvr>
                                    </p:animEffect>
                                    <p:set>
                                      <p:cBhvr>
                                        <p:cTn id="769" dur="1" fill="hold">
                                          <p:stCondLst>
                                            <p:cond delay="499"/>
                                          </p:stCondLst>
                                        </p:cTn>
                                        <p:tgtEl>
                                          <p:spTgt spid="1050"/>
                                        </p:tgtEl>
                                        <p:attrNameLst>
                                          <p:attrName>style.visibility</p:attrName>
                                        </p:attrNameLst>
                                      </p:cBhvr>
                                      <p:to>
                                        <p:strVal val="hidden"/>
                                      </p:to>
                                    </p:set>
                                  </p:childTnLst>
                                </p:cTn>
                              </p:par>
                            </p:childTnLst>
                          </p:cTn>
                        </p:par>
                      </p:childTnLst>
                    </p:cTn>
                  </p:par>
                </p:childTnLst>
              </p:cTn>
              <p:nextCondLst>
                <p:cond evt="onClick" delay="0">
                  <p:tgtEl>
                    <p:spTgt spid="206"/>
                  </p:tgtEl>
                </p:cond>
              </p:nextCondLst>
            </p:seq>
            <p:audio>
              <p:cMediaNode vol="80000" showWhenStopped="0">
                <p:cTn id="770" fill="hold" display="0">
                  <p:stCondLst>
                    <p:cond delay="indefinite"/>
                  </p:stCondLst>
                  <p:endCondLst>
                    <p:cond evt="onStopAudio" delay="0">
                      <p:tgtEl>
                        <p:sldTgt/>
                      </p:tgtEl>
                    </p:cond>
                  </p:endCondLst>
                </p:cTn>
                <p:tgtEl>
                  <p:spTgt spid="243"/>
                </p:tgtEl>
              </p:cMediaNode>
            </p:audio>
            <p:audio>
              <p:cMediaNode vol="80000" showWhenStopped="0">
                <p:cTn id="771" fill="hold" display="0">
                  <p:stCondLst>
                    <p:cond delay="indefinite"/>
                  </p:stCondLst>
                  <p:endCondLst>
                    <p:cond evt="onStopAudio" delay="0">
                      <p:tgtEl>
                        <p:sldTgt/>
                      </p:tgtEl>
                    </p:cond>
                  </p:endCondLst>
                </p:cTn>
                <p:tgtEl>
                  <p:spTgt spid="244"/>
                </p:tgtEl>
              </p:cMediaNode>
            </p:audio>
            <p:seq concurrent="1" nextAc="seek">
              <p:cTn id="772" restart="whenNotActive" fill="hold" evtFilter="cancelBubble" nodeType="interactiveSeq">
                <p:stCondLst>
                  <p:cond evt="onClick" delay="0">
                    <p:tgtEl>
                      <p:spTgt spid="1054"/>
                    </p:tgtEl>
                  </p:cond>
                </p:stCondLst>
                <p:endSync evt="end" delay="0">
                  <p:rtn val="all"/>
                </p:endSync>
                <p:childTnLst>
                  <p:par>
                    <p:cTn id="773" fill="hold">
                      <p:stCondLst>
                        <p:cond delay="0"/>
                      </p:stCondLst>
                      <p:childTnLst>
                        <p:par>
                          <p:cTn id="774" fill="hold">
                            <p:stCondLst>
                              <p:cond delay="0"/>
                            </p:stCondLst>
                            <p:childTnLst>
                              <p:par>
                                <p:cTn id="775" presetID="42" presetClass="entr" presetSubtype="0" fill="hold" nodeType="clickEffect">
                                  <p:stCondLst>
                                    <p:cond delay="0"/>
                                  </p:stCondLst>
                                  <p:childTnLst>
                                    <p:set>
                                      <p:cBhvr>
                                        <p:cTn id="776" dur="1" fill="hold">
                                          <p:stCondLst>
                                            <p:cond delay="0"/>
                                          </p:stCondLst>
                                        </p:cTn>
                                        <p:tgtEl>
                                          <p:spTgt spid="234"/>
                                        </p:tgtEl>
                                        <p:attrNameLst>
                                          <p:attrName>style.visibility</p:attrName>
                                        </p:attrNameLst>
                                      </p:cBhvr>
                                      <p:to>
                                        <p:strVal val="visible"/>
                                      </p:to>
                                    </p:set>
                                    <p:animEffect transition="in" filter="fade">
                                      <p:cBhvr>
                                        <p:cTn id="777" dur="1000"/>
                                        <p:tgtEl>
                                          <p:spTgt spid="234"/>
                                        </p:tgtEl>
                                      </p:cBhvr>
                                    </p:animEffect>
                                    <p:anim calcmode="lin" valueType="num">
                                      <p:cBhvr>
                                        <p:cTn id="778" dur="1000" fill="hold"/>
                                        <p:tgtEl>
                                          <p:spTgt spid="234"/>
                                        </p:tgtEl>
                                        <p:attrNameLst>
                                          <p:attrName>ppt_x</p:attrName>
                                        </p:attrNameLst>
                                      </p:cBhvr>
                                      <p:tavLst>
                                        <p:tav tm="0">
                                          <p:val>
                                            <p:strVal val="#ppt_x"/>
                                          </p:val>
                                        </p:tav>
                                        <p:tav tm="100000">
                                          <p:val>
                                            <p:strVal val="#ppt_x"/>
                                          </p:val>
                                        </p:tav>
                                      </p:tavLst>
                                    </p:anim>
                                    <p:anim calcmode="lin" valueType="num">
                                      <p:cBhvr>
                                        <p:cTn id="779" dur="1000" fill="hold"/>
                                        <p:tgtEl>
                                          <p:spTgt spid="234"/>
                                        </p:tgtEl>
                                        <p:attrNameLst>
                                          <p:attrName>ppt_y</p:attrName>
                                        </p:attrNameLst>
                                      </p:cBhvr>
                                      <p:tavLst>
                                        <p:tav tm="0">
                                          <p:val>
                                            <p:strVal val="#ppt_y+.1"/>
                                          </p:val>
                                        </p:tav>
                                        <p:tav tm="100000">
                                          <p:val>
                                            <p:strVal val="#ppt_y"/>
                                          </p:val>
                                        </p:tav>
                                      </p:tavLst>
                                    </p:anim>
                                  </p:childTnLst>
                                </p:cTn>
                              </p:par>
                              <p:par>
                                <p:cTn id="780" presetID="42" presetClass="entr" presetSubtype="0" fill="hold" nodeType="withEffect">
                                  <p:stCondLst>
                                    <p:cond delay="0"/>
                                  </p:stCondLst>
                                  <p:childTnLst>
                                    <p:set>
                                      <p:cBhvr>
                                        <p:cTn id="781" dur="1" fill="hold">
                                          <p:stCondLst>
                                            <p:cond delay="0"/>
                                          </p:stCondLst>
                                        </p:cTn>
                                        <p:tgtEl>
                                          <p:spTgt spid="230"/>
                                        </p:tgtEl>
                                        <p:attrNameLst>
                                          <p:attrName>style.visibility</p:attrName>
                                        </p:attrNameLst>
                                      </p:cBhvr>
                                      <p:to>
                                        <p:strVal val="visible"/>
                                      </p:to>
                                    </p:set>
                                    <p:animEffect transition="in" filter="fade">
                                      <p:cBhvr>
                                        <p:cTn id="782" dur="1000"/>
                                        <p:tgtEl>
                                          <p:spTgt spid="230"/>
                                        </p:tgtEl>
                                      </p:cBhvr>
                                    </p:animEffect>
                                    <p:anim calcmode="lin" valueType="num">
                                      <p:cBhvr>
                                        <p:cTn id="783" dur="1000" fill="hold"/>
                                        <p:tgtEl>
                                          <p:spTgt spid="230"/>
                                        </p:tgtEl>
                                        <p:attrNameLst>
                                          <p:attrName>ppt_x</p:attrName>
                                        </p:attrNameLst>
                                      </p:cBhvr>
                                      <p:tavLst>
                                        <p:tav tm="0">
                                          <p:val>
                                            <p:strVal val="#ppt_x"/>
                                          </p:val>
                                        </p:tav>
                                        <p:tav tm="100000">
                                          <p:val>
                                            <p:strVal val="#ppt_x"/>
                                          </p:val>
                                        </p:tav>
                                      </p:tavLst>
                                    </p:anim>
                                    <p:anim calcmode="lin" valueType="num">
                                      <p:cBhvr>
                                        <p:cTn id="784" dur="1000" fill="hold"/>
                                        <p:tgtEl>
                                          <p:spTgt spid="230"/>
                                        </p:tgtEl>
                                        <p:attrNameLst>
                                          <p:attrName>ppt_y</p:attrName>
                                        </p:attrNameLst>
                                      </p:cBhvr>
                                      <p:tavLst>
                                        <p:tav tm="0">
                                          <p:val>
                                            <p:strVal val="#ppt_y+.1"/>
                                          </p:val>
                                        </p:tav>
                                        <p:tav tm="100000">
                                          <p:val>
                                            <p:strVal val="#ppt_y"/>
                                          </p:val>
                                        </p:tav>
                                      </p:tavLst>
                                    </p:anim>
                                  </p:childTnLst>
                                </p:cTn>
                              </p:par>
                              <p:par>
                                <p:cTn id="785" presetID="42" presetClass="entr" presetSubtype="0" fill="hold" nodeType="withEffect">
                                  <p:stCondLst>
                                    <p:cond delay="0"/>
                                  </p:stCondLst>
                                  <p:childTnLst>
                                    <p:set>
                                      <p:cBhvr>
                                        <p:cTn id="786" dur="1" fill="hold">
                                          <p:stCondLst>
                                            <p:cond delay="0"/>
                                          </p:stCondLst>
                                        </p:cTn>
                                        <p:tgtEl>
                                          <p:spTgt spid="237"/>
                                        </p:tgtEl>
                                        <p:attrNameLst>
                                          <p:attrName>style.visibility</p:attrName>
                                        </p:attrNameLst>
                                      </p:cBhvr>
                                      <p:to>
                                        <p:strVal val="visible"/>
                                      </p:to>
                                    </p:set>
                                    <p:animEffect transition="in" filter="fade">
                                      <p:cBhvr>
                                        <p:cTn id="787" dur="1000"/>
                                        <p:tgtEl>
                                          <p:spTgt spid="237"/>
                                        </p:tgtEl>
                                      </p:cBhvr>
                                    </p:animEffect>
                                    <p:anim calcmode="lin" valueType="num">
                                      <p:cBhvr>
                                        <p:cTn id="788" dur="1000" fill="hold"/>
                                        <p:tgtEl>
                                          <p:spTgt spid="237"/>
                                        </p:tgtEl>
                                        <p:attrNameLst>
                                          <p:attrName>ppt_x</p:attrName>
                                        </p:attrNameLst>
                                      </p:cBhvr>
                                      <p:tavLst>
                                        <p:tav tm="0">
                                          <p:val>
                                            <p:strVal val="#ppt_x"/>
                                          </p:val>
                                        </p:tav>
                                        <p:tav tm="100000">
                                          <p:val>
                                            <p:strVal val="#ppt_x"/>
                                          </p:val>
                                        </p:tav>
                                      </p:tavLst>
                                    </p:anim>
                                    <p:anim calcmode="lin" valueType="num">
                                      <p:cBhvr>
                                        <p:cTn id="789" dur="1000" fill="hold"/>
                                        <p:tgtEl>
                                          <p:spTgt spid="23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4"/>
                  </p:tgtEl>
                </p:cond>
              </p:nextCondLst>
            </p:seq>
            <p:seq concurrent="1" nextAc="seek">
              <p:cTn id="790" restart="whenNotActive" fill="hold" evtFilter="cancelBubble" nodeType="interactiveSeq">
                <p:stCondLst>
                  <p:cond evt="onClick" delay="0">
                    <p:tgtEl>
                      <p:spTgt spid="234"/>
                    </p:tgtEl>
                  </p:cond>
                </p:stCondLst>
                <p:endSync evt="end" delay="0">
                  <p:rtn val="all"/>
                </p:endSync>
                <p:childTnLst>
                  <p:par>
                    <p:cTn id="791" fill="hold">
                      <p:stCondLst>
                        <p:cond delay="0"/>
                      </p:stCondLst>
                      <p:childTnLst>
                        <p:par>
                          <p:cTn id="792" fill="hold">
                            <p:stCondLst>
                              <p:cond delay="0"/>
                            </p:stCondLst>
                            <p:childTnLst>
                              <p:par>
                                <p:cTn id="793" presetID="10" presetClass="entr" presetSubtype="0" fill="hold" grpId="0" nodeType="clickEffect">
                                  <p:stCondLst>
                                    <p:cond delay="0"/>
                                  </p:stCondLst>
                                  <p:childTnLst>
                                    <p:set>
                                      <p:cBhvr>
                                        <p:cTn id="794" dur="1" fill="hold">
                                          <p:stCondLst>
                                            <p:cond delay="0"/>
                                          </p:stCondLst>
                                        </p:cTn>
                                        <p:tgtEl>
                                          <p:spTgt spid="242"/>
                                        </p:tgtEl>
                                        <p:attrNameLst>
                                          <p:attrName>style.visibility</p:attrName>
                                        </p:attrNameLst>
                                      </p:cBhvr>
                                      <p:to>
                                        <p:strVal val="visible"/>
                                      </p:to>
                                    </p:set>
                                    <p:animEffect transition="in" filter="fade">
                                      <p:cBhvr>
                                        <p:cTn id="795" dur="500"/>
                                        <p:tgtEl>
                                          <p:spTgt spid="242"/>
                                        </p:tgtEl>
                                      </p:cBhvr>
                                    </p:animEffect>
                                  </p:childTnLst>
                                </p:cTn>
                              </p:par>
                              <p:par>
                                <p:cTn id="796" presetID="10" presetClass="entr" presetSubtype="0" fill="hold" nodeType="withEffect">
                                  <p:stCondLst>
                                    <p:cond delay="0"/>
                                  </p:stCondLst>
                                  <p:childTnLst>
                                    <p:set>
                                      <p:cBhvr>
                                        <p:cTn id="797" dur="1" fill="hold">
                                          <p:stCondLst>
                                            <p:cond delay="0"/>
                                          </p:stCondLst>
                                        </p:cTn>
                                        <p:tgtEl>
                                          <p:spTgt spid="241"/>
                                        </p:tgtEl>
                                        <p:attrNameLst>
                                          <p:attrName>style.visibility</p:attrName>
                                        </p:attrNameLst>
                                      </p:cBhvr>
                                      <p:to>
                                        <p:strVal val="visible"/>
                                      </p:to>
                                    </p:set>
                                    <p:animEffect transition="in" filter="fade">
                                      <p:cBhvr>
                                        <p:cTn id="798" dur="500"/>
                                        <p:tgtEl>
                                          <p:spTgt spid="241"/>
                                        </p:tgtEl>
                                      </p:cBhvr>
                                    </p:animEffect>
                                  </p:childTnLst>
                                </p:cTn>
                              </p:par>
                              <p:par>
                                <p:cTn id="799" presetID="1" presetClass="mediacall" presetSubtype="0" fill="hold" nodeType="withEffect">
                                  <p:stCondLst>
                                    <p:cond delay="0"/>
                                  </p:stCondLst>
                                  <p:childTnLst>
                                    <p:cmd type="call" cmd="playFrom(0.0)">
                                      <p:cBhvr>
                                        <p:cTn id="800" dur="3056" fill="hold"/>
                                        <p:tgtEl>
                                          <p:spTgt spid="243"/>
                                        </p:tgtEl>
                                      </p:cBhvr>
                                    </p:cmd>
                                  </p:childTnLst>
                                </p:cTn>
                              </p:par>
                              <p:par>
                                <p:cTn id="801" presetID="10" presetClass="exit" presetSubtype="0" fill="hold" nodeType="withEffect">
                                  <p:stCondLst>
                                    <p:cond delay="0"/>
                                  </p:stCondLst>
                                  <p:childTnLst>
                                    <p:animEffect transition="out" filter="fade">
                                      <p:cBhvr>
                                        <p:cTn id="802" dur="500"/>
                                        <p:tgtEl>
                                          <p:spTgt spid="237"/>
                                        </p:tgtEl>
                                      </p:cBhvr>
                                    </p:animEffect>
                                    <p:set>
                                      <p:cBhvr>
                                        <p:cTn id="803" dur="1" fill="hold">
                                          <p:stCondLst>
                                            <p:cond delay="499"/>
                                          </p:stCondLst>
                                        </p:cTn>
                                        <p:tgtEl>
                                          <p:spTgt spid="237"/>
                                        </p:tgtEl>
                                        <p:attrNameLst>
                                          <p:attrName>style.visibility</p:attrName>
                                        </p:attrNameLst>
                                      </p:cBhvr>
                                      <p:to>
                                        <p:strVal val="hidden"/>
                                      </p:to>
                                    </p:set>
                                  </p:childTnLst>
                                </p:cTn>
                              </p:par>
                              <p:par>
                                <p:cTn id="804" presetID="42" presetClass="exit" presetSubtype="0" fill="hold" nodeType="withEffect">
                                  <p:stCondLst>
                                    <p:cond delay="1000"/>
                                  </p:stCondLst>
                                  <p:childTnLst>
                                    <p:animEffect transition="out" filter="fade">
                                      <p:cBhvr>
                                        <p:cTn id="805" dur="1000"/>
                                        <p:tgtEl>
                                          <p:spTgt spid="234"/>
                                        </p:tgtEl>
                                      </p:cBhvr>
                                    </p:animEffect>
                                    <p:anim calcmode="lin" valueType="num">
                                      <p:cBhvr>
                                        <p:cTn id="806" dur="1000"/>
                                        <p:tgtEl>
                                          <p:spTgt spid="234"/>
                                        </p:tgtEl>
                                        <p:attrNameLst>
                                          <p:attrName>ppt_x</p:attrName>
                                        </p:attrNameLst>
                                      </p:cBhvr>
                                      <p:tavLst>
                                        <p:tav tm="0">
                                          <p:val>
                                            <p:strVal val="ppt_x"/>
                                          </p:val>
                                        </p:tav>
                                        <p:tav tm="100000">
                                          <p:val>
                                            <p:strVal val="ppt_x"/>
                                          </p:val>
                                        </p:tav>
                                      </p:tavLst>
                                    </p:anim>
                                    <p:anim calcmode="lin" valueType="num">
                                      <p:cBhvr>
                                        <p:cTn id="807" dur="1000"/>
                                        <p:tgtEl>
                                          <p:spTgt spid="234"/>
                                        </p:tgtEl>
                                        <p:attrNameLst>
                                          <p:attrName>ppt_y</p:attrName>
                                        </p:attrNameLst>
                                      </p:cBhvr>
                                      <p:tavLst>
                                        <p:tav tm="0">
                                          <p:val>
                                            <p:strVal val="ppt_y"/>
                                          </p:val>
                                        </p:tav>
                                        <p:tav tm="100000">
                                          <p:val>
                                            <p:strVal val="ppt_y+.1"/>
                                          </p:val>
                                        </p:tav>
                                      </p:tavLst>
                                    </p:anim>
                                    <p:set>
                                      <p:cBhvr>
                                        <p:cTn id="808" dur="1" fill="hold">
                                          <p:stCondLst>
                                            <p:cond delay="999"/>
                                          </p:stCondLst>
                                        </p:cTn>
                                        <p:tgtEl>
                                          <p:spTgt spid="234"/>
                                        </p:tgtEl>
                                        <p:attrNameLst>
                                          <p:attrName>style.visibility</p:attrName>
                                        </p:attrNameLst>
                                      </p:cBhvr>
                                      <p:to>
                                        <p:strVal val="hidden"/>
                                      </p:to>
                                    </p:set>
                                  </p:childTnLst>
                                </p:cTn>
                              </p:par>
                              <p:par>
                                <p:cTn id="809" presetID="42" presetClass="exit" presetSubtype="0" fill="hold" nodeType="withEffect">
                                  <p:stCondLst>
                                    <p:cond delay="1000"/>
                                  </p:stCondLst>
                                  <p:childTnLst>
                                    <p:animEffect transition="out" filter="fade">
                                      <p:cBhvr>
                                        <p:cTn id="810" dur="1000"/>
                                        <p:tgtEl>
                                          <p:spTgt spid="230"/>
                                        </p:tgtEl>
                                      </p:cBhvr>
                                    </p:animEffect>
                                    <p:anim calcmode="lin" valueType="num">
                                      <p:cBhvr>
                                        <p:cTn id="811" dur="1000"/>
                                        <p:tgtEl>
                                          <p:spTgt spid="230"/>
                                        </p:tgtEl>
                                        <p:attrNameLst>
                                          <p:attrName>ppt_x</p:attrName>
                                        </p:attrNameLst>
                                      </p:cBhvr>
                                      <p:tavLst>
                                        <p:tav tm="0">
                                          <p:val>
                                            <p:strVal val="ppt_x"/>
                                          </p:val>
                                        </p:tav>
                                        <p:tav tm="100000">
                                          <p:val>
                                            <p:strVal val="ppt_x"/>
                                          </p:val>
                                        </p:tav>
                                      </p:tavLst>
                                    </p:anim>
                                    <p:anim calcmode="lin" valueType="num">
                                      <p:cBhvr>
                                        <p:cTn id="812" dur="1000"/>
                                        <p:tgtEl>
                                          <p:spTgt spid="230"/>
                                        </p:tgtEl>
                                        <p:attrNameLst>
                                          <p:attrName>ppt_y</p:attrName>
                                        </p:attrNameLst>
                                      </p:cBhvr>
                                      <p:tavLst>
                                        <p:tav tm="0">
                                          <p:val>
                                            <p:strVal val="ppt_y"/>
                                          </p:val>
                                        </p:tav>
                                        <p:tav tm="100000">
                                          <p:val>
                                            <p:strVal val="ppt_y+.1"/>
                                          </p:val>
                                        </p:tav>
                                      </p:tavLst>
                                    </p:anim>
                                    <p:set>
                                      <p:cBhvr>
                                        <p:cTn id="813" dur="1" fill="hold">
                                          <p:stCondLst>
                                            <p:cond delay="999"/>
                                          </p:stCondLst>
                                        </p:cTn>
                                        <p:tgtEl>
                                          <p:spTgt spid="230"/>
                                        </p:tgtEl>
                                        <p:attrNameLst>
                                          <p:attrName>style.visibility</p:attrName>
                                        </p:attrNameLst>
                                      </p:cBhvr>
                                      <p:to>
                                        <p:strVal val="hidden"/>
                                      </p:to>
                                    </p:set>
                                  </p:childTnLst>
                                </p:cTn>
                              </p:par>
                              <p:par>
                                <p:cTn id="814" presetID="22" presetClass="exit" presetSubtype="4" fill="hold" nodeType="withEffect">
                                  <p:stCondLst>
                                    <p:cond delay="1000"/>
                                  </p:stCondLst>
                                  <p:childTnLst>
                                    <p:animEffect transition="out" filter="wipe(down)">
                                      <p:cBhvr>
                                        <p:cTn id="815" dur="500"/>
                                        <p:tgtEl>
                                          <p:spTgt spid="1054"/>
                                        </p:tgtEl>
                                      </p:cBhvr>
                                    </p:animEffect>
                                    <p:set>
                                      <p:cBhvr>
                                        <p:cTn id="816" dur="1" fill="hold">
                                          <p:stCondLst>
                                            <p:cond delay="499"/>
                                          </p:stCondLst>
                                        </p:cTn>
                                        <p:tgtEl>
                                          <p:spTgt spid="1054"/>
                                        </p:tgtEl>
                                        <p:attrNameLst>
                                          <p:attrName>style.visibility</p:attrName>
                                        </p:attrNameLst>
                                      </p:cBhvr>
                                      <p:to>
                                        <p:strVal val="hidden"/>
                                      </p:to>
                                    </p:set>
                                  </p:childTnLst>
                                </p:cTn>
                              </p:par>
                            </p:childTnLst>
                          </p:cTn>
                        </p:par>
                      </p:childTnLst>
                    </p:cTn>
                  </p:par>
                </p:childTnLst>
              </p:cTn>
              <p:nextCondLst>
                <p:cond evt="onClick" delay="0">
                  <p:tgtEl>
                    <p:spTgt spid="234"/>
                  </p:tgtEl>
                </p:cond>
              </p:nextCondLst>
            </p:seq>
            <p:seq concurrent="1" nextAc="seek">
              <p:cTn id="817" restart="whenNotActive" fill="hold" evtFilter="cancelBubble" nodeType="interactiveSeq">
                <p:stCondLst>
                  <p:cond evt="onClick" delay="0">
                    <p:tgtEl>
                      <p:spTgt spid="237"/>
                    </p:tgtEl>
                  </p:cond>
                </p:stCondLst>
                <p:endSync evt="end" delay="0">
                  <p:rtn val="all"/>
                </p:endSync>
                <p:childTnLst>
                  <p:par>
                    <p:cTn id="818" fill="hold">
                      <p:stCondLst>
                        <p:cond delay="0"/>
                      </p:stCondLst>
                      <p:childTnLst>
                        <p:par>
                          <p:cTn id="819" fill="hold">
                            <p:stCondLst>
                              <p:cond delay="0"/>
                            </p:stCondLst>
                            <p:childTnLst>
                              <p:par>
                                <p:cTn id="820" presetID="10" presetClass="entr" presetSubtype="0" fill="hold" nodeType="clickEffect">
                                  <p:stCondLst>
                                    <p:cond delay="0"/>
                                  </p:stCondLst>
                                  <p:childTnLst>
                                    <p:set>
                                      <p:cBhvr>
                                        <p:cTn id="821" dur="1" fill="hold">
                                          <p:stCondLst>
                                            <p:cond delay="0"/>
                                          </p:stCondLst>
                                        </p:cTn>
                                        <p:tgtEl>
                                          <p:spTgt spid="240"/>
                                        </p:tgtEl>
                                        <p:attrNameLst>
                                          <p:attrName>style.visibility</p:attrName>
                                        </p:attrNameLst>
                                      </p:cBhvr>
                                      <p:to>
                                        <p:strVal val="visible"/>
                                      </p:to>
                                    </p:set>
                                    <p:animEffect transition="in" filter="fade">
                                      <p:cBhvr>
                                        <p:cTn id="822" dur="500"/>
                                        <p:tgtEl>
                                          <p:spTgt spid="240"/>
                                        </p:tgtEl>
                                      </p:cBhvr>
                                    </p:animEffect>
                                  </p:childTnLst>
                                </p:cTn>
                              </p:par>
                              <p:par>
                                <p:cTn id="823" presetID="10" presetClass="entr" presetSubtype="0" fill="hold" grpId="1" nodeType="withEffect">
                                  <p:stCondLst>
                                    <p:cond delay="0"/>
                                  </p:stCondLst>
                                  <p:childTnLst>
                                    <p:set>
                                      <p:cBhvr>
                                        <p:cTn id="824" dur="1" fill="hold">
                                          <p:stCondLst>
                                            <p:cond delay="0"/>
                                          </p:stCondLst>
                                        </p:cTn>
                                        <p:tgtEl>
                                          <p:spTgt spid="242"/>
                                        </p:tgtEl>
                                        <p:attrNameLst>
                                          <p:attrName>style.visibility</p:attrName>
                                        </p:attrNameLst>
                                      </p:cBhvr>
                                      <p:to>
                                        <p:strVal val="visible"/>
                                      </p:to>
                                    </p:set>
                                    <p:animEffect transition="in" filter="fade">
                                      <p:cBhvr>
                                        <p:cTn id="825" dur="500"/>
                                        <p:tgtEl>
                                          <p:spTgt spid="242"/>
                                        </p:tgtEl>
                                      </p:cBhvr>
                                    </p:animEffect>
                                  </p:childTnLst>
                                </p:cTn>
                              </p:par>
                              <p:par>
                                <p:cTn id="826" presetID="1" presetClass="mediacall" presetSubtype="0" fill="hold" nodeType="withEffect">
                                  <p:stCondLst>
                                    <p:cond delay="0"/>
                                  </p:stCondLst>
                                  <p:childTnLst>
                                    <p:cmd type="call" cmd="playFrom(0.0)">
                                      <p:cBhvr>
                                        <p:cTn id="827" dur="3866" fill="hold"/>
                                        <p:tgtEl>
                                          <p:spTgt spid="244"/>
                                        </p:tgtEl>
                                      </p:cBhvr>
                                    </p:cmd>
                                  </p:childTnLst>
                                </p:cTn>
                              </p:par>
                              <p:par>
                                <p:cTn id="828" presetID="10" presetClass="exit" presetSubtype="0" fill="hold" nodeType="withEffect">
                                  <p:stCondLst>
                                    <p:cond delay="0"/>
                                  </p:stCondLst>
                                  <p:childTnLst>
                                    <p:animEffect transition="out" filter="fade">
                                      <p:cBhvr>
                                        <p:cTn id="829" dur="500"/>
                                        <p:tgtEl>
                                          <p:spTgt spid="234"/>
                                        </p:tgtEl>
                                      </p:cBhvr>
                                    </p:animEffect>
                                    <p:set>
                                      <p:cBhvr>
                                        <p:cTn id="830" dur="1" fill="hold">
                                          <p:stCondLst>
                                            <p:cond delay="499"/>
                                          </p:stCondLst>
                                        </p:cTn>
                                        <p:tgtEl>
                                          <p:spTgt spid="234"/>
                                        </p:tgtEl>
                                        <p:attrNameLst>
                                          <p:attrName>style.visibility</p:attrName>
                                        </p:attrNameLst>
                                      </p:cBhvr>
                                      <p:to>
                                        <p:strVal val="hidden"/>
                                      </p:to>
                                    </p:set>
                                  </p:childTnLst>
                                </p:cTn>
                              </p:par>
                              <p:par>
                                <p:cTn id="831" presetID="42" presetClass="exit" presetSubtype="0" fill="hold" nodeType="withEffect">
                                  <p:stCondLst>
                                    <p:cond delay="1000"/>
                                  </p:stCondLst>
                                  <p:childTnLst>
                                    <p:animEffect transition="out" filter="fade">
                                      <p:cBhvr>
                                        <p:cTn id="832" dur="1000"/>
                                        <p:tgtEl>
                                          <p:spTgt spid="230"/>
                                        </p:tgtEl>
                                      </p:cBhvr>
                                    </p:animEffect>
                                    <p:anim calcmode="lin" valueType="num">
                                      <p:cBhvr>
                                        <p:cTn id="833" dur="1000"/>
                                        <p:tgtEl>
                                          <p:spTgt spid="230"/>
                                        </p:tgtEl>
                                        <p:attrNameLst>
                                          <p:attrName>ppt_x</p:attrName>
                                        </p:attrNameLst>
                                      </p:cBhvr>
                                      <p:tavLst>
                                        <p:tav tm="0">
                                          <p:val>
                                            <p:strVal val="ppt_x"/>
                                          </p:val>
                                        </p:tav>
                                        <p:tav tm="100000">
                                          <p:val>
                                            <p:strVal val="ppt_x"/>
                                          </p:val>
                                        </p:tav>
                                      </p:tavLst>
                                    </p:anim>
                                    <p:anim calcmode="lin" valueType="num">
                                      <p:cBhvr>
                                        <p:cTn id="834" dur="1000"/>
                                        <p:tgtEl>
                                          <p:spTgt spid="230"/>
                                        </p:tgtEl>
                                        <p:attrNameLst>
                                          <p:attrName>ppt_y</p:attrName>
                                        </p:attrNameLst>
                                      </p:cBhvr>
                                      <p:tavLst>
                                        <p:tav tm="0">
                                          <p:val>
                                            <p:strVal val="ppt_y"/>
                                          </p:val>
                                        </p:tav>
                                        <p:tav tm="100000">
                                          <p:val>
                                            <p:strVal val="ppt_y+.1"/>
                                          </p:val>
                                        </p:tav>
                                      </p:tavLst>
                                    </p:anim>
                                    <p:set>
                                      <p:cBhvr>
                                        <p:cTn id="835" dur="1" fill="hold">
                                          <p:stCondLst>
                                            <p:cond delay="999"/>
                                          </p:stCondLst>
                                        </p:cTn>
                                        <p:tgtEl>
                                          <p:spTgt spid="230"/>
                                        </p:tgtEl>
                                        <p:attrNameLst>
                                          <p:attrName>style.visibility</p:attrName>
                                        </p:attrNameLst>
                                      </p:cBhvr>
                                      <p:to>
                                        <p:strVal val="hidden"/>
                                      </p:to>
                                    </p:set>
                                  </p:childTnLst>
                                </p:cTn>
                              </p:par>
                              <p:par>
                                <p:cTn id="836" presetID="42" presetClass="exit" presetSubtype="0" fill="hold" nodeType="withEffect">
                                  <p:stCondLst>
                                    <p:cond delay="1000"/>
                                  </p:stCondLst>
                                  <p:childTnLst>
                                    <p:animEffect transition="out" filter="fade">
                                      <p:cBhvr>
                                        <p:cTn id="837" dur="1000"/>
                                        <p:tgtEl>
                                          <p:spTgt spid="237"/>
                                        </p:tgtEl>
                                      </p:cBhvr>
                                    </p:animEffect>
                                    <p:anim calcmode="lin" valueType="num">
                                      <p:cBhvr>
                                        <p:cTn id="838" dur="1000"/>
                                        <p:tgtEl>
                                          <p:spTgt spid="237"/>
                                        </p:tgtEl>
                                        <p:attrNameLst>
                                          <p:attrName>ppt_x</p:attrName>
                                        </p:attrNameLst>
                                      </p:cBhvr>
                                      <p:tavLst>
                                        <p:tav tm="0">
                                          <p:val>
                                            <p:strVal val="ppt_x"/>
                                          </p:val>
                                        </p:tav>
                                        <p:tav tm="100000">
                                          <p:val>
                                            <p:strVal val="ppt_x"/>
                                          </p:val>
                                        </p:tav>
                                      </p:tavLst>
                                    </p:anim>
                                    <p:anim calcmode="lin" valueType="num">
                                      <p:cBhvr>
                                        <p:cTn id="839" dur="1000"/>
                                        <p:tgtEl>
                                          <p:spTgt spid="237"/>
                                        </p:tgtEl>
                                        <p:attrNameLst>
                                          <p:attrName>ppt_y</p:attrName>
                                        </p:attrNameLst>
                                      </p:cBhvr>
                                      <p:tavLst>
                                        <p:tav tm="0">
                                          <p:val>
                                            <p:strVal val="ppt_y"/>
                                          </p:val>
                                        </p:tav>
                                        <p:tav tm="100000">
                                          <p:val>
                                            <p:strVal val="ppt_y+.1"/>
                                          </p:val>
                                        </p:tav>
                                      </p:tavLst>
                                    </p:anim>
                                    <p:set>
                                      <p:cBhvr>
                                        <p:cTn id="840" dur="1" fill="hold">
                                          <p:stCondLst>
                                            <p:cond delay="999"/>
                                          </p:stCondLst>
                                        </p:cTn>
                                        <p:tgtEl>
                                          <p:spTgt spid="237"/>
                                        </p:tgtEl>
                                        <p:attrNameLst>
                                          <p:attrName>style.visibility</p:attrName>
                                        </p:attrNameLst>
                                      </p:cBhvr>
                                      <p:to>
                                        <p:strVal val="hidden"/>
                                      </p:to>
                                    </p:set>
                                  </p:childTnLst>
                                </p:cTn>
                              </p:par>
                              <p:par>
                                <p:cTn id="841" presetID="22" presetClass="exit" presetSubtype="4" fill="hold" nodeType="withEffect">
                                  <p:stCondLst>
                                    <p:cond delay="1000"/>
                                  </p:stCondLst>
                                  <p:childTnLst>
                                    <p:animEffect transition="out" filter="wipe(down)">
                                      <p:cBhvr>
                                        <p:cTn id="842" dur="500"/>
                                        <p:tgtEl>
                                          <p:spTgt spid="1054"/>
                                        </p:tgtEl>
                                      </p:cBhvr>
                                    </p:animEffect>
                                    <p:set>
                                      <p:cBhvr>
                                        <p:cTn id="843" dur="1" fill="hold">
                                          <p:stCondLst>
                                            <p:cond delay="499"/>
                                          </p:stCondLst>
                                        </p:cTn>
                                        <p:tgtEl>
                                          <p:spTgt spid="1054"/>
                                        </p:tgtEl>
                                        <p:attrNameLst>
                                          <p:attrName>style.visibility</p:attrName>
                                        </p:attrNameLst>
                                      </p:cBhvr>
                                      <p:to>
                                        <p:strVal val="hidden"/>
                                      </p:to>
                                    </p:set>
                                  </p:childTnLst>
                                </p:cTn>
                              </p:par>
                            </p:childTnLst>
                          </p:cTn>
                        </p:par>
                      </p:childTnLst>
                    </p:cTn>
                  </p:par>
                </p:childTnLst>
              </p:cTn>
              <p:nextCondLst>
                <p:cond evt="onClick" delay="0">
                  <p:tgtEl>
                    <p:spTgt spid="237"/>
                  </p:tgtEl>
                </p:cond>
              </p:nextCondLst>
            </p:seq>
            <p:audio>
              <p:cMediaNode vol="80000" showWhenStopped="0">
                <p:cTn id="844" fill="hold" display="0">
                  <p:stCondLst>
                    <p:cond delay="indefinite"/>
                  </p:stCondLst>
                  <p:endCondLst>
                    <p:cond evt="onStopAudio" delay="0">
                      <p:tgtEl>
                        <p:sldTgt/>
                      </p:tgtEl>
                    </p:cond>
                  </p:endCondLst>
                </p:cTn>
                <p:tgtEl>
                  <p:spTgt spid="258"/>
                </p:tgtEl>
              </p:cMediaNode>
            </p:audio>
            <p:audio>
              <p:cMediaNode vol="80000" showWhenStopped="0">
                <p:cTn id="845" fill="hold" display="0">
                  <p:stCondLst>
                    <p:cond delay="indefinite"/>
                  </p:stCondLst>
                  <p:endCondLst>
                    <p:cond evt="onStopAudio" delay="0">
                      <p:tgtEl>
                        <p:sldTgt/>
                      </p:tgtEl>
                    </p:cond>
                  </p:endCondLst>
                </p:cTn>
                <p:tgtEl>
                  <p:spTgt spid="259"/>
                </p:tgtEl>
              </p:cMediaNode>
            </p:audio>
            <p:seq concurrent="1" nextAc="seek">
              <p:cTn id="846" restart="whenNotActive" fill="hold" evtFilter="cancelBubble" nodeType="interactiveSeq">
                <p:stCondLst>
                  <p:cond evt="onClick" delay="0">
                    <p:tgtEl>
                      <p:spTgt spid="46"/>
                    </p:tgtEl>
                  </p:cond>
                </p:stCondLst>
                <p:endSync evt="end" delay="0">
                  <p:rtn val="all"/>
                </p:endSync>
                <p:childTnLst>
                  <p:par>
                    <p:cTn id="847" fill="hold">
                      <p:stCondLst>
                        <p:cond delay="0"/>
                      </p:stCondLst>
                      <p:childTnLst>
                        <p:par>
                          <p:cTn id="848" fill="hold">
                            <p:stCondLst>
                              <p:cond delay="0"/>
                            </p:stCondLst>
                            <p:childTnLst>
                              <p:par>
                                <p:cTn id="849" presetID="42" presetClass="entr" presetSubtype="0" fill="hold" nodeType="clickEffect">
                                  <p:stCondLst>
                                    <p:cond delay="0"/>
                                  </p:stCondLst>
                                  <p:childTnLst>
                                    <p:set>
                                      <p:cBhvr>
                                        <p:cTn id="850" dur="1" fill="hold">
                                          <p:stCondLst>
                                            <p:cond delay="0"/>
                                          </p:stCondLst>
                                        </p:cTn>
                                        <p:tgtEl>
                                          <p:spTgt spid="249"/>
                                        </p:tgtEl>
                                        <p:attrNameLst>
                                          <p:attrName>style.visibility</p:attrName>
                                        </p:attrNameLst>
                                      </p:cBhvr>
                                      <p:to>
                                        <p:strVal val="visible"/>
                                      </p:to>
                                    </p:set>
                                    <p:animEffect transition="in" filter="fade">
                                      <p:cBhvr>
                                        <p:cTn id="851" dur="1000"/>
                                        <p:tgtEl>
                                          <p:spTgt spid="249"/>
                                        </p:tgtEl>
                                      </p:cBhvr>
                                    </p:animEffect>
                                    <p:anim calcmode="lin" valueType="num">
                                      <p:cBhvr>
                                        <p:cTn id="852" dur="1000" fill="hold"/>
                                        <p:tgtEl>
                                          <p:spTgt spid="249"/>
                                        </p:tgtEl>
                                        <p:attrNameLst>
                                          <p:attrName>ppt_x</p:attrName>
                                        </p:attrNameLst>
                                      </p:cBhvr>
                                      <p:tavLst>
                                        <p:tav tm="0">
                                          <p:val>
                                            <p:strVal val="#ppt_x"/>
                                          </p:val>
                                        </p:tav>
                                        <p:tav tm="100000">
                                          <p:val>
                                            <p:strVal val="#ppt_x"/>
                                          </p:val>
                                        </p:tav>
                                      </p:tavLst>
                                    </p:anim>
                                    <p:anim calcmode="lin" valueType="num">
                                      <p:cBhvr>
                                        <p:cTn id="853" dur="1000" fill="hold"/>
                                        <p:tgtEl>
                                          <p:spTgt spid="249"/>
                                        </p:tgtEl>
                                        <p:attrNameLst>
                                          <p:attrName>ppt_y</p:attrName>
                                        </p:attrNameLst>
                                      </p:cBhvr>
                                      <p:tavLst>
                                        <p:tav tm="0">
                                          <p:val>
                                            <p:strVal val="#ppt_y+.1"/>
                                          </p:val>
                                        </p:tav>
                                        <p:tav tm="100000">
                                          <p:val>
                                            <p:strVal val="#ppt_y"/>
                                          </p:val>
                                        </p:tav>
                                      </p:tavLst>
                                    </p:anim>
                                  </p:childTnLst>
                                </p:cTn>
                              </p:par>
                              <p:par>
                                <p:cTn id="854" presetID="42" presetClass="entr" presetSubtype="0" fill="hold" nodeType="withEffect">
                                  <p:stCondLst>
                                    <p:cond delay="0"/>
                                  </p:stCondLst>
                                  <p:childTnLst>
                                    <p:set>
                                      <p:cBhvr>
                                        <p:cTn id="855" dur="1" fill="hold">
                                          <p:stCondLst>
                                            <p:cond delay="0"/>
                                          </p:stCondLst>
                                        </p:cTn>
                                        <p:tgtEl>
                                          <p:spTgt spid="245"/>
                                        </p:tgtEl>
                                        <p:attrNameLst>
                                          <p:attrName>style.visibility</p:attrName>
                                        </p:attrNameLst>
                                      </p:cBhvr>
                                      <p:to>
                                        <p:strVal val="visible"/>
                                      </p:to>
                                    </p:set>
                                    <p:animEffect transition="in" filter="fade">
                                      <p:cBhvr>
                                        <p:cTn id="856" dur="1000"/>
                                        <p:tgtEl>
                                          <p:spTgt spid="245"/>
                                        </p:tgtEl>
                                      </p:cBhvr>
                                    </p:animEffect>
                                    <p:anim calcmode="lin" valueType="num">
                                      <p:cBhvr>
                                        <p:cTn id="857" dur="1000" fill="hold"/>
                                        <p:tgtEl>
                                          <p:spTgt spid="245"/>
                                        </p:tgtEl>
                                        <p:attrNameLst>
                                          <p:attrName>ppt_x</p:attrName>
                                        </p:attrNameLst>
                                      </p:cBhvr>
                                      <p:tavLst>
                                        <p:tav tm="0">
                                          <p:val>
                                            <p:strVal val="#ppt_x"/>
                                          </p:val>
                                        </p:tav>
                                        <p:tav tm="100000">
                                          <p:val>
                                            <p:strVal val="#ppt_x"/>
                                          </p:val>
                                        </p:tav>
                                      </p:tavLst>
                                    </p:anim>
                                    <p:anim calcmode="lin" valueType="num">
                                      <p:cBhvr>
                                        <p:cTn id="858" dur="1000" fill="hold"/>
                                        <p:tgtEl>
                                          <p:spTgt spid="245"/>
                                        </p:tgtEl>
                                        <p:attrNameLst>
                                          <p:attrName>ppt_y</p:attrName>
                                        </p:attrNameLst>
                                      </p:cBhvr>
                                      <p:tavLst>
                                        <p:tav tm="0">
                                          <p:val>
                                            <p:strVal val="#ppt_y+.1"/>
                                          </p:val>
                                        </p:tav>
                                        <p:tav tm="100000">
                                          <p:val>
                                            <p:strVal val="#ppt_y"/>
                                          </p:val>
                                        </p:tav>
                                      </p:tavLst>
                                    </p:anim>
                                  </p:childTnLst>
                                </p:cTn>
                              </p:par>
                              <p:par>
                                <p:cTn id="859" presetID="42" presetClass="entr" presetSubtype="0" fill="hold" nodeType="withEffect">
                                  <p:stCondLst>
                                    <p:cond delay="0"/>
                                  </p:stCondLst>
                                  <p:childTnLst>
                                    <p:set>
                                      <p:cBhvr>
                                        <p:cTn id="860" dur="1" fill="hold">
                                          <p:stCondLst>
                                            <p:cond delay="0"/>
                                          </p:stCondLst>
                                        </p:cTn>
                                        <p:tgtEl>
                                          <p:spTgt spid="252"/>
                                        </p:tgtEl>
                                        <p:attrNameLst>
                                          <p:attrName>style.visibility</p:attrName>
                                        </p:attrNameLst>
                                      </p:cBhvr>
                                      <p:to>
                                        <p:strVal val="visible"/>
                                      </p:to>
                                    </p:set>
                                    <p:animEffect transition="in" filter="fade">
                                      <p:cBhvr>
                                        <p:cTn id="861" dur="1000"/>
                                        <p:tgtEl>
                                          <p:spTgt spid="252"/>
                                        </p:tgtEl>
                                      </p:cBhvr>
                                    </p:animEffect>
                                    <p:anim calcmode="lin" valueType="num">
                                      <p:cBhvr>
                                        <p:cTn id="862" dur="1000" fill="hold"/>
                                        <p:tgtEl>
                                          <p:spTgt spid="252"/>
                                        </p:tgtEl>
                                        <p:attrNameLst>
                                          <p:attrName>ppt_x</p:attrName>
                                        </p:attrNameLst>
                                      </p:cBhvr>
                                      <p:tavLst>
                                        <p:tav tm="0">
                                          <p:val>
                                            <p:strVal val="#ppt_x"/>
                                          </p:val>
                                        </p:tav>
                                        <p:tav tm="100000">
                                          <p:val>
                                            <p:strVal val="#ppt_x"/>
                                          </p:val>
                                        </p:tav>
                                      </p:tavLst>
                                    </p:anim>
                                    <p:anim calcmode="lin" valueType="num">
                                      <p:cBhvr>
                                        <p:cTn id="863" dur="1000" fill="hold"/>
                                        <p:tgtEl>
                                          <p:spTgt spid="25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6"/>
                  </p:tgtEl>
                </p:cond>
              </p:nextCondLst>
            </p:seq>
            <p:seq concurrent="1" nextAc="seek">
              <p:cTn id="864" restart="whenNotActive" fill="hold" evtFilter="cancelBubble" nodeType="interactiveSeq">
                <p:stCondLst>
                  <p:cond evt="onClick" delay="0">
                    <p:tgtEl>
                      <p:spTgt spid="252"/>
                    </p:tgtEl>
                  </p:cond>
                </p:stCondLst>
                <p:endSync evt="end" delay="0">
                  <p:rtn val="all"/>
                </p:endSync>
                <p:childTnLst>
                  <p:par>
                    <p:cTn id="865" fill="hold">
                      <p:stCondLst>
                        <p:cond delay="0"/>
                      </p:stCondLst>
                      <p:childTnLst>
                        <p:par>
                          <p:cTn id="866" fill="hold">
                            <p:stCondLst>
                              <p:cond delay="0"/>
                            </p:stCondLst>
                            <p:childTnLst>
                              <p:par>
                                <p:cTn id="867" presetID="10" presetClass="entr" presetSubtype="0" fill="hold" nodeType="clickEffect">
                                  <p:stCondLst>
                                    <p:cond delay="0"/>
                                  </p:stCondLst>
                                  <p:childTnLst>
                                    <p:set>
                                      <p:cBhvr>
                                        <p:cTn id="868" dur="1" fill="hold">
                                          <p:stCondLst>
                                            <p:cond delay="0"/>
                                          </p:stCondLst>
                                        </p:cTn>
                                        <p:tgtEl>
                                          <p:spTgt spid="255"/>
                                        </p:tgtEl>
                                        <p:attrNameLst>
                                          <p:attrName>style.visibility</p:attrName>
                                        </p:attrNameLst>
                                      </p:cBhvr>
                                      <p:to>
                                        <p:strVal val="visible"/>
                                      </p:to>
                                    </p:set>
                                    <p:animEffect transition="in" filter="fade">
                                      <p:cBhvr>
                                        <p:cTn id="869" dur="500"/>
                                        <p:tgtEl>
                                          <p:spTgt spid="255"/>
                                        </p:tgtEl>
                                      </p:cBhvr>
                                    </p:animEffect>
                                  </p:childTnLst>
                                </p:cTn>
                              </p:par>
                              <p:par>
                                <p:cTn id="870" presetID="10" presetClass="entr" presetSubtype="0" fill="hold" grpId="1" nodeType="withEffect">
                                  <p:stCondLst>
                                    <p:cond delay="0"/>
                                  </p:stCondLst>
                                  <p:childTnLst>
                                    <p:set>
                                      <p:cBhvr>
                                        <p:cTn id="871" dur="1" fill="hold">
                                          <p:stCondLst>
                                            <p:cond delay="0"/>
                                          </p:stCondLst>
                                        </p:cTn>
                                        <p:tgtEl>
                                          <p:spTgt spid="257"/>
                                        </p:tgtEl>
                                        <p:attrNameLst>
                                          <p:attrName>style.visibility</p:attrName>
                                        </p:attrNameLst>
                                      </p:cBhvr>
                                      <p:to>
                                        <p:strVal val="visible"/>
                                      </p:to>
                                    </p:set>
                                    <p:animEffect transition="in" filter="fade">
                                      <p:cBhvr>
                                        <p:cTn id="872" dur="500"/>
                                        <p:tgtEl>
                                          <p:spTgt spid="257"/>
                                        </p:tgtEl>
                                      </p:cBhvr>
                                    </p:animEffect>
                                  </p:childTnLst>
                                </p:cTn>
                              </p:par>
                              <p:par>
                                <p:cTn id="873" presetID="1" presetClass="mediacall" presetSubtype="0" fill="hold" nodeType="withEffect">
                                  <p:stCondLst>
                                    <p:cond delay="0"/>
                                  </p:stCondLst>
                                  <p:childTnLst>
                                    <p:cmd type="call" cmd="playFrom(0.0)">
                                      <p:cBhvr>
                                        <p:cTn id="874" dur="3866" fill="hold"/>
                                        <p:tgtEl>
                                          <p:spTgt spid="259"/>
                                        </p:tgtEl>
                                      </p:cBhvr>
                                    </p:cmd>
                                  </p:childTnLst>
                                </p:cTn>
                              </p:par>
                              <p:par>
                                <p:cTn id="875" presetID="10" presetClass="exit" presetSubtype="0" fill="hold" nodeType="withEffect">
                                  <p:stCondLst>
                                    <p:cond delay="0"/>
                                  </p:stCondLst>
                                  <p:childTnLst>
                                    <p:animEffect transition="out" filter="fade">
                                      <p:cBhvr>
                                        <p:cTn id="876" dur="500"/>
                                        <p:tgtEl>
                                          <p:spTgt spid="249"/>
                                        </p:tgtEl>
                                      </p:cBhvr>
                                    </p:animEffect>
                                    <p:set>
                                      <p:cBhvr>
                                        <p:cTn id="877" dur="1" fill="hold">
                                          <p:stCondLst>
                                            <p:cond delay="499"/>
                                          </p:stCondLst>
                                        </p:cTn>
                                        <p:tgtEl>
                                          <p:spTgt spid="249"/>
                                        </p:tgtEl>
                                        <p:attrNameLst>
                                          <p:attrName>style.visibility</p:attrName>
                                        </p:attrNameLst>
                                      </p:cBhvr>
                                      <p:to>
                                        <p:strVal val="hidden"/>
                                      </p:to>
                                    </p:set>
                                  </p:childTnLst>
                                </p:cTn>
                              </p:par>
                              <p:par>
                                <p:cTn id="878" presetID="42" presetClass="exit" presetSubtype="0" fill="hold" nodeType="withEffect">
                                  <p:stCondLst>
                                    <p:cond delay="1000"/>
                                  </p:stCondLst>
                                  <p:childTnLst>
                                    <p:animEffect transition="out" filter="fade">
                                      <p:cBhvr>
                                        <p:cTn id="879" dur="1000"/>
                                        <p:tgtEl>
                                          <p:spTgt spid="245"/>
                                        </p:tgtEl>
                                      </p:cBhvr>
                                    </p:animEffect>
                                    <p:anim calcmode="lin" valueType="num">
                                      <p:cBhvr>
                                        <p:cTn id="880" dur="1000"/>
                                        <p:tgtEl>
                                          <p:spTgt spid="245"/>
                                        </p:tgtEl>
                                        <p:attrNameLst>
                                          <p:attrName>ppt_x</p:attrName>
                                        </p:attrNameLst>
                                      </p:cBhvr>
                                      <p:tavLst>
                                        <p:tav tm="0">
                                          <p:val>
                                            <p:strVal val="ppt_x"/>
                                          </p:val>
                                        </p:tav>
                                        <p:tav tm="100000">
                                          <p:val>
                                            <p:strVal val="ppt_x"/>
                                          </p:val>
                                        </p:tav>
                                      </p:tavLst>
                                    </p:anim>
                                    <p:anim calcmode="lin" valueType="num">
                                      <p:cBhvr>
                                        <p:cTn id="881" dur="1000"/>
                                        <p:tgtEl>
                                          <p:spTgt spid="245"/>
                                        </p:tgtEl>
                                        <p:attrNameLst>
                                          <p:attrName>ppt_y</p:attrName>
                                        </p:attrNameLst>
                                      </p:cBhvr>
                                      <p:tavLst>
                                        <p:tav tm="0">
                                          <p:val>
                                            <p:strVal val="ppt_y"/>
                                          </p:val>
                                        </p:tav>
                                        <p:tav tm="100000">
                                          <p:val>
                                            <p:strVal val="ppt_y+.1"/>
                                          </p:val>
                                        </p:tav>
                                      </p:tavLst>
                                    </p:anim>
                                    <p:set>
                                      <p:cBhvr>
                                        <p:cTn id="882" dur="1" fill="hold">
                                          <p:stCondLst>
                                            <p:cond delay="999"/>
                                          </p:stCondLst>
                                        </p:cTn>
                                        <p:tgtEl>
                                          <p:spTgt spid="245"/>
                                        </p:tgtEl>
                                        <p:attrNameLst>
                                          <p:attrName>style.visibility</p:attrName>
                                        </p:attrNameLst>
                                      </p:cBhvr>
                                      <p:to>
                                        <p:strVal val="hidden"/>
                                      </p:to>
                                    </p:set>
                                  </p:childTnLst>
                                </p:cTn>
                              </p:par>
                              <p:par>
                                <p:cTn id="883" presetID="42" presetClass="exit" presetSubtype="0" fill="hold" nodeType="withEffect">
                                  <p:stCondLst>
                                    <p:cond delay="1000"/>
                                  </p:stCondLst>
                                  <p:childTnLst>
                                    <p:animEffect transition="out" filter="fade">
                                      <p:cBhvr>
                                        <p:cTn id="884" dur="1000"/>
                                        <p:tgtEl>
                                          <p:spTgt spid="252"/>
                                        </p:tgtEl>
                                      </p:cBhvr>
                                    </p:animEffect>
                                    <p:anim calcmode="lin" valueType="num">
                                      <p:cBhvr>
                                        <p:cTn id="885" dur="1000"/>
                                        <p:tgtEl>
                                          <p:spTgt spid="252"/>
                                        </p:tgtEl>
                                        <p:attrNameLst>
                                          <p:attrName>ppt_x</p:attrName>
                                        </p:attrNameLst>
                                      </p:cBhvr>
                                      <p:tavLst>
                                        <p:tav tm="0">
                                          <p:val>
                                            <p:strVal val="ppt_x"/>
                                          </p:val>
                                        </p:tav>
                                        <p:tav tm="100000">
                                          <p:val>
                                            <p:strVal val="ppt_x"/>
                                          </p:val>
                                        </p:tav>
                                      </p:tavLst>
                                    </p:anim>
                                    <p:anim calcmode="lin" valueType="num">
                                      <p:cBhvr>
                                        <p:cTn id="886" dur="1000"/>
                                        <p:tgtEl>
                                          <p:spTgt spid="252"/>
                                        </p:tgtEl>
                                        <p:attrNameLst>
                                          <p:attrName>ppt_y</p:attrName>
                                        </p:attrNameLst>
                                      </p:cBhvr>
                                      <p:tavLst>
                                        <p:tav tm="0">
                                          <p:val>
                                            <p:strVal val="ppt_y"/>
                                          </p:val>
                                        </p:tav>
                                        <p:tav tm="100000">
                                          <p:val>
                                            <p:strVal val="ppt_y+.1"/>
                                          </p:val>
                                        </p:tav>
                                      </p:tavLst>
                                    </p:anim>
                                    <p:set>
                                      <p:cBhvr>
                                        <p:cTn id="887" dur="1" fill="hold">
                                          <p:stCondLst>
                                            <p:cond delay="999"/>
                                          </p:stCondLst>
                                        </p:cTn>
                                        <p:tgtEl>
                                          <p:spTgt spid="252"/>
                                        </p:tgtEl>
                                        <p:attrNameLst>
                                          <p:attrName>style.visibility</p:attrName>
                                        </p:attrNameLst>
                                      </p:cBhvr>
                                      <p:to>
                                        <p:strVal val="hidden"/>
                                      </p:to>
                                    </p:set>
                                  </p:childTnLst>
                                </p:cTn>
                              </p:par>
                              <p:par>
                                <p:cTn id="888" presetID="22" presetClass="exit" presetSubtype="4" fill="hold" nodeType="withEffect">
                                  <p:stCondLst>
                                    <p:cond delay="1000"/>
                                  </p:stCondLst>
                                  <p:childTnLst>
                                    <p:animEffect transition="out" filter="wipe(down)">
                                      <p:cBhvr>
                                        <p:cTn id="889" dur="500"/>
                                        <p:tgtEl>
                                          <p:spTgt spid="46"/>
                                        </p:tgtEl>
                                      </p:cBhvr>
                                    </p:animEffect>
                                    <p:set>
                                      <p:cBhvr>
                                        <p:cTn id="890"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252"/>
                  </p:tgtEl>
                </p:cond>
              </p:nextCondLst>
            </p:seq>
            <p:seq concurrent="1" nextAc="seek">
              <p:cTn id="891" restart="whenNotActive" fill="hold" evtFilter="cancelBubble" nodeType="interactiveSeq">
                <p:stCondLst>
                  <p:cond evt="onClick" delay="0">
                    <p:tgtEl>
                      <p:spTgt spid="249"/>
                    </p:tgtEl>
                  </p:cond>
                </p:stCondLst>
                <p:endSync evt="end" delay="0">
                  <p:rtn val="all"/>
                </p:endSync>
                <p:childTnLst>
                  <p:par>
                    <p:cTn id="892" fill="hold">
                      <p:stCondLst>
                        <p:cond delay="0"/>
                      </p:stCondLst>
                      <p:childTnLst>
                        <p:par>
                          <p:cTn id="893" fill="hold">
                            <p:stCondLst>
                              <p:cond delay="0"/>
                            </p:stCondLst>
                            <p:childTnLst>
                              <p:par>
                                <p:cTn id="894" presetID="10" presetClass="entr" presetSubtype="0" fill="hold" grpId="0" nodeType="clickEffect">
                                  <p:stCondLst>
                                    <p:cond delay="0"/>
                                  </p:stCondLst>
                                  <p:childTnLst>
                                    <p:set>
                                      <p:cBhvr>
                                        <p:cTn id="895" dur="1" fill="hold">
                                          <p:stCondLst>
                                            <p:cond delay="0"/>
                                          </p:stCondLst>
                                        </p:cTn>
                                        <p:tgtEl>
                                          <p:spTgt spid="257"/>
                                        </p:tgtEl>
                                        <p:attrNameLst>
                                          <p:attrName>style.visibility</p:attrName>
                                        </p:attrNameLst>
                                      </p:cBhvr>
                                      <p:to>
                                        <p:strVal val="visible"/>
                                      </p:to>
                                    </p:set>
                                    <p:animEffect transition="in" filter="fade">
                                      <p:cBhvr>
                                        <p:cTn id="896" dur="500"/>
                                        <p:tgtEl>
                                          <p:spTgt spid="257"/>
                                        </p:tgtEl>
                                      </p:cBhvr>
                                    </p:animEffect>
                                  </p:childTnLst>
                                </p:cTn>
                              </p:par>
                              <p:par>
                                <p:cTn id="897" presetID="10" presetClass="entr" presetSubtype="0" fill="hold" nodeType="withEffect">
                                  <p:stCondLst>
                                    <p:cond delay="0"/>
                                  </p:stCondLst>
                                  <p:childTnLst>
                                    <p:set>
                                      <p:cBhvr>
                                        <p:cTn id="898" dur="1" fill="hold">
                                          <p:stCondLst>
                                            <p:cond delay="0"/>
                                          </p:stCondLst>
                                        </p:cTn>
                                        <p:tgtEl>
                                          <p:spTgt spid="256"/>
                                        </p:tgtEl>
                                        <p:attrNameLst>
                                          <p:attrName>style.visibility</p:attrName>
                                        </p:attrNameLst>
                                      </p:cBhvr>
                                      <p:to>
                                        <p:strVal val="visible"/>
                                      </p:to>
                                    </p:set>
                                    <p:animEffect transition="in" filter="fade">
                                      <p:cBhvr>
                                        <p:cTn id="899" dur="500"/>
                                        <p:tgtEl>
                                          <p:spTgt spid="256"/>
                                        </p:tgtEl>
                                      </p:cBhvr>
                                    </p:animEffect>
                                  </p:childTnLst>
                                </p:cTn>
                              </p:par>
                              <p:par>
                                <p:cTn id="900" presetID="1" presetClass="mediacall" presetSubtype="0" fill="hold" nodeType="withEffect">
                                  <p:stCondLst>
                                    <p:cond delay="0"/>
                                  </p:stCondLst>
                                  <p:childTnLst>
                                    <p:cmd type="call" cmd="playFrom(0.0)">
                                      <p:cBhvr>
                                        <p:cTn id="901" dur="3056" fill="hold"/>
                                        <p:tgtEl>
                                          <p:spTgt spid="258"/>
                                        </p:tgtEl>
                                      </p:cBhvr>
                                    </p:cmd>
                                  </p:childTnLst>
                                </p:cTn>
                              </p:par>
                              <p:par>
                                <p:cTn id="902" presetID="10" presetClass="exit" presetSubtype="0" fill="hold" nodeType="withEffect">
                                  <p:stCondLst>
                                    <p:cond delay="0"/>
                                  </p:stCondLst>
                                  <p:childTnLst>
                                    <p:animEffect transition="out" filter="fade">
                                      <p:cBhvr>
                                        <p:cTn id="903" dur="500"/>
                                        <p:tgtEl>
                                          <p:spTgt spid="252"/>
                                        </p:tgtEl>
                                      </p:cBhvr>
                                    </p:animEffect>
                                    <p:set>
                                      <p:cBhvr>
                                        <p:cTn id="904" dur="1" fill="hold">
                                          <p:stCondLst>
                                            <p:cond delay="499"/>
                                          </p:stCondLst>
                                        </p:cTn>
                                        <p:tgtEl>
                                          <p:spTgt spid="252"/>
                                        </p:tgtEl>
                                        <p:attrNameLst>
                                          <p:attrName>style.visibility</p:attrName>
                                        </p:attrNameLst>
                                      </p:cBhvr>
                                      <p:to>
                                        <p:strVal val="hidden"/>
                                      </p:to>
                                    </p:set>
                                  </p:childTnLst>
                                </p:cTn>
                              </p:par>
                              <p:par>
                                <p:cTn id="905" presetID="42" presetClass="exit" presetSubtype="0" fill="hold" nodeType="withEffect">
                                  <p:stCondLst>
                                    <p:cond delay="1000"/>
                                  </p:stCondLst>
                                  <p:childTnLst>
                                    <p:animEffect transition="out" filter="fade">
                                      <p:cBhvr>
                                        <p:cTn id="906" dur="1000"/>
                                        <p:tgtEl>
                                          <p:spTgt spid="249"/>
                                        </p:tgtEl>
                                      </p:cBhvr>
                                    </p:animEffect>
                                    <p:anim calcmode="lin" valueType="num">
                                      <p:cBhvr>
                                        <p:cTn id="907" dur="1000"/>
                                        <p:tgtEl>
                                          <p:spTgt spid="249"/>
                                        </p:tgtEl>
                                        <p:attrNameLst>
                                          <p:attrName>ppt_x</p:attrName>
                                        </p:attrNameLst>
                                      </p:cBhvr>
                                      <p:tavLst>
                                        <p:tav tm="0">
                                          <p:val>
                                            <p:strVal val="ppt_x"/>
                                          </p:val>
                                        </p:tav>
                                        <p:tav tm="100000">
                                          <p:val>
                                            <p:strVal val="ppt_x"/>
                                          </p:val>
                                        </p:tav>
                                      </p:tavLst>
                                    </p:anim>
                                    <p:anim calcmode="lin" valueType="num">
                                      <p:cBhvr>
                                        <p:cTn id="908" dur="1000"/>
                                        <p:tgtEl>
                                          <p:spTgt spid="249"/>
                                        </p:tgtEl>
                                        <p:attrNameLst>
                                          <p:attrName>ppt_y</p:attrName>
                                        </p:attrNameLst>
                                      </p:cBhvr>
                                      <p:tavLst>
                                        <p:tav tm="0">
                                          <p:val>
                                            <p:strVal val="ppt_y"/>
                                          </p:val>
                                        </p:tav>
                                        <p:tav tm="100000">
                                          <p:val>
                                            <p:strVal val="ppt_y+.1"/>
                                          </p:val>
                                        </p:tav>
                                      </p:tavLst>
                                    </p:anim>
                                    <p:set>
                                      <p:cBhvr>
                                        <p:cTn id="909" dur="1" fill="hold">
                                          <p:stCondLst>
                                            <p:cond delay="999"/>
                                          </p:stCondLst>
                                        </p:cTn>
                                        <p:tgtEl>
                                          <p:spTgt spid="249"/>
                                        </p:tgtEl>
                                        <p:attrNameLst>
                                          <p:attrName>style.visibility</p:attrName>
                                        </p:attrNameLst>
                                      </p:cBhvr>
                                      <p:to>
                                        <p:strVal val="hidden"/>
                                      </p:to>
                                    </p:set>
                                  </p:childTnLst>
                                </p:cTn>
                              </p:par>
                              <p:par>
                                <p:cTn id="910" presetID="42" presetClass="exit" presetSubtype="0" fill="hold" nodeType="withEffect">
                                  <p:stCondLst>
                                    <p:cond delay="1000"/>
                                  </p:stCondLst>
                                  <p:childTnLst>
                                    <p:animEffect transition="out" filter="fade">
                                      <p:cBhvr>
                                        <p:cTn id="911" dur="1000"/>
                                        <p:tgtEl>
                                          <p:spTgt spid="245"/>
                                        </p:tgtEl>
                                      </p:cBhvr>
                                    </p:animEffect>
                                    <p:anim calcmode="lin" valueType="num">
                                      <p:cBhvr>
                                        <p:cTn id="912" dur="1000"/>
                                        <p:tgtEl>
                                          <p:spTgt spid="245"/>
                                        </p:tgtEl>
                                        <p:attrNameLst>
                                          <p:attrName>ppt_x</p:attrName>
                                        </p:attrNameLst>
                                      </p:cBhvr>
                                      <p:tavLst>
                                        <p:tav tm="0">
                                          <p:val>
                                            <p:strVal val="ppt_x"/>
                                          </p:val>
                                        </p:tav>
                                        <p:tav tm="100000">
                                          <p:val>
                                            <p:strVal val="ppt_x"/>
                                          </p:val>
                                        </p:tav>
                                      </p:tavLst>
                                    </p:anim>
                                    <p:anim calcmode="lin" valueType="num">
                                      <p:cBhvr>
                                        <p:cTn id="913" dur="1000"/>
                                        <p:tgtEl>
                                          <p:spTgt spid="245"/>
                                        </p:tgtEl>
                                        <p:attrNameLst>
                                          <p:attrName>ppt_y</p:attrName>
                                        </p:attrNameLst>
                                      </p:cBhvr>
                                      <p:tavLst>
                                        <p:tav tm="0">
                                          <p:val>
                                            <p:strVal val="ppt_y"/>
                                          </p:val>
                                        </p:tav>
                                        <p:tav tm="100000">
                                          <p:val>
                                            <p:strVal val="ppt_y+.1"/>
                                          </p:val>
                                        </p:tav>
                                      </p:tavLst>
                                    </p:anim>
                                    <p:set>
                                      <p:cBhvr>
                                        <p:cTn id="914" dur="1" fill="hold">
                                          <p:stCondLst>
                                            <p:cond delay="999"/>
                                          </p:stCondLst>
                                        </p:cTn>
                                        <p:tgtEl>
                                          <p:spTgt spid="245"/>
                                        </p:tgtEl>
                                        <p:attrNameLst>
                                          <p:attrName>style.visibility</p:attrName>
                                        </p:attrNameLst>
                                      </p:cBhvr>
                                      <p:to>
                                        <p:strVal val="hidden"/>
                                      </p:to>
                                    </p:set>
                                  </p:childTnLst>
                                </p:cTn>
                              </p:par>
                              <p:par>
                                <p:cTn id="915" presetID="22" presetClass="exit" presetSubtype="4" fill="hold" nodeType="withEffect">
                                  <p:stCondLst>
                                    <p:cond delay="1000"/>
                                  </p:stCondLst>
                                  <p:childTnLst>
                                    <p:animEffect transition="out" filter="wipe(down)">
                                      <p:cBhvr>
                                        <p:cTn id="916" dur="500"/>
                                        <p:tgtEl>
                                          <p:spTgt spid="46"/>
                                        </p:tgtEl>
                                      </p:cBhvr>
                                    </p:animEffect>
                                    <p:set>
                                      <p:cBhvr>
                                        <p:cTn id="917"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249"/>
                  </p:tgtEl>
                </p:cond>
              </p:nextCondLst>
            </p:seq>
            <p:audio>
              <p:cMediaNode vol="80000" showWhenStopped="0">
                <p:cTn id="918" fill="hold" display="0">
                  <p:stCondLst>
                    <p:cond delay="indefinite"/>
                  </p:stCondLst>
                  <p:endCondLst>
                    <p:cond evt="onStopAudio" delay="0">
                      <p:tgtEl>
                        <p:sldTgt/>
                      </p:tgtEl>
                    </p:cond>
                  </p:endCondLst>
                </p:cTn>
                <p:tgtEl>
                  <p:spTgt spid="273"/>
                </p:tgtEl>
              </p:cMediaNode>
            </p:audio>
            <p:audio>
              <p:cMediaNode vol="80000" showWhenStopped="0">
                <p:cTn id="919" fill="hold" display="0">
                  <p:stCondLst>
                    <p:cond delay="indefinite"/>
                  </p:stCondLst>
                  <p:endCondLst>
                    <p:cond evt="onStopAudio" delay="0">
                      <p:tgtEl>
                        <p:sldTgt/>
                      </p:tgtEl>
                    </p:cond>
                  </p:endCondLst>
                </p:cTn>
                <p:tgtEl>
                  <p:spTgt spid="274"/>
                </p:tgtEl>
              </p:cMediaNode>
            </p:audio>
            <p:seq concurrent="1" nextAc="seek">
              <p:cTn id="920" restart="whenNotActive" fill="hold" evtFilter="cancelBubble" nodeType="interactiveSeq">
                <p:stCondLst>
                  <p:cond evt="onClick" delay="0">
                    <p:tgtEl>
                      <p:spTgt spid="1062"/>
                    </p:tgtEl>
                  </p:cond>
                </p:stCondLst>
                <p:endSync evt="end" delay="0">
                  <p:rtn val="all"/>
                </p:endSync>
                <p:childTnLst>
                  <p:par>
                    <p:cTn id="921" fill="hold">
                      <p:stCondLst>
                        <p:cond delay="0"/>
                      </p:stCondLst>
                      <p:childTnLst>
                        <p:par>
                          <p:cTn id="922" fill="hold">
                            <p:stCondLst>
                              <p:cond delay="0"/>
                            </p:stCondLst>
                            <p:childTnLst>
                              <p:par>
                                <p:cTn id="923" presetID="42" presetClass="entr" presetSubtype="0" fill="hold" nodeType="clickEffect">
                                  <p:stCondLst>
                                    <p:cond delay="0"/>
                                  </p:stCondLst>
                                  <p:childTnLst>
                                    <p:set>
                                      <p:cBhvr>
                                        <p:cTn id="924" dur="1" fill="hold">
                                          <p:stCondLst>
                                            <p:cond delay="0"/>
                                          </p:stCondLst>
                                        </p:cTn>
                                        <p:tgtEl>
                                          <p:spTgt spid="262"/>
                                        </p:tgtEl>
                                        <p:attrNameLst>
                                          <p:attrName>style.visibility</p:attrName>
                                        </p:attrNameLst>
                                      </p:cBhvr>
                                      <p:to>
                                        <p:strVal val="visible"/>
                                      </p:to>
                                    </p:set>
                                    <p:animEffect transition="in" filter="fade">
                                      <p:cBhvr>
                                        <p:cTn id="925" dur="1000"/>
                                        <p:tgtEl>
                                          <p:spTgt spid="262"/>
                                        </p:tgtEl>
                                      </p:cBhvr>
                                    </p:animEffect>
                                    <p:anim calcmode="lin" valueType="num">
                                      <p:cBhvr>
                                        <p:cTn id="926" dur="1000" fill="hold"/>
                                        <p:tgtEl>
                                          <p:spTgt spid="262"/>
                                        </p:tgtEl>
                                        <p:attrNameLst>
                                          <p:attrName>ppt_x</p:attrName>
                                        </p:attrNameLst>
                                      </p:cBhvr>
                                      <p:tavLst>
                                        <p:tav tm="0">
                                          <p:val>
                                            <p:strVal val="#ppt_x"/>
                                          </p:val>
                                        </p:tav>
                                        <p:tav tm="100000">
                                          <p:val>
                                            <p:strVal val="#ppt_x"/>
                                          </p:val>
                                        </p:tav>
                                      </p:tavLst>
                                    </p:anim>
                                    <p:anim calcmode="lin" valueType="num">
                                      <p:cBhvr>
                                        <p:cTn id="927" dur="1000" fill="hold"/>
                                        <p:tgtEl>
                                          <p:spTgt spid="262"/>
                                        </p:tgtEl>
                                        <p:attrNameLst>
                                          <p:attrName>ppt_y</p:attrName>
                                        </p:attrNameLst>
                                      </p:cBhvr>
                                      <p:tavLst>
                                        <p:tav tm="0">
                                          <p:val>
                                            <p:strVal val="#ppt_y+.1"/>
                                          </p:val>
                                        </p:tav>
                                        <p:tav tm="100000">
                                          <p:val>
                                            <p:strVal val="#ppt_y"/>
                                          </p:val>
                                        </p:tav>
                                      </p:tavLst>
                                    </p:anim>
                                  </p:childTnLst>
                                </p:cTn>
                              </p:par>
                              <p:par>
                                <p:cTn id="928" presetID="42" presetClass="entr" presetSubtype="0" fill="hold" nodeType="withEffect">
                                  <p:stCondLst>
                                    <p:cond delay="0"/>
                                  </p:stCondLst>
                                  <p:childTnLst>
                                    <p:set>
                                      <p:cBhvr>
                                        <p:cTn id="929" dur="1" fill="hold">
                                          <p:stCondLst>
                                            <p:cond delay="0"/>
                                          </p:stCondLst>
                                        </p:cTn>
                                        <p:tgtEl>
                                          <p:spTgt spid="269"/>
                                        </p:tgtEl>
                                        <p:attrNameLst>
                                          <p:attrName>style.visibility</p:attrName>
                                        </p:attrNameLst>
                                      </p:cBhvr>
                                      <p:to>
                                        <p:strVal val="visible"/>
                                      </p:to>
                                    </p:set>
                                    <p:animEffect transition="in" filter="fade">
                                      <p:cBhvr>
                                        <p:cTn id="930" dur="1000"/>
                                        <p:tgtEl>
                                          <p:spTgt spid="269"/>
                                        </p:tgtEl>
                                      </p:cBhvr>
                                    </p:animEffect>
                                    <p:anim calcmode="lin" valueType="num">
                                      <p:cBhvr>
                                        <p:cTn id="931" dur="1000" fill="hold"/>
                                        <p:tgtEl>
                                          <p:spTgt spid="269"/>
                                        </p:tgtEl>
                                        <p:attrNameLst>
                                          <p:attrName>ppt_x</p:attrName>
                                        </p:attrNameLst>
                                      </p:cBhvr>
                                      <p:tavLst>
                                        <p:tav tm="0">
                                          <p:val>
                                            <p:strVal val="#ppt_x"/>
                                          </p:val>
                                        </p:tav>
                                        <p:tav tm="100000">
                                          <p:val>
                                            <p:strVal val="#ppt_x"/>
                                          </p:val>
                                        </p:tav>
                                      </p:tavLst>
                                    </p:anim>
                                    <p:anim calcmode="lin" valueType="num">
                                      <p:cBhvr>
                                        <p:cTn id="932" dur="1000" fill="hold"/>
                                        <p:tgtEl>
                                          <p:spTgt spid="269"/>
                                        </p:tgtEl>
                                        <p:attrNameLst>
                                          <p:attrName>ppt_y</p:attrName>
                                        </p:attrNameLst>
                                      </p:cBhvr>
                                      <p:tavLst>
                                        <p:tav tm="0">
                                          <p:val>
                                            <p:strVal val="#ppt_y+.1"/>
                                          </p:val>
                                        </p:tav>
                                        <p:tav tm="100000">
                                          <p:val>
                                            <p:strVal val="#ppt_y"/>
                                          </p:val>
                                        </p:tav>
                                      </p:tavLst>
                                    </p:anim>
                                  </p:childTnLst>
                                </p:cTn>
                              </p:par>
                              <p:par>
                                <p:cTn id="933" presetID="42" presetClass="entr" presetSubtype="0" fill="hold" nodeType="withEffect">
                                  <p:stCondLst>
                                    <p:cond delay="0"/>
                                  </p:stCondLst>
                                  <p:childTnLst>
                                    <p:set>
                                      <p:cBhvr>
                                        <p:cTn id="934" dur="1" fill="hold">
                                          <p:stCondLst>
                                            <p:cond delay="0"/>
                                          </p:stCondLst>
                                        </p:cTn>
                                        <p:tgtEl>
                                          <p:spTgt spid="266"/>
                                        </p:tgtEl>
                                        <p:attrNameLst>
                                          <p:attrName>style.visibility</p:attrName>
                                        </p:attrNameLst>
                                      </p:cBhvr>
                                      <p:to>
                                        <p:strVal val="visible"/>
                                      </p:to>
                                    </p:set>
                                    <p:animEffect transition="in" filter="fade">
                                      <p:cBhvr>
                                        <p:cTn id="935" dur="1000"/>
                                        <p:tgtEl>
                                          <p:spTgt spid="266"/>
                                        </p:tgtEl>
                                      </p:cBhvr>
                                    </p:animEffect>
                                    <p:anim calcmode="lin" valueType="num">
                                      <p:cBhvr>
                                        <p:cTn id="936" dur="1000" fill="hold"/>
                                        <p:tgtEl>
                                          <p:spTgt spid="266"/>
                                        </p:tgtEl>
                                        <p:attrNameLst>
                                          <p:attrName>ppt_x</p:attrName>
                                        </p:attrNameLst>
                                      </p:cBhvr>
                                      <p:tavLst>
                                        <p:tav tm="0">
                                          <p:val>
                                            <p:strVal val="#ppt_x"/>
                                          </p:val>
                                        </p:tav>
                                        <p:tav tm="100000">
                                          <p:val>
                                            <p:strVal val="#ppt_x"/>
                                          </p:val>
                                        </p:tav>
                                      </p:tavLst>
                                    </p:anim>
                                    <p:anim calcmode="lin" valueType="num">
                                      <p:cBhvr>
                                        <p:cTn id="937" dur="1000" fill="hold"/>
                                        <p:tgtEl>
                                          <p:spTgt spid="266"/>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62"/>
                  </p:tgtEl>
                </p:cond>
              </p:nextCondLst>
            </p:seq>
            <p:seq concurrent="1" nextAc="seek">
              <p:cTn id="938" restart="whenNotActive" fill="hold" evtFilter="cancelBubble" nodeType="interactiveSeq">
                <p:stCondLst>
                  <p:cond evt="onClick" delay="0">
                    <p:tgtEl>
                      <p:spTgt spid="269"/>
                    </p:tgtEl>
                  </p:cond>
                </p:stCondLst>
                <p:endSync evt="end" delay="0">
                  <p:rtn val="all"/>
                </p:endSync>
                <p:childTnLst>
                  <p:par>
                    <p:cTn id="939" fill="hold">
                      <p:stCondLst>
                        <p:cond delay="0"/>
                      </p:stCondLst>
                      <p:childTnLst>
                        <p:par>
                          <p:cTn id="940" fill="hold">
                            <p:stCondLst>
                              <p:cond delay="0"/>
                            </p:stCondLst>
                            <p:childTnLst>
                              <p:par>
                                <p:cTn id="941" presetID="10" presetClass="entr" presetSubtype="0" fill="hold" nodeType="clickEffect">
                                  <p:stCondLst>
                                    <p:cond delay="0"/>
                                  </p:stCondLst>
                                  <p:childTnLst>
                                    <p:set>
                                      <p:cBhvr>
                                        <p:cTn id="942" dur="1" fill="hold">
                                          <p:stCondLst>
                                            <p:cond delay="0"/>
                                          </p:stCondLst>
                                        </p:cTn>
                                        <p:tgtEl>
                                          <p:spTgt spid="261"/>
                                        </p:tgtEl>
                                        <p:attrNameLst>
                                          <p:attrName>style.visibility</p:attrName>
                                        </p:attrNameLst>
                                      </p:cBhvr>
                                      <p:to>
                                        <p:strVal val="visible"/>
                                      </p:to>
                                    </p:set>
                                    <p:animEffect transition="in" filter="fade">
                                      <p:cBhvr>
                                        <p:cTn id="943" dur="500"/>
                                        <p:tgtEl>
                                          <p:spTgt spid="261"/>
                                        </p:tgtEl>
                                      </p:cBhvr>
                                    </p:animEffect>
                                  </p:childTnLst>
                                </p:cTn>
                              </p:par>
                              <p:par>
                                <p:cTn id="944" presetID="10" presetClass="entr" presetSubtype="0" fill="hold" grpId="0" nodeType="withEffect">
                                  <p:stCondLst>
                                    <p:cond delay="0"/>
                                  </p:stCondLst>
                                  <p:childTnLst>
                                    <p:set>
                                      <p:cBhvr>
                                        <p:cTn id="945" dur="1" fill="hold">
                                          <p:stCondLst>
                                            <p:cond delay="0"/>
                                          </p:stCondLst>
                                        </p:cTn>
                                        <p:tgtEl>
                                          <p:spTgt spid="272"/>
                                        </p:tgtEl>
                                        <p:attrNameLst>
                                          <p:attrName>style.visibility</p:attrName>
                                        </p:attrNameLst>
                                      </p:cBhvr>
                                      <p:to>
                                        <p:strVal val="visible"/>
                                      </p:to>
                                    </p:set>
                                    <p:animEffect transition="in" filter="fade">
                                      <p:cBhvr>
                                        <p:cTn id="946" dur="500"/>
                                        <p:tgtEl>
                                          <p:spTgt spid="272"/>
                                        </p:tgtEl>
                                      </p:cBhvr>
                                    </p:animEffect>
                                  </p:childTnLst>
                                </p:cTn>
                              </p:par>
                              <p:par>
                                <p:cTn id="947" presetID="1" presetClass="mediacall" presetSubtype="0" fill="hold" nodeType="withEffect">
                                  <p:stCondLst>
                                    <p:cond delay="0"/>
                                  </p:stCondLst>
                                  <p:childTnLst>
                                    <p:cmd type="call" cmd="playFrom(0.0)">
                                      <p:cBhvr>
                                        <p:cTn id="948" dur="3056" fill="hold"/>
                                        <p:tgtEl>
                                          <p:spTgt spid="273"/>
                                        </p:tgtEl>
                                      </p:cBhvr>
                                    </p:cmd>
                                  </p:childTnLst>
                                </p:cTn>
                              </p:par>
                              <p:par>
                                <p:cTn id="949" presetID="10" presetClass="exit" presetSubtype="0" fill="hold" nodeType="withEffect">
                                  <p:stCondLst>
                                    <p:cond delay="0"/>
                                  </p:stCondLst>
                                  <p:childTnLst>
                                    <p:animEffect transition="out" filter="fade">
                                      <p:cBhvr>
                                        <p:cTn id="950" dur="500"/>
                                        <p:tgtEl>
                                          <p:spTgt spid="266"/>
                                        </p:tgtEl>
                                      </p:cBhvr>
                                    </p:animEffect>
                                    <p:set>
                                      <p:cBhvr>
                                        <p:cTn id="951" dur="1" fill="hold">
                                          <p:stCondLst>
                                            <p:cond delay="499"/>
                                          </p:stCondLst>
                                        </p:cTn>
                                        <p:tgtEl>
                                          <p:spTgt spid="266"/>
                                        </p:tgtEl>
                                        <p:attrNameLst>
                                          <p:attrName>style.visibility</p:attrName>
                                        </p:attrNameLst>
                                      </p:cBhvr>
                                      <p:to>
                                        <p:strVal val="hidden"/>
                                      </p:to>
                                    </p:set>
                                  </p:childTnLst>
                                </p:cTn>
                              </p:par>
                              <p:par>
                                <p:cTn id="952" presetID="42" presetClass="exit" presetSubtype="0" fill="hold" nodeType="withEffect">
                                  <p:stCondLst>
                                    <p:cond delay="1000"/>
                                  </p:stCondLst>
                                  <p:childTnLst>
                                    <p:animEffect transition="out" filter="fade">
                                      <p:cBhvr>
                                        <p:cTn id="953" dur="1000"/>
                                        <p:tgtEl>
                                          <p:spTgt spid="262"/>
                                        </p:tgtEl>
                                      </p:cBhvr>
                                    </p:animEffect>
                                    <p:anim calcmode="lin" valueType="num">
                                      <p:cBhvr>
                                        <p:cTn id="954" dur="1000"/>
                                        <p:tgtEl>
                                          <p:spTgt spid="262"/>
                                        </p:tgtEl>
                                        <p:attrNameLst>
                                          <p:attrName>ppt_x</p:attrName>
                                        </p:attrNameLst>
                                      </p:cBhvr>
                                      <p:tavLst>
                                        <p:tav tm="0">
                                          <p:val>
                                            <p:strVal val="ppt_x"/>
                                          </p:val>
                                        </p:tav>
                                        <p:tav tm="100000">
                                          <p:val>
                                            <p:strVal val="ppt_x"/>
                                          </p:val>
                                        </p:tav>
                                      </p:tavLst>
                                    </p:anim>
                                    <p:anim calcmode="lin" valueType="num">
                                      <p:cBhvr>
                                        <p:cTn id="955" dur="1000"/>
                                        <p:tgtEl>
                                          <p:spTgt spid="262"/>
                                        </p:tgtEl>
                                        <p:attrNameLst>
                                          <p:attrName>ppt_y</p:attrName>
                                        </p:attrNameLst>
                                      </p:cBhvr>
                                      <p:tavLst>
                                        <p:tav tm="0">
                                          <p:val>
                                            <p:strVal val="ppt_y"/>
                                          </p:val>
                                        </p:tav>
                                        <p:tav tm="100000">
                                          <p:val>
                                            <p:strVal val="ppt_y+.1"/>
                                          </p:val>
                                        </p:tav>
                                      </p:tavLst>
                                    </p:anim>
                                    <p:set>
                                      <p:cBhvr>
                                        <p:cTn id="956" dur="1" fill="hold">
                                          <p:stCondLst>
                                            <p:cond delay="999"/>
                                          </p:stCondLst>
                                        </p:cTn>
                                        <p:tgtEl>
                                          <p:spTgt spid="262"/>
                                        </p:tgtEl>
                                        <p:attrNameLst>
                                          <p:attrName>style.visibility</p:attrName>
                                        </p:attrNameLst>
                                      </p:cBhvr>
                                      <p:to>
                                        <p:strVal val="hidden"/>
                                      </p:to>
                                    </p:set>
                                  </p:childTnLst>
                                </p:cTn>
                              </p:par>
                              <p:par>
                                <p:cTn id="957" presetID="42" presetClass="exit" presetSubtype="0" fill="hold" nodeType="withEffect">
                                  <p:stCondLst>
                                    <p:cond delay="1000"/>
                                  </p:stCondLst>
                                  <p:childTnLst>
                                    <p:animEffect transition="out" filter="fade">
                                      <p:cBhvr>
                                        <p:cTn id="958" dur="1000"/>
                                        <p:tgtEl>
                                          <p:spTgt spid="269"/>
                                        </p:tgtEl>
                                      </p:cBhvr>
                                    </p:animEffect>
                                    <p:anim calcmode="lin" valueType="num">
                                      <p:cBhvr>
                                        <p:cTn id="959" dur="1000"/>
                                        <p:tgtEl>
                                          <p:spTgt spid="269"/>
                                        </p:tgtEl>
                                        <p:attrNameLst>
                                          <p:attrName>ppt_x</p:attrName>
                                        </p:attrNameLst>
                                      </p:cBhvr>
                                      <p:tavLst>
                                        <p:tav tm="0">
                                          <p:val>
                                            <p:strVal val="ppt_x"/>
                                          </p:val>
                                        </p:tav>
                                        <p:tav tm="100000">
                                          <p:val>
                                            <p:strVal val="ppt_x"/>
                                          </p:val>
                                        </p:tav>
                                      </p:tavLst>
                                    </p:anim>
                                    <p:anim calcmode="lin" valueType="num">
                                      <p:cBhvr>
                                        <p:cTn id="960" dur="1000"/>
                                        <p:tgtEl>
                                          <p:spTgt spid="269"/>
                                        </p:tgtEl>
                                        <p:attrNameLst>
                                          <p:attrName>ppt_y</p:attrName>
                                        </p:attrNameLst>
                                      </p:cBhvr>
                                      <p:tavLst>
                                        <p:tav tm="0">
                                          <p:val>
                                            <p:strVal val="ppt_y"/>
                                          </p:val>
                                        </p:tav>
                                        <p:tav tm="100000">
                                          <p:val>
                                            <p:strVal val="ppt_y+.1"/>
                                          </p:val>
                                        </p:tav>
                                      </p:tavLst>
                                    </p:anim>
                                    <p:set>
                                      <p:cBhvr>
                                        <p:cTn id="961" dur="1" fill="hold">
                                          <p:stCondLst>
                                            <p:cond delay="999"/>
                                          </p:stCondLst>
                                        </p:cTn>
                                        <p:tgtEl>
                                          <p:spTgt spid="269"/>
                                        </p:tgtEl>
                                        <p:attrNameLst>
                                          <p:attrName>style.visibility</p:attrName>
                                        </p:attrNameLst>
                                      </p:cBhvr>
                                      <p:to>
                                        <p:strVal val="hidden"/>
                                      </p:to>
                                    </p:set>
                                  </p:childTnLst>
                                </p:cTn>
                              </p:par>
                              <p:par>
                                <p:cTn id="962" presetID="22" presetClass="exit" presetSubtype="4" fill="hold" nodeType="withEffect">
                                  <p:stCondLst>
                                    <p:cond delay="1000"/>
                                  </p:stCondLst>
                                  <p:childTnLst>
                                    <p:animEffect transition="out" filter="wipe(down)">
                                      <p:cBhvr>
                                        <p:cTn id="963" dur="500"/>
                                        <p:tgtEl>
                                          <p:spTgt spid="1062"/>
                                        </p:tgtEl>
                                      </p:cBhvr>
                                    </p:animEffect>
                                    <p:set>
                                      <p:cBhvr>
                                        <p:cTn id="964" dur="1" fill="hold">
                                          <p:stCondLst>
                                            <p:cond delay="499"/>
                                          </p:stCondLst>
                                        </p:cTn>
                                        <p:tgtEl>
                                          <p:spTgt spid="1062"/>
                                        </p:tgtEl>
                                        <p:attrNameLst>
                                          <p:attrName>style.visibility</p:attrName>
                                        </p:attrNameLst>
                                      </p:cBhvr>
                                      <p:to>
                                        <p:strVal val="hidden"/>
                                      </p:to>
                                    </p:set>
                                  </p:childTnLst>
                                </p:cTn>
                              </p:par>
                            </p:childTnLst>
                          </p:cTn>
                        </p:par>
                      </p:childTnLst>
                    </p:cTn>
                  </p:par>
                </p:childTnLst>
              </p:cTn>
              <p:nextCondLst>
                <p:cond evt="onClick" delay="0">
                  <p:tgtEl>
                    <p:spTgt spid="269"/>
                  </p:tgtEl>
                </p:cond>
              </p:nextCondLst>
            </p:seq>
            <p:seq concurrent="1" nextAc="seek">
              <p:cTn id="965" restart="whenNotActive" fill="hold" evtFilter="cancelBubble" nodeType="interactiveSeq">
                <p:stCondLst>
                  <p:cond evt="onClick" delay="0">
                    <p:tgtEl>
                      <p:spTgt spid="266"/>
                    </p:tgtEl>
                  </p:cond>
                </p:stCondLst>
                <p:endSync evt="end" delay="0">
                  <p:rtn val="all"/>
                </p:endSync>
                <p:childTnLst>
                  <p:par>
                    <p:cTn id="966" fill="hold">
                      <p:stCondLst>
                        <p:cond delay="0"/>
                      </p:stCondLst>
                      <p:childTnLst>
                        <p:par>
                          <p:cTn id="967" fill="hold">
                            <p:stCondLst>
                              <p:cond delay="0"/>
                            </p:stCondLst>
                            <p:childTnLst>
                              <p:par>
                                <p:cTn id="968" presetID="10" presetClass="entr" presetSubtype="0" fill="hold" grpId="1" nodeType="clickEffect">
                                  <p:stCondLst>
                                    <p:cond delay="0"/>
                                  </p:stCondLst>
                                  <p:childTnLst>
                                    <p:set>
                                      <p:cBhvr>
                                        <p:cTn id="969" dur="1" fill="hold">
                                          <p:stCondLst>
                                            <p:cond delay="0"/>
                                          </p:stCondLst>
                                        </p:cTn>
                                        <p:tgtEl>
                                          <p:spTgt spid="272"/>
                                        </p:tgtEl>
                                        <p:attrNameLst>
                                          <p:attrName>style.visibility</p:attrName>
                                        </p:attrNameLst>
                                      </p:cBhvr>
                                      <p:to>
                                        <p:strVal val="visible"/>
                                      </p:to>
                                    </p:set>
                                    <p:animEffect transition="in" filter="fade">
                                      <p:cBhvr>
                                        <p:cTn id="970" dur="500"/>
                                        <p:tgtEl>
                                          <p:spTgt spid="272"/>
                                        </p:tgtEl>
                                      </p:cBhvr>
                                    </p:animEffect>
                                  </p:childTnLst>
                                </p:cTn>
                              </p:par>
                              <p:par>
                                <p:cTn id="971" presetID="10" presetClass="entr" presetSubtype="0" fill="hold" nodeType="withEffect">
                                  <p:stCondLst>
                                    <p:cond delay="0"/>
                                  </p:stCondLst>
                                  <p:childTnLst>
                                    <p:set>
                                      <p:cBhvr>
                                        <p:cTn id="972" dur="1" fill="hold">
                                          <p:stCondLst>
                                            <p:cond delay="0"/>
                                          </p:stCondLst>
                                        </p:cTn>
                                        <p:tgtEl>
                                          <p:spTgt spid="260"/>
                                        </p:tgtEl>
                                        <p:attrNameLst>
                                          <p:attrName>style.visibility</p:attrName>
                                        </p:attrNameLst>
                                      </p:cBhvr>
                                      <p:to>
                                        <p:strVal val="visible"/>
                                      </p:to>
                                    </p:set>
                                    <p:animEffect transition="in" filter="fade">
                                      <p:cBhvr>
                                        <p:cTn id="973" dur="500"/>
                                        <p:tgtEl>
                                          <p:spTgt spid="260"/>
                                        </p:tgtEl>
                                      </p:cBhvr>
                                    </p:animEffect>
                                  </p:childTnLst>
                                </p:cTn>
                              </p:par>
                              <p:par>
                                <p:cTn id="974" presetID="1" presetClass="mediacall" presetSubtype="0" fill="hold" nodeType="withEffect">
                                  <p:stCondLst>
                                    <p:cond delay="0"/>
                                  </p:stCondLst>
                                  <p:childTnLst>
                                    <p:cmd type="call" cmd="playFrom(0.0)">
                                      <p:cBhvr>
                                        <p:cTn id="975" dur="3866" fill="hold"/>
                                        <p:tgtEl>
                                          <p:spTgt spid="274"/>
                                        </p:tgtEl>
                                      </p:cBhvr>
                                    </p:cmd>
                                  </p:childTnLst>
                                </p:cTn>
                              </p:par>
                              <p:par>
                                <p:cTn id="976" presetID="10" presetClass="exit" presetSubtype="0" fill="hold" nodeType="withEffect">
                                  <p:stCondLst>
                                    <p:cond delay="0"/>
                                  </p:stCondLst>
                                  <p:childTnLst>
                                    <p:animEffect transition="out" filter="fade">
                                      <p:cBhvr>
                                        <p:cTn id="977" dur="500"/>
                                        <p:tgtEl>
                                          <p:spTgt spid="269"/>
                                        </p:tgtEl>
                                      </p:cBhvr>
                                    </p:animEffect>
                                    <p:set>
                                      <p:cBhvr>
                                        <p:cTn id="978" dur="1" fill="hold">
                                          <p:stCondLst>
                                            <p:cond delay="499"/>
                                          </p:stCondLst>
                                        </p:cTn>
                                        <p:tgtEl>
                                          <p:spTgt spid="269"/>
                                        </p:tgtEl>
                                        <p:attrNameLst>
                                          <p:attrName>style.visibility</p:attrName>
                                        </p:attrNameLst>
                                      </p:cBhvr>
                                      <p:to>
                                        <p:strVal val="hidden"/>
                                      </p:to>
                                    </p:set>
                                  </p:childTnLst>
                                </p:cTn>
                              </p:par>
                              <p:par>
                                <p:cTn id="979" presetID="42" presetClass="exit" presetSubtype="0" fill="hold" nodeType="withEffect">
                                  <p:stCondLst>
                                    <p:cond delay="1000"/>
                                  </p:stCondLst>
                                  <p:childTnLst>
                                    <p:animEffect transition="out" filter="fade">
                                      <p:cBhvr>
                                        <p:cTn id="980" dur="1000"/>
                                        <p:tgtEl>
                                          <p:spTgt spid="262"/>
                                        </p:tgtEl>
                                      </p:cBhvr>
                                    </p:animEffect>
                                    <p:anim calcmode="lin" valueType="num">
                                      <p:cBhvr>
                                        <p:cTn id="981" dur="1000"/>
                                        <p:tgtEl>
                                          <p:spTgt spid="262"/>
                                        </p:tgtEl>
                                        <p:attrNameLst>
                                          <p:attrName>ppt_x</p:attrName>
                                        </p:attrNameLst>
                                      </p:cBhvr>
                                      <p:tavLst>
                                        <p:tav tm="0">
                                          <p:val>
                                            <p:strVal val="ppt_x"/>
                                          </p:val>
                                        </p:tav>
                                        <p:tav tm="100000">
                                          <p:val>
                                            <p:strVal val="ppt_x"/>
                                          </p:val>
                                        </p:tav>
                                      </p:tavLst>
                                    </p:anim>
                                    <p:anim calcmode="lin" valueType="num">
                                      <p:cBhvr>
                                        <p:cTn id="982" dur="1000"/>
                                        <p:tgtEl>
                                          <p:spTgt spid="262"/>
                                        </p:tgtEl>
                                        <p:attrNameLst>
                                          <p:attrName>ppt_y</p:attrName>
                                        </p:attrNameLst>
                                      </p:cBhvr>
                                      <p:tavLst>
                                        <p:tav tm="0">
                                          <p:val>
                                            <p:strVal val="ppt_y"/>
                                          </p:val>
                                        </p:tav>
                                        <p:tav tm="100000">
                                          <p:val>
                                            <p:strVal val="ppt_y+.1"/>
                                          </p:val>
                                        </p:tav>
                                      </p:tavLst>
                                    </p:anim>
                                    <p:set>
                                      <p:cBhvr>
                                        <p:cTn id="983" dur="1" fill="hold">
                                          <p:stCondLst>
                                            <p:cond delay="999"/>
                                          </p:stCondLst>
                                        </p:cTn>
                                        <p:tgtEl>
                                          <p:spTgt spid="262"/>
                                        </p:tgtEl>
                                        <p:attrNameLst>
                                          <p:attrName>style.visibility</p:attrName>
                                        </p:attrNameLst>
                                      </p:cBhvr>
                                      <p:to>
                                        <p:strVal val="hidden"/>
                                      </p:to>
                                    </p:set>
                                  </p:childTnLst>
                                </p:cTn>
                              </p:par>
                              <p:par>
                                <p:cTn id="984" presetID="42" presetClass="exit" presetSubtype="0" fill="hold" nodeType="withEffect">
                                  <p:stCondLst>
                                    <p:cond delay="1000"/>
                                  </p:stCondLst>
                                  <p:childTnLst>
                                    <p:animEffect transition="out" filter="fade">
                                      <p:cBhvr>
                                        <p:cTn id="985" dur="1000"/>
                                        <p:tgtEl>
                                          <p:spTgt spid="266"/>
                                        </p:tgtEl>
                                      </p:cBhvr>
                                    </p:animEffect>
                                    <p:anim calcmode="lin" valueType="num">
                                      <p:cBhvr>
                                        <p:cTn id="986" dur="1000"/>
                                        <p:tgtEl>
                                          <p:spTgt spid="266"/>
                                        </p:tgtEl>
                                        <p:attrNameLst>
                                          <p:attrName>ppt_x</p:attrName>
                                        </p:attrNameLst>
                                      </p:cBhvr>
                                      <p:tavLst>
                                        <p:tav tm="0">
                                          <p:val>
                                            <p:strVal val="ppt_x"/>
                                          </p:val>
                                        </p:tav>
                                        <p:tav tm="100000">
                                          <p:val>
                                            <p:strVal val="ppt_x"/>
                                          </p:val>
                                        </p:tav>
                                      </p:tavLst>
                                    </p:anim>
                                    <p:anim calcmode="lin" valueType="num">
                                      <p:cBhvr>
                                        <p:cTn id="987" dur="1000"/>
                                        <p:tgtEl>
                                          <p:spTgt spid="266"/>
                                        </p:tgtEl>
                                        <p:attrNameLst>
                                          <p:attrName>ppt_y</p:attrName>
                                        </p:attrNameLst>
                                      </p:cBhvr>
                                      <p:tavLst>
                                        <p:tav tm="0">
                                          <p:val>
                                            <p:strVal val="ppt_y"/>
                                          </p:val>
                                        </p:tav>
                                        <p:tav tm="100000">
                                          <p:val>
                                            <p:strVal val="ppt_y+.1"/>
                                          </p:val>
                                        </p:tav>
                                      </p:tavLst>
                                    </p:anim>
                                    <p:set>
                                      <p:cBhvr>
                                        <p:cTn id="988" dur="1" fill="hold">
                                          <p:stCondLst>
                                            <p:cond delay="999"/>
                                          </p:stCondLst>
                                        </p:cTn>
                                        <p:tgtEl>
                                          <p:spTgt spid="266"/>
                                        </p:tgtEl>
                                        <p:attrNameLst>
                                          <p:attrName>style.visibility</p:attrName>
                                        </p:attrNameLst>
                                      </p:cBhvr>
                                      <p:to>
                                        <p:strVal val="hidden"/>
                                      </p:to>
                                    </p:set>
                                  </p:childTnLst>
                                </p:cTn>
                              </p:par>
                              <p:par>
                                <p:cTn id="989" presetID="22" presetClass="exit" presetSubtype="4" fill="hold" nodeType="withEffect">
                                  <p:stCondLst>
                                    <p:cond delay="1000"/>
                                  </p:stCondLst>
                                  <p:childTnLst>
                                    <p:animEffect transition="out" filter="wipe(down)">
                                      <p:cBhvr>
                                        <p:cTn id="990" dur="500"/>
                                        <p:tgtEl>
                                          <p:spTgt spid="1062"/>
                                        </p:tgtEl>
                                      </p:cBhvr>
                                    </p:animEffect>
                                    <p:set>
                                      <p:cBhvr>
                                        <p:cTn id="991" dur="1" fill="hold">
                                          <p:stCondLst>
                                            <p:cond delay="499"/>
                                          </p:stCondLst>
                                        </p:cTn>
                                        <p:tgtEl>
                                          <p:spTgt spid="1062"/>
                                        </p:tgtEl>
                                        <p:attrNameLst>
                                          <p:attrName>style.visibility</p:attrName>
                                        </p:attrNameLst>
                                      </p:cBhvr>
                                      <p:to>
                                        <p:strVal val="hidden"/>
                                      </p:to>
                                    </p:set>
                                  </p:childTnLst>
                                </p:cTn>
                              </p:par>
                            </p:childTnLst>
                          </p:cTn>
                        </p:par>
                      </p:childTnLst>
                    </p:cTn>
                  </p:par>
                </p:childTnLst>
              </p:cTn>
              <p:nextCondLst>
                <p:cond evt="onClick" delay="0">
                  <p:tgtEl>
                    <p:spTgt spid="266"/>
                  </p:tgtEl>
                </p:cond>
              </p:nextCondLst>
            </p:seq>
            <p:audio>
              <p:cMediaNode vol="80000" showWhenStopped="0">
                <p:cTn id="992" fill="hold" display="0">
                  <p:stCondLst>
                    <p:cond delay="indefinite"/>
                  </p:stCondLst>
                  <p:endCondLst>
                    <p:cond evt="onStopAudio" delay="0">
                      <p:tgtEl>
                        <p:sldTgt/>
                      </p:tgtEl>
                    </p:cond>
                  </p:endCondLst>
                </p:cTn>
                <p:tgtEl>
                  <p:spTgt spid="288"/>
                </p:tgtEl>
              </p:cMediaNode>
            </p:audio>
            <p:audio>
              <p:cMediaNode vol="80000" showWhenStopped="0">
                <p:cTn id="993" fill="hold" display="0">
                  <p:stCondLst>
                    <p:cond delay="indefinite"/>
                  </p:stCondLst>
                  <p:endCondLst>
                    <p:cond evt="onStopAudio" delay="0">
                      <p:tgtEl>
                        <p:sldTgt/>
                      </p:tgtEl>
                    </p:cond>
                  </p:endCondLst>
                </p:cTn>
                <p:tgtEl>
                  <p:spTgt spid="289"/>
                </p:tgtEl>
              </p:cMediaNode>
            </p:audio>
            <p:seq concurrent="1" nextAc="seek">
              <p:cTn id="994" restart="whenNotActive" fill="hold" evtFilter="cancelBubble" nodeType="interactiveSeq">
                <p:stCondLst>
                  <p:cond evt="onClick" delay="0">
                    <p:tgtEl>
                      <p:spTgt spid="1058"/>
                    </p:tgtEl>
                  </p:cond>
                </p:stCondLst>
                <p:endSync evt="end" delay="0">
                  <p:rtn val="all"/>
                </p:endSync>
                <p:childTnLst>
                  <p:par>
                    <p:cTn id="995" fill="hold">
                      <p:stCondLst>
                        <p:cond delay="0"/>
                      </p:stCondLst>
                      <p:childTnLst>
                        <p:par>
                          <p:cTn id="996" fill="hold">
                            <p:stCondLst>
                              <p:cond delay="0"/>
                            </p:stCondLst>
                            <p:childTnLst>
                              <p:par>
                                <p:cTn id="997" presetID="42" presetClass="entr" presetSubtype="0" fill="hold" nodeType="clickEffect">
                                  <p:stCondLst>
                                    <p:cond delay="0"/>
                                  </p:stCondLst>
                                  <p:childTnLst>
                                    <p:set>
                                      <p:cBhvr>
                                        <p:cTn id="998" dur="1" fill="hold">
                                          <p:stCondLst>
                                            <p:cond delay="0"/>
                                          </p:stCondLst>
                                        </p:cTn>
                                        <p:tgtEl>
                                          <p:spTgt spid="277"/>
                                        </p:tgtEl>
                                        <p:attrNameLst>
                                          <p:attrName>style.visibility</p:attrName>
                                        </p:attrNameLst>
                                      </p:cBhvr>
                                      <p:to>
                                        <p:strVal val="visible"/>
                                      </p:to>
                                    </p:set>
                                    <p:animEffect transition="in" filter="fade">
                                      <p:cBhvr>
                                        <p:cTn id="999" dur="1000"/>
                                        <p:tgtEl>
                                          <p:spTgt spid="277"/>
                                        </p:tgtEl>
                                      </p:cBhvr>
                                    </p:animEffect>
                                    <p:anim calcmode="lin" valueType="num">
                                      <p:cBhvr>
                                        <p:cTn id="1000" dur="1000" fill="hold"/>
                                        <p:tgtEl>
                                          <p:spTgt spid="277"/>
                                        </p:tgtEl>
                                        <p:attrNameLst>
                                          <p:attrName>ppt_x</p:attrName>
                                        </p:attrNameLst>
                                      </p:cBhvr>
                                      <p:tavLst>
                                        <p:tav tm="0">
                                          <p:val>
                                            <p:strVal val="#ppt_x"/>
                                          </p:val>
                                        </p:tav>
                                        <p:tav tm="100000">
                                          <p:val>
                                            <p:strVal val="#ppt_x"/>
                                          </p:val>
                                        </p:tav>
                                      </p:tavLst>
                                    </p:anim>
                                    <p:anim calcmode="lin" valueType="num">
                                      <p:cBhvr>
                                        <p:cTn id="1001" dur="1000" fill="hold"/>
                                        <p:tgtEl>
                                          <p:spTgt spid="277"/>
                                        </p:tgtEl>
                                        <p:attrNameLst>
                                          <p:attrName>ppt_y</p:attrName>
                                        </p:attrNameLst>
                                      </p:cBhvr>
                                      <p:tavLst>
                                        <p:tav tm="0">
                                          <p:val>
                                            <p:strVal val="#ppt_y+.1"/>
                                          </p:val>
                                        </p:tav>
                                        <p:tav tm="100000">
                                          <p:val>
                                            <p:strVal val="#ppt_y"/>
                                          </p:val>
                                        </p:tav>
                                      </p:tavLst>
                                    </p:anim>
                                  </p:childTnLst>
                                </p:cTn>
                              </p:par>
                              <p:par>
                                <p:cTn id="1002" presetID="42" presetClass="entr" presetSubtype="0" fill="hold" nodeType="withEffect">
                                  <p:stCondLst>
                                    <p:cond delay="0"/>
                                  </p:stCondLst>
                                  <p:childTnLst>
                                    <p:set>
                                      <p:cBhvr>
                                        <p:cTn id="1003" dur="1" fill="hold">
                                          <p:stCondLst>
                                            <p:cond delay="0"/>
                                          </p:stCondLst>
                                        </p:cTn>
                                        <p:tgtEl>
                                          <p:spTgt spid="284"/>
                                        </p:tgtEl>
                                        <p:attrNameLst>
                                          <p:attrName>style.visibility</p:attrName>
                                        </p:attrNameLst>
                                      </p:cBhvr>
                                      <p:to>
                                        <p:strVal val="visible"/>
                                      </p:to>
                                    </p:set>
                                    <p:animEffect transition="in" filter="fade">
                                      <p:cBhvr>
                                        <p:cTn id="1004" dur="1000"/>
                                        <p:tgtEl>
                                          <p:spTgt spid="284"/>
                                        </p:tgtEl>
                                      </p:cBhvr>
                                    </p:animEffect>
                                    <p:anim calcmode="lin" valueType="num">
                                      <p:cBhvr>
                                        <p:cTn id="1005" dur="1000" fill="hold"/>
                                        <p:tgtEl>
                                          <p:spTgt spid="284"/>
                                        </p:tgtEl>
                                        <p:attrNameLst>
                                          <p:attrName>ppt_x</p:attrName>
                                        </p:attrNameLst>
                                      </p:cBhvr>
                                      <p:tavLst>
                                        <p:tav tm="0">
                                          <p:val>
                                            <p:strVal val="#ppt_x"/>
                                          </p:val>
                                        </p:tav>
                                        <p:tav tm="100000">
                                          <p:val>
                                            <p:strVal val="#ppt_x"/>
                                          </p:val>
                                        </p:tav>
                                      </p:tavLst>
                                    </p:anim>
                                    <p:anim calcmode="lin" valueType="num">
                                      <p:cBhvr>
                                        <p:cTn id="1006" dur="1000" fill="hold"/>
                                        <p:tgtEl>
                                          <p:spTgt spid="284"/>
                                        </p:tgtEl>
                                        <p:attrNameLst>
                                          <p:attrName>ppt_y</p:attrName>
                                        </p:attrNameLst>
                                      </p:cBhvr>
                                      <p:tavLst>
                                        <p:tav tm="0">
                                          <p:val>
                                            <p:strVal val="#ppt_y+.1"/>
                                          </p:val>
                                        </p:tav>
                                        <p:tav tm="100000">
                                          <p:val>
                                            <p:strVal val="#ppt_y"/>
                                          </p:val>
                                        </p:tav>
                                      </p:tavLst>
                                    </p:anim>
                                  </p:childTnLst>
                                </p:cTn>
                              </p:par>
                              <p:par>
                                <p:cTn id="1007" presetID="42" presetClass="entr" presetSubtype="0" fill="hold" nodeType="withEffect">
                                  <p:stCondLst>
                                    <p:cond delay="0"/>
                                  </p:stCondLst>
                                  <p:childTnLst>
                                    <p:set>
                                      <p:cBhvr>
                                        <p:cTn id="1008" dur="1" fill="hold">
                                          <p:stCondLst>
                                            <p:cond delay="0"/>
                                          </p:stCondLst>
                                        </p:cTn>
                                        <p:tgtEl>
                                          <p:spTgt spid="281"/>
                                        </p:tgtEl>
                                        <p:attrNameLst>
                                          <p:attrName>style.visibility</p:attrName>
                                        </p:attrNameLst>
                                      </p:cBhvr>
                                      <p:to>
                                        <p:strVal val="visible"/>
                                      </p:to>
                                    </p:set>
                                    <p:animEffect transition="in" filter="fade">
                                      <p:cBhvr>
                                        <p:cTn id="1009" dur="1000"/>
                                        <p:tgtEl>
                                          <p:spTgt spid="281"/>
                                        </p:tgtEl>
                                      </p:cBhvr>
                                    </p:animEffect>
                                    <p:anim calcmode="lin" valueType="num">
                                      <p:cBhvr>
                                        <p:cTn id="1010" dur="1000" fill="hold"/>
                                        <p:tgtEl>
                                          <p:spTgt spid="281"/>
                                        </p:tgtEl>
                                        <p:attrNameLst>
                                          <p:attrName>ppt_x</p:attrName>
                                        </p:attrNameLst>
                                      </p:cBhvr>
                                      <p:tavLst>
                                        <p:tav tm="0">
                                          <p:val>
                                            <p:strVal val="#ppt_x"/>
                                          </p:val>
                                        </p:tav>
                                        <p:tav tm="100000">
                                          <p:val>
                                            <p:strVal val="#ppt_x"/>
                                          </p:val>
                                        </p:tav>
                                      </p:tavLst>
                                    </p:anim>
                                    <p:anim calcmode="lin" valueType="num">
                                      <p:cBhvr>
                                        <p:cTn id="1011" dur="1000" fill="hold"/>
                                        <p:tgtEl>
                                          <p:spTgt spid="281"/>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8"/>
                  </p:tgtEl>
                </p:cond>
              </p:nextCondLst>
            </p:seq>
            <p:seq concurrent="1" nextAc="seek">
              <p:cTn id="1012" restart="whenNotActive" fill="hold" evtFilter="cancelBubble" nodeType="interactiveSeq">
                <p:stCondLst>
                  <p:cond evt="onClick" delay="0">
                    <p:tgtEl>
                      <p:spTgt spid="281"/>
                    </p:tgtEl>
                  </p:cond>
                </p:stCondLst>
                <p:endSync evt="end" delay="0">
                  <p:rtn val="all"/>
                </p:endSync>
                <p:childTnLst>
                  <p:par>
                    <p:cTn id="1013" fill="hold">
                      <p:stCondLst>
                        <p:cond delay="0"/>
                      </p:stCondLst>
                      <p:childTnLst>
                        <p:par>
                          <p:cTn id="1014" fill="hold">
                            <p:stCondLst>
                              <p:cond delay="0"/>
                            </p:stCondLst>
                            <p:childTnLst>
                              <p:par>
                                <p:cTn id="1015" presetID="10" presetClass="entr" presetSubtype="0" fill="hold" grpId="1" nodeType="clickEffect">
                                  <p:stCondLst>
                                    <p:cond delay="0"/>
                                  </p:stCondLst>
                                  <p:childTnLst>
                                    <p:set>
                                      <p:cBhvr>
                                        <p:cTn id="1016" dur="1" fill="hold">
                                          <p:stCondLst>
                                            <p:cond delay="0"/>
                                          </p:stCondLst>
                                        </p:cTn>
                                        <p:tgtEl>
                                          <p:spTgt spid="287"/>
                                        </p:tgtEl>
                                        <p:attrNameLst>
                                          <p:attrName>style.visibility</p:attrName>
                                        </p:attrNameLst>
                                      </p:cBhvr>
                                      <p:to>
                                        <p:strVal val="visible"/>
                                      </p:to>
                                    </p:set>
                                    <p:animEffect transition="in" filter="fade">
                                      <p:cBhvr>
                                        <p:cTn id="1017" dur="500"/>
                                        <p:tgtEl>
                                          <p:spTgt spid="287"/>
                                        </p:tgtEl>
                                      </p:cBhvr>
                                    </p:animEffect>
                                  </p:childTnLst>
                                </p:cTn>
                              </p:par>
                              <p:par>
                                <p:cTn id="1018" presetID="10" presetClass="entr" presetSubtype="0" fill="hold" nodeType="withEffect">
                                  <p:stCondLst>
                                    <p:cond delay="0"/>
                                  </p:stCondLst>
                                  <p:childTnLst>
                                    <p:set>
                                      <p:cBhvr>
                                        <p:cTn id="1019" dur="1" fill="hold">
                                          <p:stCondLst>
                                            <p:cond delay="0"/>
                                          </p:stCondLst>
                                        </p:cTn>
                                        <p:tgtEl>
                                          <p:spTgt spid="275"/>
                                        </p:tgtEl>
                                        <p:attrNameLst>
                                          <p:attrName>style.visibility</p:attrName>
                                        </p:attrNameLst>
                                      </p:cBhvr>
                                      <p:to>
                                        <p:strVal val="visible"/>
                                      </p:to>
                                    </p:set>
                                    <p:animEffect transition="in" filter="fade">
                                      <p:cBhvr>
                                        <p:cTn id="1020" dur="500"/>
                                        <p:tgtEl>
                                          <p:spTgt spid="275"/>
                                        </p:tgtEl>
                                      </p:cBhvr>
                                    </p:animEffect>
                                  </p:childTnLst>
                                </p:cTn>
                              </p:par>
                              <p:par>
                                <p:cTn id="1021" presetID="1" presetClass="mediacall" presetSubtype="0" fill="hold" nodeType="withEffect">
                                  <p:stCondLst>
                                    <p:cond delay="0"/>
                                  </p:stCondLst>
                                  <p:childTnLst>
                                    <p:cmd type="call" cmd="playFrom(0.0)">
                                      <p:cBhvr>
                                        <p:cTn id="1022" dur="3866" fill="hold"/>
                                        <p:tgtEl>
                                          <p:spTgt spid="289"/>
                                        </p:tgtEl>
                                      </p:cBhvr>
                                    </p:cmd>
                                  </p:childTnLst>
                                </p:cTn>
                              </p:par>
                              <p:par>
                                <p:cTn id="1023" presetID="10" presetClass="exit" presetSubtype="0" fill="hold" nodeType="withEffect">
                                  <p:stCondLst>
                                    <p:cond delay="0"/>
                                  </p:stCondLst>
                                  <p:childTnLst>
                                    <p:animEffect transition="out" filter="fade">
                                      <p:cBhvr>
                                        <p:cTn id="1024" dur="500"/>
                                        <p:tgtEl>
                                          <p:spTgt spid="284"/>
                                        </p:tgtEl>
                                      </p:cBhvr>
                                    </p:animEffect>
                                    <p:set>
                                      <p:cBhvr>
                                        <p:cTn id="1025" dur="1" fill="hold">
                                          <p:stCondLst>
                                            <p:cond delay="499"/>
                                          </p:stCondLst>
                                        </p:cTn>
                                        <p:tgtEl>
                                          <p:spTgt spid="284"/>
                                        </p:tgtEl>
                                        <p:attrNameLst>
                                          <p:attrName>style.visibility</p:attrName>
                                        </p:attrNameLst>
                                      </p:cBhvr>
                                      <p:to>
                                        <p:strVal val="hidden"/>
                                      </p:to>
                                    </p:set>
                                  </p:childTnLst>
                                </p:cTn>
                              </p:par>
                              <p:par>
                                <p:cTn id="1026" presetID="42" presetClass="exit" presetSubtype="0" fill="hold" nodeType="withEffect">
                                  <p:stCondLst>
                                    <p:cond delay="1000"/>
                                  </p:stCondLst>
                                  <p:childTnLst>
                                    <p:animEffect transition="out" filter="fade">
                                      <p:cBhvr>
                                        <p:cTn id="1027" dur="1000"/>
                                        <p:tgtEl>
                                          <p:spTgt spid="277"/>
                                        </p:tgtEl>
                                      </p:cBhvr>
                                    </p:animEffect>
                                    <p:anim calcmode="lin" valueType="num">
                                      <p:cBhvr>
                                        <p:cTn id="1028" dur="1000"/>
                                        <p:tgtEl>
                                          <p:spTgt spid="277"/>
                                        </p:tgtEl>
                                        <p:attrNameLst>
                                          <p:attrName>ppt_x</p:attrName>
                                        </p:attrNameLst>
                                      </p:cBhvr>
                                      <p:tavLst>
                                        <p:tav tm="0">
                                          <p:val>
                                            <p:strVal val="ppt_x"/>
                                          </p:val>
                                        </p:tav>
                                        <p:tav tm="100000">
                                          <p:val>
                                            <p:strVal val="ppt_x"/>
                                          </p:val>
                                        </p:tav>
                                      </p:tavLst>
                                    </p:anim>
                                    <p:anim calcmode="lin" valueType="num">
                                      <p:cBhvr>
                                        <p:cTn id="1029" dur="1000"/>
                                        <p:tgtEl>
                                          <p:spTgt spid="277"/>
                                        </p:tgtEl>
                                        <p:attrNameLst>
                                          <p:attrName>ppt_y</p:attrName>
                                        </p:attrNameLst>
                                      </p:cBhvr>
                                      <p:tavLst>
                                        <p:tav tm="0">
                                          <p:val>
                                            <p:strVal val="ppt_y"/>
                                          </p:val>
                                        </p:tav>
                                        <p:tav tm="100000">
                                          <p:val>
                                            <p:strVal val="ppt_y+.1"/>
                                          </p:val>
                                        </p:tav>
                                      </p:tavLst>
                                    </p:anim>
                                    <p:set>
                                      <p:cBhvr>
                                        <p:cTn id="1030" dur="1" fill="hold">
                                          <p:stCondLst>
                                            <p:cond delay="999"/>
                                          </p:stCondLst>
                                        </p:cTn>
                                        <p:tgtEl>
                                          <p:spTgt spid="277"/>
                                        </p:tgtEl>
                                        <p:attrNameLst>
                                          <p:attrName>style.visibility</p:attrName>
                                        </p:attrNameLst>
                                      </p:cBhvr>
                                      <p:to>
                                        <p:strVal val="hidden"/>
                                      </p:to>
                                    </p:set>
                                  </p:childTnLst>
                                </p:cTn>
                              </p:par>
                              <p:par>
                                <p:cTn id="1031" presetID="42" presetClass="exit" presetSubtype="0" fill="hold" nodeType="withEffect">
                                  <p:stCondLst>
                                    <p:cond delay="1000"/>
                                  </p:stCondLst>
                                  <p:childTnLst>
                                    <p:animEffect transition="out" filter="fade">
                                      <p:cBhvr>
                                        <p:cTn id="1032" dur="1000"/>
                                        <p:tgtEl>
                                          <p:spTgt spid="281"/>
                                        </p:tgtEl>
                                      </p:cBhvr>
                                    </p:animEffect>
                                    <p:anim calcmode="lin" valueType="num">
                                      <p:cBhvr>
                                        <p:cTn id="1033" dur="1000"/>
                                        <p:tgtEl>
                                          <p:spTgt spid="281"/>
                                        </p:tgtEl>
                                        <p:attrNameLst>
                                          <p:attrName>ppt_x</p:attrName>
                                        </p:attrNameLst>
                                      </p:cBhvr>
                                      <p:tavLst>
                                        <p:tav tm="0">
                                          <p:val>
                                            <p:strVal val="ppt_x"/>
                                          </p:val>
                                        </p:tav>
                                        <p:tav tm="100000">
                                          <p:val>
                                            <p:strVal val="ppt_x"/>
                                          </p:val>
                                        </p:tav>
                                      </p:tavLst>
                                    </p:anim>
                                    <p:anim calcmode="lin" valueType="num">
                                      <p:cBhvr>
                                        <p:cTn id="1034" dur="1000"/>
                                        <p:tgtEl>
                                          <p:spTgt spid="281"/>
                                        </p:tgtEl>
                                        <p:attrNameLst>
                                          <p:attrName>ppt_y</p:attrName>
                                        </p:attrNameLst>
                                      </p:cBhvr>
                                      <p:tavLst>
                                        <p:tav tm="0">
                                          <p:val>
                                            <p:strVal val="ppt_y"/>
                                          </p:val>
                                        </p:tav>
                                        <p:tav tm="100000">
                                          <p:val>
                                            <p:strVal val="ppt_y+.1"/>
                                          </p:val>
                                        </p:tav>
                                      </p:tavLst>
                                    </p:anim>
                                    <p:set>
                                      <p:cBhvr>
                                        <p:cTn id="1035" dur="1" fill="hold">
                                          <p:stCondLst>
                                            <p:cond delay="999"/>
                                          </p:stCondLst>
                                        </p:cTn>
                                        <p:tgtEl>
                                          <p:spTgt spid="281"/>
                                        </p:tgtEl>
                                        <p:attrNameLst>
                                          <p:attrName>style.visibility</p:attrName>
                                        </p:attrNameLst>
                                      </p:cBhvr>
                                      <p:to>
                                        <p:strVal val="hidden"/>
                                      </p:to>
                                    </p:set>
                                  </p:childTnLst>
                                </p:cTn>
                              </p:par>
                              <p:par>
                                <p:cTn id="1036" presetID="22" presetClass="exit" presetSubtype="4" fill="hold" nodeType="withEffect">
                                  <p:stCondLst>
                                    <p:cond delay="1000"/>
                                  </p:stCondLst>
                                  <p:childTnLst>
                                    <p:animEffect transition="out" filter="wipe(down)">
                                      <p:cBhvr>
                                        <p:cTn id="1037" dur="500"/>
                                        <p:tgtEl>
                                          <p:spTgt spid="1058"/>
                                        </p:tgtEl>
                                      </p:cBhvr>
                                    </p:animEffect>
                                    <p:set>
                                      <p:cBhvr>
                                        <p:cTn id="1038" dur="1" fill="hold">
                                          <p:stCondLst>
                                            <p:cond delay="499"/>
                                          </p:stCondLst>
                                        </p:cTn>
                                        <p:tgtEl>
                                          <p:spTgt spid="1058"/>
                                        </p:tgtEl>
                                        <p:attrNameLst>
                                          <p:attrName>style.visibility</p:attrName>
                                        </p:attrNameLst>
                                      </p:cBhvr>
                                      <p:to>
                                        <p:strVal val="hidden"/>
                                      </p:to>
                                    </p:set>
                                  </p:childTnLst>
                                </p:cTn>
                              </p:par>
                            </p:childTnLst>
                          </p:cTn>
                        </p:par>
                      </p:childTnLst>
                    </p:cTn>
                  </p:par>
                </p:childTnLst>
              </p:cTn>
              <p:nextCondLst>
                <p:cond evt="onClick" delay="0">
                  <p:tgtEl>
                    <p:spTgt spid="281"/>
                  </p:tgtEl>
                </p:cond>
              </p:nextCondLst>
            </p:seq>
            <p:seq concurrent="1" nextAc="seek">
              <p:cTn id="1039" restart="whenNotActive" fill="hold" evtFilter="cancelBubble" nodeType="interactiveSeq">
                <p:stCondLst>
                  <p:cond evt="onClick" delay="0">
                    <p:tgtEl>
                      <p:spTgt spid="284"/>
                    </p:tgtEl>
                  </p:cond>
                </p:stCondLst>
                <p:endSync evt="end" delay="0">
                  <p:rtn val="all"/>
                </p:endSync>
                <p:childTnLst>
                  <p:par>
                    <p:cTn id="1040" fill="hold">
                      <p:stCondLst>
                        <p:cond delay="0"/>
                      </p:stCondLst>
                      <p:childTnLst>
                        <p:par>
                          <p:cTn id="1041" fill="hold">
                            <p:stCondLst>
                              <p:cond delay="0"/>
                            </p:stCondLst>
                            <p:childTnLst>
                              <p:par>
                                <p:cTn id="1042" presetID="10" presetClass="entr" presetSubtype="0" fill="hold" nodeType="clickEffect">
                                  <p:stCondLst>
                                    <p:cond delay="0"/>
                                  </p:stCondLst>
                                  <p:childTnLst>
                                    <p:set>
                                      <p:cBhvr>
                                        <p:cTn id="1043" dur="1" fill="hold">
                                          <p:stCondLst>
                                            <p:cond delay="0"/>
                                          </p:stCondLst>
                                        </p:cTn>
                                        <p:tgtEl>
                                          <p:spTgt spid="276"/>
                                        </p:tgtEl>
                                        <p:attrNameLst>
                                          <p:attrName>style.visibility</p:attrName>
                                        </p:attrNameLst>
                                      </p:cBhvr>
                                      <p:to>
                                        <p:strVal val="visible"/>
                                      </p:to>
                                    </p:set>
                                    <p:animEffect transition="in" filter="fade">
                                      <p:cBhvr>
                                        <p:cTn id="1044" dur="500"/>
                                        <p:tgtEl>
                                          <p:spTgt spid="276"/>
                                        </p:tgtEl>
                                      </p:cBhvr>
                                    </p:animEffect>
                                  </p:childTnLst>
                                </p:cTn>
                              </p:par>
                              <p:par>
                                <p:cTn id="1045" presetID="10" presetClass="entr" presetSubtype="0" fill="hold" grpId="0" nodeType="withEffect">
                                  <p:stCondLst>
                                    <p:cond delay="0"/>
                                  </p:stCondLst>
                                  <p:childTnLst>
                                    <p:set>
                                      <p:cBhvr>
                                        <p:cTn id="1046" dur="1" fill="hold">
                                          <p:stCondLst>
                                            <p:cond delay="0"/>
                                          </p:stCondLst>
                                        </p:cTn>
                                        <p:tgtEl>
                                          <p:spTgt spid="287"/>
                                        </p:tgtEl>
                                        <p:attrNameLst>
                                          <p:attrName>style.visibility</p:attrName>
                                        </p:attrNameLst>
                                      </p:cBhvr>
                                      <p:to>
                                        <p:strVal val="visible"/>
                                      </p:to>
                                    </p:set>
                                    <p:animEffect transition="in" filter="fade">
                                      <p:cBhvr>
                                        <p:cTn id="1047" dur="500"/>
                                        <p:tgtEl>
                                          <p:spTgt spid="287"/>
                                        </p:tgtEl>
                                      </p:cBhvr>
                                    </p:animEffect>
                                  </p:childTnLst>
                                </p:cTn>
                              </p:par>
                              <p:par>
                                <p:cTn id="1048" presetID="1" presetClass="mediacall" presetSubtype="0" fill="hold" nodeType="withEffect">
                                  <p:stCondLst>
                                    <p:cond delay="0"/>
                                  </p:stCondLst>
                                  <p:childTnLst>
                                    <p:cmd type="call" cmd="playFrom(0.0)">
                                      <p:cBhvr>
                                        <p:cTn id="1049" dur="3056" fill="hold"/>
                                        <p:tgtEl>
                                          <p:spTgt spid="288"/>
                                        </p:tgtEl>
                                      </p:cBhvr>
                                    </p:cmd>
                                  </p:childTnLst>
                                </p:cTn>
                              </p:par>
                              <p:par>
                                <p:cTn id="1050" presetID="10" presetClass="exit" presetSubtype="0" fill="hold" nodeType="withEffect">
                                  <p:stCondLst>
                                    <p:cond delay="0"/>
                                  </p:stCondLst>
                                  <p:childTnLst>
                                    <p:animEffect transition="out" filter="fade">
                                      <p:cBhvr>
                                        <p:cTn id="1051" dur="500"/>
                                        <p:tgtEl>
                                          <p:spTgt spid="281"/>
                                        </p:tgtEl>
                                      </p:cBhvr>
                                    </p:animEffect>
                                    <p:set>
                                      <p:cBhvr>
                                        <p:cTn id="1052" dur="1" fill="hold">
                                          <p:stCondLst>
                                            <p:cond delay="499"/>
                                          </p:stCondLst>
                                        </p:cTn>
                                        <p:tgtEl>
                                          <p:spTgt spid="281"/>
                                        </p:tgtEl>
                                        <p:attrNameLst>
                                          <p:attrName>style.visibility</p:attrName>
                                        </p:attrNameLst>
                                      </p:cBhvr>
                                      <p:to>
                                        <p:strVal val="hidden"/>
                                      </p:to>
                                    </p:set>
                                  </p:childTnLst>
                                </p:cTn>
                              </p:par>
                              <p:par>
                                <p:cTn id="1053" presetID="42" presetClass="exit" presetSubtype="0" fill="hold" nodeType="withEffect">
                                  <p:stCondLst>
                                    <p:cond delay="1000"/>
                                  </p:stCondLst>
                                  <p:childTnLst>
                                    <p:animEffect transition="out" filter="fade">
                                      <p:cBhvr>
                                        <p:cTn id="1054" dur="1000"/>
                                        <p:tgtEl>
                                          <p:spTgt spid="277"/>
                                        </p:tgtEl>
                                      </p:cBhvr>
                                    </p:animEffect>
                                    <p:anim calcmode="lin" valueType="num">
                                      <p:cBhvr>
                                        <p:cTn id="1055" dur="1000"/>
                                        <p:tgtEl>
                                          <p:spTgt spid="277"/>
                                        </p:tgtEl>
                                        <p:attrNameLst>
                                          <p:attrName>ppt_x</p:attrName>
                                        </p:attrNameLst>
                                      </p:cBhvr>
                                      <p:tavLst>
                                        <p:tav tm="0">
                                          <p:val>
                                            <p:strVal val="ppt_x"/>
                                          </p:val>
                                        </p:tav>
                                        <p:tav tm="100000">
                                          <p:val>
                                            <p:strVal val="ppt_x"/>
                                          </p:val>
                                        </p:tav>
                                      </p:tavLst>
                                    </p:anim>
                                    <p:anim calcmode="lin" valueType="num">
                                      <p:cBhvr>
                                        <p:cTn id="1056" dur="1000"/>
                                        <p:tgtEl>
                                          <p:spTgt spid="277"/>
                                        </p:tgtEl>
                                        <p:attrNameLst>
                                          <p:attrName>ppt_y</p:attrName>
                                        </p:attrNameLst>
                                      </p:cBhvr>
                                      <p:tavLst>
                                        <p:tav tm="0">
                                          <p:val>
                                            <p:strVal val="ppt_y"/>
                                          </p:val>
                                        </p:tav>
                                        <p:tav tm="100000">
                                          <p:val>
                                            <p:strVal val="ppt_y+.1"/>
                                          </p:val>
                                        </p:tav>
                                      </p:tavLst>
                                    </p:anim>
                                    <p:set>
                                      <p:cBhvr>
                                        <p:cTn id="1057" dur="1" fill="hold">
                                          <p:stCondLst>
                                            <p:cond delay="999"/>
                                          </p:stCondLst>
                                        </p:cTn>
                                        <p:tgtEl>
                                          <p:spTgt spid="277"/>
                                        </p:tgtEl>
                                        <p:attrNameLst>
                                          <p:attrName>style.visibility</p:attrName>
                                        </p:attrNameLst>
                                      </p:cBhvr>
                                      <p:to>
                                        <p:strVal val="hidden"/>
                                      </p:to>
                                    </p:set>
                                  </p:childTnLst>
                                </p:cTn>
                              </p:par>
                              <p:par>
                                <p:cTn id="1058" presetID="42" presetClass="exit" presetSubtype="0" fill="hold" nodeType="withEffect">
                                  <p:stCondLst>
                                    <p:cond delay="1000"/>
                                  </p:stCondLst>
                                  <p:childTnLst>
                                    <p:animEffect transition="out" filter="fade">
                                      <p:cBhvr>
                                        <p:cTn id="1059" dur="1000"/>
                                        <p:tgtEl>
                                          <p:spTgt spid="284"/>
                                        </p:tgtEl>
                                      </p:cBhvr>
                                    </p:animEffect>
                                    <p:anim calcmode="lin" valueType="num">
                                      <p:cBhvr>
                                        <p:cTn id="1060" dur="1000"/>
                                        <p:tgtEl>
                                          <p:spTgt spid="284"/>
                                        </p:tgtEl>
                                        <p:attrNameLst>
                                          <p:attrName>ppt_x</p:attrName>
                                        </p:attrNameLst>
                                      </p:cBhvr>
                                      <p:tavLst>
                                        <p:tav tm="0">
                                          <p:val>
                                            <p:strVal val="ppt_x"/>
                                          </p:val>
                                        </p:tav>
                                        <p:tav tm="100000">
                                          <p:val>
                                            <p:strVal val="ppt_x"/>
                                          </p:val>
                                        </p:tav>
                                      </p:tavLst>
                                    </p:anim>
                                    <p:anim calcmode="lin" valueType="num">
                                      <p:cBhvr>
                                        <p:cTn id="1061" dur="1000"/>
                                        <p:tgtEl>
                                          <p:spTgt spid="284"/>
                                        </p:tgtEl>
                                        <p:attrNameLst>
                                          <p:attrName>ppt_y</p:attrName>
                                        </p:attrNameLst>
                                      </p:cBhvr>
                                      <p:tavLst>
                                        <p:tav tm="0">
                                          <p:val>
                                            <p:strVal val="ppt_y"/>
                                          </p:val>
                                        </p:tav>
                                        <p:tav tm="100000">
                                          <p:val>
                                            <p:strVal val="ppt_y+.1"/>
                                          </p:val>
                                        </p:tav>
                                      </p:tavLst>
                                    </p:anim>
                                    <p:set>
                                      <p:cBhvr>
                                        <p:cTn id="1062" dur="1" fill="hold">
                                          <p:stCondLst>
                                            <p:cond delay="999"/>
                                          </p:stCondLst>
                                        </p:cTn>
                                        <p:tgtEl>
                                          <p:spTgt spid="284"/>
                                        </p:tgtEl>
                                        <p:attrNameLst>
                                          <p:attrName>style.visibility</p:attrName>
                                        </p:attrNameLst>
                                      </p:cBhvr>
                                      <p:to>
                                        <p:strVal val="hidden"/>
                                      </p:to>
                                    </p:set>
                                  </p:childTnLst>
                                </p:cTn>
                              </p:par>
                              <p:par>
                                <p:cTn id="1063" presetID="22" presetClass="exit" presetSubtype="4" fill="hold" nodeType="withEffect">
                                  <p:stCondLst>
                                    <p:cond delay="1000"/>
                                  </p:stCondLst>
                                  <p:childTnLst>
                                    <p:animEffect transition="out" filter="wipe(down)">
                                      <p:cBhvr>
                                        <p:cTn id="1064" dur="500"/>
                                        <p:tgtEl>
                                          <p:spTgt spid="1058"/>
                                        </p:tgtEl>
                                      </p:cBhvr>
                                    </p:animEffect>
                                    <p:set>
                                      <p:cBhvr>
                                        <p:cTn id="1065" dur="1" fill="hold">
                                          <p:stCondLst>
                                            <p:cond delay="499"/>
                                          </p:stCondLst>
                                        </p:cTn>
                                        <p:tgtEl>
                                          <p:spTgt spid="1058"/>
                                        </p:tgtEl>
                                        <p:attrNameLst>
                                          <p:attrName>style.visibility</p:attrName>
                                        </p:attrNameLst>
                                      </p:cBhvr>
                                      <p:to>
                                        <p:strVal val="hidden"/>
                                      </p:to>
                                    </p:set>
                                  </p:childTnLst>
                                </p:cTn>
                              </p:par>
                            </p:childTnLst>
                          </p:cTn>
                        </p:par>
                      </p:childTnLst>
                    </p:cTn>
                  </p:par>
                </p:childTnLst>
              </p:cTn>
              <p:nextCondLst>
                <p:cond evt="onClick" delay="0">
                  <p:tgtEl>
                    <p:spTgt spid="284"/>
                  </p:tgtEl>
                </p:cond>
              </p:nextCondLst>
            </p:seq>
            <p:audio>
              <p:cMediaNode vol="80000" showWhenStopped="0">
                <p:cTn id="1066" fill="hold" display="0">
                  <p:stCondLst>
                    <p:cond delay="indefinite"/>
                  </p:stCondLst>
                  <p:endCondLst>
                    <p:cond evt="onStopAudio" delay="0">
                      <p:tgtEl>
                        <p:sldTgt/>
                      </p:tgtEl>
                    </p:cond>
                  </p:endCondLst>
                </p:cTn>
                <p:tgtEl>
                  <p:spTgt spid="313"/>
                </p:tgtEl>
              </p:cMediaNode>
            </p:audio>
            <p:audio>
              <p:cMediaNode vol="80000" showWhenStopped="0">
                <p:cTn id="1067" fill="hold" display="0">
                  <p:stCondLst>
                    <p:cond delay="indefinite"/>
                  </p:stCondLst>
                  <p:endCondLst>
                    <p:cond evt="onStopAudio" delay="0">
                      <p:tgtEl>
                        <p:sldTgt/>
                      </p:tgtEl>
                    </p:cond>
                  </p:endCondLst>
                </p:cTn>
                <p:tgtEl>
                  <p:spTgt spid="314"/>
                </p:tgtEl>
              </p:cMediaNode>
            </p:audio>
            <p:seq concurrent="1" nextAc="seek">
              <p:cTn id="1068" restart="whenNotActive" fill="hold" evtFilter="cancelBubble" nodeType="interactiveSeq">
                <p:stCondLst>
                  <p:cond evt="onClick" delay="0">
                    <p:tgtEl>
                      <p:spTgt spid="1060"/>
                    </p:tgtEl>
                  </p:cond>
                </p:stCondLst>
                <p:endSync evt="end" delay="0">
                  <p:rtn val="all"/>
                </p:endSync>
                <p:childTnLst>
                  <p:par>
                    <p:cTn id="1069" fill="hold">
                      <p:stCondLst>
                        <p:cond delay="0"/>
                      </p:stCondLst>
                      <p:childTnLst>
                        <p:par>
                          <p:cTn id="1070" fill="hold">
                            <p:stCondLst>
                              <p:cond delay="0"/>
                            </p:stCondLst>
                            <p:childTnLst>
                              <p:par>
                                <p:cTn id="1071" presetID="42" presetClass="entr" presetSubtype="0" fill="hold" nodeType="clickEffect">
                                  <p:stCondLst>
                                    <p:cond delay="0"/>
                                  </p:stCondLst>
                                  <p:childTnLst>
                                    <p:set>
                                      <p:cBhvr>
                                        <p:cTn id="1072" dur="1" fill="hold">
                                          <p:stCondLst>
                                            <p:cond delay="0"/>
                                          </p:stCondLst>
                                        </p:cTn>
                                        <p:tgtEl>
                                          <p:spTgt spid="304"/>
                                        </p:tgtEl>
                                        <p:attrNameLst>
                                          <p:attrName>style.visibility</p:attrName>
                                        </p:attrNameLst>
                                      </p:cBhvr>
                                      <p:to>
                                        <p:strVal val="visible"/>
                                      </p:to>
                                    </p:set>
                                    <p:animEffect transition="in" filter="fade">
                                      <p:cBhvr>
                                        <p:cTn id="1073" dur="1000"/>
                                        <p:tgtEl>
                                          <p:spTgt spid="304"/>
                                        </p:tgtEl>
                                      </p:cBhvr>
                                    </p:animEffect>
                                    <p:anim calcmode="lin" valueType="num">
                                      <p:cBhvr>
                                        <p:cTn id="1074" dur="1000" fill="hold"/>
                                        <p:tgtEl>
                                          <p:spTgt spid="304"/>
                                        </p:tgtEl>
                                        <p:attrNameLst>
                                          <p:attrName>ppt_x</p:attrName>
                                        </p:attrNameLst>
                                      </p:cBhvr>
                                      <p:tavLst>
                                        <p:tav tm="0">
                                          <p:val>
                                            <p:strVal val="#ppt_x"/>
                                          </p:val>
                                        </p:tav>
                                        <p:tav tm="100000">
                                          <p:val>
                                            <p:strVal val="#ppt_x"/>
                                          </p:val>
                                        </p:tav>
                                      </p:tavLst>
                                    </p:anim>
                                    <p:anim calcmode="lin" valueType="num">
                                      <p:cBhvr>
                                        <p:cTn id="1075" dur="1000" fill="hold"/>
                                        <p:tgtEl>
                                          <p:spTgt spid="304"/>
                                        </p:tgtEl>
                                        <p:attrNameLst>
                                          <p:attrName>ppt_y</p:attrName>
                                        </p:attrNameLst>
                                      </p:cBhvr>
                                      <p:tavLst>
                                        <p:tav tm="0">
                                          <p:val>
                                            <p:strVal val="#ppt_y+.1"/>
                                          </p:val>
                                        </p:tav>
                                        <p:tav tm="100000">
                                          <p:val>
                                            <p:strVal val="#ppt_y"/>
                                          </p:val>
                                        </p:tav>
                                      </p:tavLst>
                                    </p:anim>
                                  </p:childTnLst>
                                </p:cTn>
                              </p:par>
                              <p:par>
                                <p:cTn id="1076" presetID="42" presetClass="entr" presetSubtype="0" fill="hold" nodeType="withEffect">
                                  <p:stCondLst>
                                    <p:cond delay="0"/>
                                  </p:stCondLst>
                                  <p:childTnLst>
                                    <p:set>
                                      <p:cBhvr>
                                        <p:cTn id="1077" dur="1" fill="hold">
                                          <p:stCondLst>
                                            <p:cond delay="0"/>
                                          </p:stCondLst>
                                        </p:cTn>
                                        <p:tgtEl>
                                          <p:spTgt spid="300"/>
                                        </p:tgtEl>
                                        <p:attrNameLst>
                                          <p:attrName>style.visibility</p:attrName>
                                        </p:attrNameLst>
                                      </p:cBhvr>
                                      <p:to>
                                        <p:strVal val="visible"/>
                                      </p:to>
                                    </p:set>
                                    <p:animEffect transition="in" filter="fade">
                                      <p:cBhvr>
                                        <p:cTn id="1078" dur="1000"/>
                                        <p:tgtEl>
                                          <p:spTgt spid="300"/>
                                        </p:tgtEl>
                                      </p:cBhvr>
                                    </p:animEffect>
                                    <p:anim calcmode="lin" valueType="num">
                                      <p:cBhvr>
                                        <p:cTn id="1079" dur="1000" fill="hold"/>
                                        <p:tgtEl>
                                          <p:spTgt spid="300"/>
                                        </p:tgtEl>
                                        <p:attrNameLst>
                                          <p:attrName>ppt_x</p:attrName>
                                        </p:attrNameLst>
                                      </p:cBhvr>
                                      <p:tavLst>
                                        <p:tav tm="0">
                                          <p:val>
                                            <p:strVal val="#ppt_x"/>
                                          </p:val>
                                        </p:tav>
                                        <p:tav tm="100000">
                                          <p:val>
                                            <p:strVal val="#ppt_x"/>
                                          </p:val>
                                        </p:tav>
                                      </p:tavLst>
                                    </p:anim>
                                    <p:anim calcmode="lin" valueType="num">
                                      <p:cBhvr>
                                        <p:cTn id="1080" dur="1000" fill="hold"/>
                                        <p:tgtEl>
                                          <p:spTgt spid="300"/>
                                        </p:tgtEl>
                                        <p:attrNameLst>
                                          <p:attrName>ppt_y</p:attrName>
                                        </p:attrNameLst>
                                      </p:cBhvr>
                                      <p:tavLst>
                                        <p:tav tm="0">
                                          <p:val>
                                            <p:strVal val="#ppt_y+.1"/>
                                          </p:val>
                                        </p:tav>
                                        <p:tav tm="100000">
                                          <p:val>
                                            <p:strVal val="#ppt_y"/>
                                          </p:val>
                                        </p:tav>
                                      </p:tavLst>
                                    </p:anim>
                                  </p:childTnLst>
                                </p:cTn>
                              </p:par>
                              <p:par>
                                <p:cTn id="1081" presetID="42" presetClass="entr" presetSubtype="0" fill="hold" nodeType="withEffect">
                                  <p:stCondLst>
                                    <p:cond delay="0"/>
                                  </p:stCondLst>
                                  <p:childTnLst>
                                    <p:set>
                                      <p:cBhvr>
                                        <p:cTn id="1082" dur="1" fill="hold">
                                          <p:stCondLst>
                                            <p:cond delay="0"/>
                                          </p:stCondLst>
                                        </p:cTn>
                                        <p:tgtEl>
                                          <p:spTgt spid="307"/>
                                        </p:tgtEl>
                                        <p:attrNameLst>
                                          <p:attrName>style.visibility</p:attrName>
                                        </p:attrNameLst>
                                      </p:cBhvr>
                                      <p:to>
                                        <p:strVal val="visible"/>
                                      </p:to>
                                    </p:set>
                                    <p:animEffect transition="in" filter="fade">
                                      <p:cBhvr>
                                        <p:cTn id="1083" dur="1000"/>
                                        <p:tgtEl>
                                          <p:spTgt spid="307"/>
                                        </p:tgtEl>
                                      </p:cBhvr>
                                    </p:animEffect>
                                    <p:anim calcmode="lin" valueType="num">
                                      <p:cBhvr>
                                        <p:cTn id="1084" dur="1000" fill="hold"/>
                                        <p:tgtEl>
                                          <p:spTgt spid="307"/>
                                        </p:tgtEl>
                                        <p:attrNameLst>
                                          <p:attrName>ppt_x</p:attrName>
                                        </p:attrNameLst>
                                      </p:cBhvr>
                                      <p:tavLst>
                                        <p:tav tm="0">
                                          <p:val>
                                            <p:strVal val="#ppt_x"/>
                                          </p:val>
                                        </p:tav>
                                        <p:tav tm="100000">
                                          <p:val>
                                            <p:strVal val="#ppt_x"/>
                                          </p:val>
                                        </p:tav>
                                      </p:tavLst>
                                    </p:anim>
                                    <p:anim calcmode="lin" valueType="num">
                                      <p:cBhvr>
                                        <p:cTn id="1085" dur="1000" fill="hold"/>
                                        <p:tgtEl>
                                          <p:spTgt spid="30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60"/>
                  </p:tgtEl>
                </p:cond>
              </p:nextCondLst>
            </p:seq>
            <p:seq concurrent="1" nextAc="seek">
              <p:cTn id="1086" restart="whenNotActive" fill="hold" evtFilter="cancelBubble" nodeType="interactiveSeq">
                <p:stCondLst>
                  <p:cond evt="onClick" delay="0">
                    <p:tgtEl>
                      <p:spTgt spid="304"/>
                    </p:tgtEl>
                  </p:cond>
                </p:stCondLst>
                <p:endSync evt="end" delay="0">
                  <p:rtn val="all"/>
                </p:endSync>
                <p:childTnLst>
                  <p:par>
                    <p:cTn id="1087" fill="hold">
                      <p:stCondLst>
                        <p:cond delay="0"/>
                      </p:stCondLst>
                      <p:childTnLst>
                        <p:par>
                          <p:cTn id="1088" fill="hold">
                            <p:stCondLst>
                              <p:cond delay="0"/>
                            </p:stCondLst>
                            <p:childTnLst>
                              <p:par>
                                <p:cTn id="1089" presetID="10" presetClass="entr" presetSubtype="0" fill="hold" grpId="0" nodeType="clickEffect">
                                  <p:stCondLst>
                                    <p:cond delay="0"/>
                                  </p:stCondLst>
                                  <p:childTnLst>
                                    <p:set>
                                      <p:cBhvr>
                                        <p:cTn id="1090" dur="1" fill="hold">
                                          <p:stCondLst>
                                            <p:cond delay="0"/>
                                          </p:stCondLst>
                                        </p:cTn>
                                        <p:tgtEl>
                                          <p:spTgt spid="312"/>
                                        </p:tgtEl>
                                        <p:attrNameLst>
                                          <p:attrName>style.visibility</p:attrName>
                                        </p:attrNameLst>
                                      </p:cBhvr>
                                      <p:to>
                                        <p:strVal val="visible"/>
                                      </p:to>
                                    </p:set>
                                    <p:animEffect transition="in" filter="fade">
                                      <p:cBhvr>
                                        <p:cTn id="1091" dur="500"/>
                                        <p:tgtEl>
                                          <p:spTgt spid="312"/>
                                        </p:tgtEl>
                                      </p:cBhvr>
                                    </p:animEffect>
                                  </p:childTnLst>
                                </p:cTn>
                              </p:par>
                              <p:par>
                                <p:cTn id="1092" presetID="10" presetClass="entr" presetSubtype="0" fill="hold" nodeType="withEffect">
                                  <p:stCondLst>
                                    <p:cond delay="0"/>
                                  </p:stCondLst>
                                  <p:childTnLst>
                                    <p:set>
                                      <p:cBhvr>
                                        <p:cTn id="1093" dur="1" fill="hold">
                                          <p:stCondLst>
                                            <p:cond delay="0"/>
                                          </p:stCondLst>
                                        </p:cTn>
                                        <p:tgtEl>
                                          <p:spTgt spid="311"/>
                                        </p:tgtEl>
                                        <p:attrNameLst>
                                          <p:attrName>style.visibility</p:attrName>
                                        </p:attrNameLst>
                                      </p:cBhvr>
                                      <p:to>
                                        <p:strVal val="visible"/>
                                      </p:to>
                                    </p:set>
                                    <p:animEffect transition="in" filter="fade">
                                      <p:cBhvr>
                                        <p:cTn id="1094" dur="500"/>
                                        <p:tgtEl>
                                          <p:spTgt spid="311"/>
                                        </p:tgtEl>
                                      </p:cBhvr>
                                    </p:animEffect>
                                  </p:childTnLst>
                                </p:cTn>
                              </p:par>
                              <p:par>
                                <p:cTn id="1095" presetID="1" presetClass="mediacall" presetSubtype="0" fill="hold" nodeType="withEffect">
                                  <p:stCondLst>
                                    <p:cond delay="0"/>
                                  </p:stCondLst>
                                  <p:childTnLst>
                                    <p:cmd type="call" cmd="playFrom(0.0)">
                                      <p:cBhvr>
                                        <p:cTn id="1096" dur="3056" fill="hold"/>
                                        <p:tgtEl>
                                          <p:spTgt spid="313"/>
                                        </p:tgtEl>
                                      </p:cBhvr>
                                    </p:cmd>
                                  </p:childTnLst>
                                </p:cTn>
                              </p:par>
                              <p:par>
                                <p:cTn id="1097" presetID="10" presetClass="exit" presetSubtype="0" fill="hold" nodeType="withEffect">
                                  <p:stCondLst>
                                    <p:cond delay="0"/>
                                  </p:stCondLst>
                                  <p:childTnLst>
                                    <p:animEffect transition="out" filter="fade">
                                      <p:cBhvr>
                                        <p:cTn id="1098" dur="500"/>
                                        <p:tgtEl>
                                          <p:spTgt spid="307"/>
                                        </p:tgtEl>
                                      </p:cBhvr>
                                    </p:animEffect>
                                    <p:set>
                                      <p:cBhvr>
                                        <p:cTn id="1099" dur="1" fill="hold">
                                          <p:stCondLst>
                                            <p:cond delay="499"/>
                                          </p:stCondLst>
                                        </p:cTn>
                                        <p:tgtEl>
                                          <p:spTgt spid="307"/>
                                        </p:tgtEl>
                                        <p:attrNameLst>
                                          <p:attrName>style.visibility</p:attrName>
                                        </p:attrNameLst>
                                      </p:cBhvr>
                                      <p:to>
                                        <p:strVal val="hidden"/>
                                      </p:to>
                                    </p:set>
                                  </p:childTnLst>
                                </p:cTn>
                              </p:par>
                              <p:par>
                                <p:cTn id="1100" presetID="42" presetClass="exit" presetSubtype="0" fill="hold" nodeType="withEffect">
                                  <p:stCondLst>
                                    <p:cond delay="1000"/>
                                  </p:stCondLst>
                                  <p:childTnLst>
                                    <p:animEffect transition="out" filter="fade">
                                      <p:cBhvr>
                                        <p:cTn id="1101" dur="1000"/>
                                        <p:tgtEl>
                                          <p:spTgt spid="304"/>
                                        </p:tgtEl>
                                      </p:cBhvr>
                                    </p:animEffect>
                                    <p:anim calcmode="lin" valueType="num">
                                      <p:cBhvr>
                                        <p:cTn id="1102" dur="1000"/>
                                        <p:tgtEl>
                                          <p:spTgt spid="304"/>
                                        </p:tgtEl>
                                        <p:attrNameLst>
                                          <p:attrName>ppt_x</p:attrName>
                                        </p:attrNameLst>
                                      </p:cBhvr>
                                      <p:tavLst>
                                        <p:tav tm="0">
                                          <p:val>
                                            <p:strVal val="ppt_x"/>
                                          </p:val>
                                        </p:tav>
                                        <p:tav tm="100000">
                                          <p:val>
                                            <p:strVal val="ppt_x"/>
                                          </p:val>
                                        </p:tav>
                                      </p:tavLst>
                                    </p:anim>
                                    <p:anim calcmode="lin" valueType="num">
                                      <p:cBhvr>
                                        <p:cTn id="1103" dur="1000"/>
                                        <p:tgtEl>
                                          <p:spTgt spid="304"/>
                                        </p:tgtEl>
                                        <p:attrNameLst>
                                          <p:attrName>ppt_y</p:attrName>
                                        </p:attrNameLst>
                                      </p:cBhvr>
                                      <p:tavLst>
                                        <p:tav tm="0">
                                          <p:val>
                                            <p:strVal val="ppt_y"/>
                                          </p:val>
                                        </p:tav>
                                        <p:tav tm="100000">
                                          <p:val>
                                            <p:strVal val="ppt_y+.1"/>
                                          </p:val>
                                        </p:tav>
                                      </p:tavLst>
                                    </p:anim>
                                    <p:set>
                                      <p:cBhvr>
                                        <p:cTn id="1104" dur="1" fill="hold">
                                          <p:stCondLst>
                                            <p:cond delay="999"/>
                                          </p:stCondLst>
                                        </p:cTn>
                                        <p:tgtEl>
                                          <p:spTgt spid="304"/>
                                        </p:tgtEl>
                                        <p:attrNameLst>
                                          <p:attrName>style.visibility</p:attrName>
                                        </p:attrNameLst>
                                      </p:cBhvr>
                                      <p:to>
                                        <p:strVal val="hidden"/>
                                      </p:to>
                                    </p:set>
                                  </p:childTnLst>
                                </p:cTn>
                              </p:par>
                              <p:par>
                                <p:cTn id="1105" presetID="42" presetClass="exit" presetSubtype="0" fill="hold" nodeType="withEffect">
                                  <p:stCondLst>
                                    <p:cond delay="1000"/>
                                  </p:stCondLst>
                                  <p:childTnLst>
                                    <p:animEffect transition="out" filter="fade">
                                      <p:cBhvr>
                                        <p:cTn id="1106" dur="1000"/>
                                        <p:tgtEl>
                                          <p:spTgt spid="300"/>
                                        </p:tgtEl>
                                      </p:cBhvr>
                                    </p:animEffect>
                                    <p:anim calcmode="lin" valueType="num">
                                      <p:cBhvr>
                                        <p:cTn id="1107" dur="1000"/>
                                        <p:tgtEl>
                                          <p:spTgt spid="300"/>
                                        </p:tgtEl>
                                        <p:attrNameLst>
                                          <p:attrName>ppt_x</p:attrName>
                                        </p:attrNameLst>
                                      </p:cBhvr>
                                      <p:tavLst>
                                        <p:tav tm="0">
                                          <p:val>
                                            <p:strVal val="ppt_x"/>
                                          </p:val>
                                        </p:tav>
                                        <p:tav tm="100000">
                                          <p:val>
                                            <p:strVal val="ppt_x"/>
                                          </p:val>
                                        </p:tav>
                                      </p:tavLst>
                                    </p:anim>
                                    <p:anim calcmode="lin" valueType="num">
                                      <p:cBhvr>
                                        <p:cTn id="1108" dur="1000"/>
                                        <p:tgtEl>
                                          <p:spTgt spid="300"/>
                                        </p:tgtEl>
                                        <p:attrNameLst>
                                          <p:attrName>ppt_y</p:attrName>
                                        </p:attrNameLst>
                                      </p:cBhvr>
                                      <p:tavLst>
                                        <p:tav tm="0">
                                          <p:val>
                                            <p:strVal val="ppt_y"/>
                                          </p:val>
                                        </p:tav>
                                        <p:tav tm="100000">
                                          <p:val>
                                            <p:strVal val="ppt_y+.1"/>
                                          </p:val>
                                        </p:tav>
                                      </p:tavLst>
                                    </p:anim>
                                    <p:set>
                                      <p:cBhvr>
                                        <p:cTn id="1109" dur="1" fill="hold">
                                          <p:stCondLst>
                                            <p:cond delay="999"/>
                                          </p:stCondLst>
                                        </p:cTn>
                                        <p:tgtEl>
                                          <p:spTgt spid="300"/>
                                        </p:tgtEl>
                                        <p:attrNameLst>
                                          <p:attrName>style.visibility</p:attrName>
                                        </p:attrNameLst>
                                      </p:cBhvr>
                                      <p:to>
                                        <p:strVal val="hidden"/>
                                      </p:to>
                                    </p:set>
                                  </p:childTnLst>
                                </p:cTn>
                              </p:par>
                              <p:par>
                                <p:cTn id="1110" presetID="22" presetClass="exit" presetSubtype="4" fill="hold" nodeType="withEffect">
                                  <p:stCondLst>
                                    <p:cond delay="1000"/>
                                  </p:stCondLst>
                                  <p:childTnLst>
                                    <p:animEffect transition="out" filter="wipe(down)">
                                      <p:cBhvr>
                                        <p:cTn id="1111" dur="500"/>
                                        <p:tgtEl>
                                          <p:spTgt spid="1060"/>
                                        </p:tgtEl>
                                      </p:cBhvr>
                                    </p:animEffect>
                                    <p:set>
                                      <p:cBhvr>
                                        <p:cTn id="1112" dur="1" fill="hold">
                                          <p:stCondLst>
                                            <p:cond delay="499"/>
                                          </p:stCondLst>
                                        </p:cTn>
                                        <p:tgtEl>
                                          <p:spTgt spid="1060"/>
                                        </p:tgtEl>
                                        <p:attrNameLst>
                                          <p:attrName>style.visibility</p:attrName>
                                        </p:attrNameLst>
                                      </p:cBhvr>
                                      <p:to>
                                        <p:strVal val="hidden"/>
                                      </p:to>
                                    </p:set>
                                  </p:childTnLst>
                                </p:cTn>
                              </p:par>
                            </p:childTnLst>
                          </p:cTn>
                        </p:par>
                      </p:childTnLst>
                    </p:cTn>
                  </p:par>
                </p:childTnLst>
              </p:cTn>
              <p:nextCondLst>
                <p:cond evt="onClick" delay="0">
                  <p:tgtEl>
                    <p:spTgt spid="304"/>
                  </p:tgtEl>
                </p:cond>
              </p:nextCondLst>
            </p:seq>
            <p:seq concurrent="1" nextAc="seek">
              <p:cTn id="1113" restart="whenNotActive" fill="hold" evtFilter="cancelBubble" nodeType="interactiveSeq">
                <p:stCondLst>
                  <p:cond evt="onClick" delay="0">
                    <p:tgtEl>
                      <p:spTgt spid="307"/>
                    </p:tgtEl>
                  </p:cond>
                </p:stCondLst>
                <p:endSync evt="end" delay="0">
                  <p:rtn val="all"/>
                </p:endSync>
                <p:childTnLst>
                  <p:par>
                    <p:cTn id="1114" fill="hold">
                      <p:stCondLst>
                        <p:cond delay="0"/>
                      </p:stCondLst>
                      <p:childTnLst>
                        <p:par>
                          <p:cTn id="1115" fill="hold">
                            <p:stCondLst>
                              <p:cond delay="0"/>
                            </p:stCondLst>
                            <p:childTnLst>
                              <p:par>
                                <p:cTn id="1116" presetID="10" presetClass="entr" presetSubtype="0" fill="hold" nodeType="clickEffect">
                                  <p:stCondLst>
                                    <p:cond delay="0"/>
                                  </p:stCondLst>
                                  <p:childTnLst>
                                    <p:set>
                                      <p:cBhvr>
                                        <p:cTn id="1117" dur="1" fill="hold">
                                          <p:stCondLst>
                                            <p:cond delay="0"/>
                                          </p:stCondLst>
                                        </p:cTn>
                                        <p:tgtEl>
                                          <p:spTgt spid="310"/>
                                        </p:tgtEl>
                                        <p:attrNameLst>
                                          <p:attrName>style.visibility</p:attrName>
                                        </p:attrNameLst>
                                      </p:cBhvr>
                                      <p:to>
                                        <p:strVal val="visible"/>
                                      </p:to>
                                    </p:set>
                                    <p:animEffect transition="in" filter="fade">
                                      <p:cBhvr>
                                        <p:cTn id="1118" dur="500"/>
                                        <p:tgtEl>
                                          <p:spTgt spid="310"/>
                                        </p:tgtEl>
                                      </p:cBhvr>
                                    </p:animEffect>
                                  </p:childTnLst>
                                </p:cTn>
                              </p:par>
                              <p:par>
                                <p:cTn id="1119" presetID="10" presetClass="entr" presetSubtype="0" fill="hold" grpId="1" nodeType="withEffect">
                                  <p:stCondLst>
                                    <p:cond delay="0"/>
                                  </p:stCondLst>
                                  <p:childTnLst>
                                    <p:set>
                                      <p:cBhvr>
                                        <p:cTn id="1120" dur="1" fill="hold">
                                          <p:stCondLst>
                                            <p:cond delay="0"/>
                                          </p:stCondLst>
                                        </p:cTn>
                                        <p:tgtEl>
                                          <p:spTgt spid="312"/>
                                        </p:tgtEl>
                                        <p:attrNameLst>
                                          <p:attrName>style.visibility</p:attrName>
                                        </p:attrNameLst>
                                      </p:cBhvr>
                                      <p:to>
                                        <p:strVal val="visible"/>
                                      </p:to>
                                    </p:set>
                                    <p:animEffect transition="in" filter="fade">
                                      <p:cBhvr>
                                        <p:cTn id="1121" dur="500"/>
                                        <p:tgtEl>
                                          <p:spTgt spid="312"/>
                                        </p:tgtEl>
                                      </p:cBhvr>
                                    </p:animEffect>
                                  </p:childTnLst>
                                </p:cTn>
                              </p:par>
                              <p:par>
                                <p:cTn id="1122" presetID="1" presetClass="mediacall" presetSubtype="0" fill="hold" nodeType="withEffect">
                                  <p:stCondLst>
                                    <p:cond delay="0"/>
                                  </p:stCondLst>
                                  <p:childTnLst>
                                    <p:cmd type="call" cmd="playFrom(0.0)">
                                      <p:cBhvr>
                                        <p:cTn id="1123" dur="3866" fill="hold"/>
                                        <p:tgtEl>
                                          <p:spTgt spid="314"/>
                                        </p:tgtEl>
                                      </p:cBhvr>
                                    </p:cmd>
                                  </p:childTnLst>
                                </p:cTn>
                              </p:par>
                              <p:par>
                                <p:cTn id="1124" presetID="10" presetClass="exit" presetSubtype="0" fill="hold" nodeType="withEffect">
                                  <p:stCondLst>
                                    <p:cond delay="0"/>
                                  </p:stCondLst>
                                  <p:childTnLst>
                                    <p:animEffect transition="out" filter="fade">
                                      <p:cBhvr>
                                        <p:cTn id="1125" dur="500"/>
                                        <p:tgtEl>
                                          <p:spTgt spid="304"/>
                                        </p:tgtEl>
                                      </p:cBhvr>
                                    </p:animEffect>
                                    <p:set>
                                      <p:cBhvr>
                                        <p:cTn id="1126" dur="1" fill="hold">
                                          <p:stCondLst>
                                            <p:cond delay="499"/>
                                          </p:stCondLst>
                                        </p:cTn>
                                        <p:tgtEl>
                                          <p:spTgt spid="304"/>
                                        </p:tgtEl>
                                        <p:attrNameLst>
                                          <p:attrName>style.visibility</p:attrName>
                                        </p:attrNameLst>
                                      </p:cBhvr>
                                      <p:to>
                                        <p:strVal val="hidden"/>
                                      </p:to>
                                    </p:set>
                                  </p:childTnLst>
                                </p:cTn>
                              </p:par>
                              <p:par>
                                <p:cTn id="1127" presetID="42" presetClass="exit" presetSubtype="0" fill="hold" nodeType="withEffect">
                                  <p:stCondLst>
                                    <p:cond delay="1000"/>
                                  </p:stCondLst>
                                  <p:childTnLst>
                                    <p:animEffect transition="out" filter="fade">
                                      <p:cBhvr>
                                        <p:cTn id="1128" dur="1000"/>
                                        <p:tgtEl>
                                          <p:spTgt spid="300"/>
                                        </p:tgtEl>
                                      </p:cBhvr>
                                    </p:animEffect>
                                    <p:anim calcmode="lin" valueType="num">
                                      <p:cBhvr>
                                        <p:cTn id="1129" dur="1000"/>
                                        <p:tgtEl>
                                          <p:spTgt spid="300"/>
                                        </p:tgtEl>
                                        <p:attrNameLst>
                                          <p:attrName>ppt_x</p:attrName>
                                        </p:attrNameLst>
                                      </p:cBhvr>
                                      <p:tavLst>
                                        <p:tav tm="0">
                                          <p:val>
                                            <p:strVal val="ppt_x"/>
                                          </p:val>
                                        </p:tav>
                                        <p:tav tm="100000">
                                          <p:val>
                                            <p:strVal val="ppt_x"/>
                                          </p:val>
                                        </p:tav>
                                      </p:tavLst>
                                    </p:anim>
                                    <p:anim calcmode="lin" valueType="num">
                                      <p:cBhvr>
                                        <p:cTn id="1130" dur="1000"/>
                                        <p:tgtEl>
                                          <p:spTgt spid="300"/>
                                        </p:tgtEl>
                                        <p:attrNameLst>
                                          <p:attrName>ppt_y</p:attrName>
                                        </p:attrNameLst>
                                      </p:cBhvr>
                                      <p:tavLst>
                                        <p:tav tm="0">
                                          <p:val>
                                            <p:strVal val="ppt_y"/>
                                          </p:val>
                                        </p:tav>
                                        <p:tav tm="100000">
                                          <p:val>
                                            <p:strVal val="ppt_y+.1"/>
                                          </p:val>
                                        </p:tav>
                                      </p:tavLst>
                                    </p:anim>
                                    <p:set>
                                      <p:cBhvr>
                                        <p:cTn id="1131" dur="1" fill="hold">
                                          <p:stCondLst>
                                            <p:cond delay="999"/>
                                          </p:stCondLst>
                                        </p:cTn>
                                        <p:tgtEl>
                                          <p:spTgt spid="300"/>
                                        </p:tgtEl>
                                        <p:attrNameLst>
                                          <p:attrName>style.visibility</p:attrName>
                                        </p:attrNameLst>
                                      </p:cBhvr>
                                      <p:to>
                                        <p:strVal val="hidden"/>
                                      </p:to>
                                    </p:set>
                                  </p:childTnLst>
                                </p:cTn>
                              </p:par>
                              <p:par>
                                <p:cTn id="1132" presetID="42" presetClass="exit" presetSubtype="0" fill="hold" nodeType="withEffect">
                                  <p:stCondLst>
                                    <p:cond delay="1000"/>
                                  </p:stCondLst>
                                  <p:childTnLst>
                                    <p:animEffect transition="out" filter="fade">
                                      <p:cBhvr>
                                        <p:cTn id="1133" dur="1000"/>
                                        <p:tgtEl>
                                          <p:spTgt spid="307"/>
                                        </p:tgtEl>
                                      </p:cBhvr>
                                    </p:animEffect>
                                    <p:anim calcmode="lin" valueType="num">
                                      <p:cBhvr>
                                        <p:cTn id="1134" dur="1000"/>
                                        <p:tgtEl>
                                          <p:spTgt spid="307"/>
                                        </p:tgtEl>
                                        <p:attrNameLst>
                                          <p:attrName>ppt_x</p:attrName>
                                        </p:attrNameLst>
                                      </p:cBhvr>
                                      <p:tavLst>
                                        <p:tav tm="0">
                                          <p:val>
                                            <p:strVal val="ppt_x"/>
                                          </p:val>
                                        </p:tav>
                                        <p:tav tm="100000">
                                          <p:val>
                                            <p:strVal val="ppt_x"/>
                                          </p:val>
                                        </p:tav>
                                      </p:tavLst>
                                    </p:anim>
                                    <p:anim calcmode="lin" valueType="num">
                                      <p:cBhvr>
                                        <p:cTn id="1135" dur="1000"/>
                                        <p:tgtEl>
                                          <p:spTgt spid="307"/>
                                        </p:tgtEl>
                                        <p:attrNameLst>
                                          <p:attrName>ppt_y</p:attrName>
                                        </p:attrNameLst>
                                      </p:cBhvr>
                                      <p:tavLst>
                                        <p:tav tm="0">
                                          <p:val>
                                            <p:strVal val="ppt_y"/>
                                          </p:val>
                                        </p:tav>
                                        <p:tav tm="100000">
                                          <p:val>
                                            <p:strVal val="ppt_y+.1"/>
                                          </p:val>
                                        </p:tav>
                                      </p:tavLst>
                                    </p:anim>
                                    <p:set>
                                      <p:cBhvr>
                                        <p:cTn id="1136" dur="1" fill="hold">
                                          <p:stCondLst>
                                            <p:cond delay="999"/>
                                          </p:stCondLst>
                                        </p:cTn>
                                        <p:tgtEl>
                                          <p:spTgt spid="307"/>
                                        </p:tgtEl>
                                        <p:attrNameLst>
                                          <p:attrName>style.visibility</p:attrName>
                                        </p:attrNameLst>
                                      </p:cBhvr>
                                      <p:to>
                                        <p:strVal val="hidden"/>
                                      </p:to>
                                    </p:set>
                                  </p:childTnLst>
                                </p:cTn>
                              </p:par>
                              <p:par>
                                <p:cTn id="1137" presetID="22" presetClass="exit" presetSubtype="4" fill="hold" nodeType="withEffect">
                                  <p:stCondLst>
                                    <p:cond delay="1000"/>
                                  </p:stCondLst>
                                  <p:childTnLst>
                                    <p:animEffect transition="out" filter="wipe(down)">
                                      <p:cBhvr>
                                        <p:cTn id="1138" dur="500"/>
                                        <p:tgtEl>
                                          <p:spTgt spid="1060"/>
                                        </p:tgtEl>
                                      </p:cBhvr>
                                    </p:animEffect>
                                    <p:set>
                                      <p:cBhvr>
                                        <p:cTn id="1139" dur="1" fill="hold">
                                          <p:stCondLst>
                                            <p:cond delay="499"/>
                                          </p:stCondLst>
                                        </p:cTn>
                                        <p:tgtEl>
                                          <p:spTgt spid="1060"/>
                                        </p:tgtEl>
                                        <p:attrNameLst>
                                          <p:attrName>style.visibility</p:attrName>
                                        </p:attrNameLst>
                                      </p:cBhvr>
                                      <p:to>
                                        <p:strVal val="hidden"/>
                                      </p:to>
                                    </p:set>
                                  </p:childTnLst>
                                </p:cTn>
                              </p:par>
                            </p:childTnLst>
                          </p:cTn>
                        </p:par>
                      </p:childTnLst>
                    </p:cTn>
                  </p:par>
                </p:childTnLst>
              </p:cTn>
              <p:nextCondLst>
                <p:cond evt="onClick" delay="0">
                  <p:tgtEl>
                    <p:spTgt spid="307"/>
                  </p:tgtEl>
                </p:cond>
              </p:nextCondLst>
            </p:seq>
            <p:audio>
              <p:cMediaNode vol="80000" showWhenStopped="0">
                <p:cTn id="1140" fill="hold" display="0">
                  <p:stCondLst>
                    <p:cond delay="indefinite"/>
                  </p:stCondLst>
                  <p:endCondLst>
                    <p:cond evt="onStopAudio" delay="0">
                      <p:tgtEl>
                        <p:sldTgt/>
                      </p:tgtEl>
                    </p:cond>
                  </p:endCondLst>
                </p:cTn>
                <p:tgtEl>
                  <p:spTgt spid="317"/>
                </p:tgtEl>
              </p:cMediaNode>
            </p:audio>
            <p:audio>
              <p:cMediaNode vol="80000" showWhenStopped="0">
                <p:cTn id="1141" fill="hold" display="0">
                  <p:stCondLst>
                    <p:cond delay="indefinite"/>
                  </p:stCondLst>
                  <p:endCondLst>
                    <p:cond evt="onStopAudio" delay="0">
                      <p:tgtEl>
                        <p:sldTgt/>
                      </p:tgtEl>
                    </p:cond>
                  </p:endCondLst>
                </p:cTn>
                <p:tgtEl>
                  <p:spTgt spid="318"/>
                </p:tgtEl>
              </p:cMediaNode>
            </p:audio>
            <p:seq concurrent="1" nextAc="seek">
              <p:cTn id="1142" restart="whenNotActive" fill="hold" evtFilter="cancelBubble" nodeType="interactiveSeq">
                <p:stCondLst>
                  <p:cond evt="onClick" delay="0">
                    <p:tgtEl>
                      <p:spTgt spid="4"/>
                    </p:tgtEl>
                  </p:cond>
                </p:stCondLst>
                <p:endSync evt="end" delay="0">
                  <p:rtn val="all"/>
                </p:endSync>
                <p:childTnLst>
                  <p:par>
                    <p:cTn id="1143" fill="hold">
                      <p:stCondLst>
                        <p:cond delay="0"/>
                      </p:stCondLst>
                      <p:childTnLst>
                        <p:par>
                          <p:cTn id="1144" fill="hold">
                            <p:stCondLst>
                              <p:cond delay="0"/>
                            </p:stCondLst>
                            <p:childTnLst>
                              <p:par>
                                <p:cTn id="1145" presetID="47" presetClass="entr" presetSubtype="0" fill="hold" grpId="0" nodeType="clickEffect">
                                  <p:stCondLst>
                                    <p:cond delay="0"/>
                                  </p:stCondLst>
                                  <p:childTnLst>
                                    <p:set>
                                      <p:cBhvr>
                                        <p:cTn id="1146" dur="1" fill="hold">
                                          <p:stCondLst>
                                            <p:cond delay="0"/>
                                          </p:stCondLst>
                                        </p:cTn>
                                        <p:tgtEl>
                                          <p:spTgt spid="316"/>
                                        </p:tgtEl>
                                        <p:attrNameLst>
                                          <p:attrName>style.visibility</p:attrName>
                                        </p:attrNameLst>
                                      </p:cBhvr>
                                      <p:to>
                                        <p:strVal val="visible"/>
                                      </p:to>
                                    </p:set>
                                    <p:animEffect transition="in" filter="fade">
                                      <p:cBhvr>
                                        <p:cTn id="1147" dur="1000"/>
                                        <p:tgtEl>
                                          <p:spTgt spid="316"/>
                                        </p:tgtEl>
                                      </p:cBhvr>
                                    </p:animEffect>
                                    <p:anim calcmode="lin" valueType="num">
                                      <p:cBhvr>
                                        <p:cTn id="1148" dur="1000" fill="hold"/>
                                        <p:tgtEl>
                                          <p:spTgt spid="316"/>
                                        </p:tgtEl>
                                        <p:attrNameLst>
                                          <p:attrName>ppt_x</p:attrName>
                                        </p:attrNameLst>
                                      </p:cBhvr>
                                      <p:tavLst>
                                        <p:tav tm="0">
                                          <p:val>
                                            <p:strVal val="#ppt_x"/>
                                          </p:val>
                                        </p:tav>
                                        <p:tav tm="100000">
                                          <p:val>
                                            <p:strVal val="#ppt_x"/>
                                          </p:val>
                                        </p:tav>
                                      </p:tavLst>
                                    </p:anim>
                                    <p:anim calcmode="lin" valueType="num">
                                      <p:cBhvr>
                                        <p:cTn id="1149" dur="1000" fill="hold"/>
                                        <p:tgtEl>
                                          <p:spTgt spid="316"/>
                                        </p:tgtEl>
                                        <p:attrNameLst>
                                          <p:attrName>ppt_y</p:attrName>
                                        </p:attrNameLst>
                                      </p:cBhvr>
                                      <p:tavLst>
                                        <p:tav tm="0">
                                          <p:val>
                                            <p:strVal val="#ppt_y-.1"/>
                                          </p:val>
                                        </p:tav>
                                        <p:tav tm="100000">
                                          <p:val>
                                            <p:strVal val="#ppt_y"/>
                                          </p:val>
                                        </p:tav>
                                      </p:tavLst>
                                    </p:anim>
                                  </p:childTnLst>
                                </p:cTn>
                              </p:par>
                              <p:par>
                                <p:cTn id="1150" presetID="47" presetClass="entr" presetSubtype="0" fill="hold" grpId="0" nodeType="withEffect">
                                  <p:stCondLst>
                                    <p:cond delay="0"/>
                                  </p:stCondLst>
                                  <p:childTnLst>
                                    <p:set>
                                      <p:cBhvr>
                                        <p:cTn id="1151" dur="1" fill="hold">
                                          <p:stCondLst>
                                            <p:cond delay="0"/>
                                          </p:stCondLst>
                                        </p:cTn>
                                        <p:tgtEl>
                                          <p:spTgt spid="315"/>
                                        </p:tgtEl>
                                        <p:attrNameLst>
                                          <p:attrName>style.visibility</p:attrName>
                                        </p:attrNameLst>
                                      </p:cBhvr>
                                      <p:to>
                                        <p:strVal val="visible"/>
                                      </p:to>
                                    </p:set>
                                    <p:animEffect transition="in" filter="fade">
                                      <p:cBhvr>
                                        <p:cTn id="1152" dur="1000"/>
                                        <p:tgtEl>
                                          <p:spTgt spid="315"/>
                                        </p:tgtEl>
                                      </p:cBhvr>
                                    </p:animEffect>
                                    <p:anim calcmode="lin" valueType="num">
                                      <p:cBhvr>
                                        <p:cTn id="1153" dur="1000" fill="hold"/>
                                        <p:tgtEl>
                                          <p:spTgt spid="315"/>
                                        </p:tgtEl>
                                        <p:attrNameLst>
                                          <p:attrName>ppt_x</p:attrName>
                                        </p:attrNameLst>
                                      </p:cBhvr>
                                      <p:tavLst>
                                        <p:tav tm="0">
                                          <p:val>
                                            <p:strVal val="#ppt_x"/>
                                          </p:val>
                                        </p:tav>
                                        <p:tav tm="100000">
                                          <p:val>
                                            <p:strVal val="#ppt_x"/>
                                          </p:val>
                                        </p:tav>
                                      </p:tavLst>
                                    </p:anim>
                                    <p:anim calcmode="lin" valueType="num">
                                      <p:cBhvr>
                                        <p:cTn id="1154" dur="1000" fill="hold"/>
                                        <p:tgtEl>
                                          <p:spTgt spid="315"/>
                                        </p:tgtEl>
                                        <p:attrNameLst>
                                          <p:attrName>ppt_y</p:attrName>
                                        </p:attrNameLst>
                                      </p:cBhvr>
                                      <p:tavLst>
                                        <p:tav tm="0">
                                          <p:val>
                                            <p:strVal val="#ppt_y-.1"/>
                                          </p:val>
                                        </p:tav>
                                        <p:tav tm="100000">
                                          <p:val>
                                            <p:strVal val="#ppt_y"/>
                                          </p:val>
                                        </p:tav>
                                      </p:tavLst>
                                    </p:anim>
                                  </p:childTnLst>
                                </p:cTn>
                              </p:par>
                              <p:par>
                                <p:cTn id="1155" presetID="47" presetClass="entr" presetSubtype="0" fill="hold" grpId="0" nodeType="withEffect">
                                  <p:stCondLst>
                                    <p:cond delay="0"/>
                                  </p:stCondLst>
                                  <p:childTnLst>
                                    <p:set>
                                      <p:cBhvr>
                                        <p:cTn id="1156" dur="1" fill="hold">
                                          <p:stCondLst>
                                            <p:cond delay="0"/>
                                          </p:stCondLst>
                                        </p:cTn>
                                        <p:tgtEl>
                                          <p:spTgt spid="299"/>
                                        </p:tgtEl>
                                        <p:attrNameLst>
                                          <p:attrName>style.visibility</p:attrName>
                                        </p:attrNameLst>
                                      </p:cBhvr>
                                      <p:to>
                                        <p:strVal val="visible"/>
                                      </p:to>
                                    </p:set>
                                    <p:animEffect transition="in" filter="fade">
                                      <p:cBhvr>
                                        <p:cTn id="1157" dur="1000"/>
                                        <p:tgtEl>
                                          <p:spTgt spid="299"/>
                                        </p:tgtEl>
                                      </p:cBhvr>
                                    </p:animEffect>
                                    <p:anim calcmode="lin" valueType="num">
                                      <p:cBhvr>
                                        <p:cTn id="1158" dur="1000" fill="hold"/>
                                        <p:tgtEl>
                                          <p:spTgt spid="299"/>
                                        </p:tgtEl>
                                        <p:attrNameLst>
                                          <p:attrName>ppt_x</p:attrName>
                                        </p:attrNameLst>
                                      </p:cBhvr>
                                      <p:tavLst>
                                        <p:tav tm="0">
                                          <p:val>
                                            <p:strVal val="#ppt_x"/>
                                          </p:val>
                                        </p:tav>
                                        <p:tav tm="100000">
                                          <p:val>
                                            <p:strVal val="#ppt_x"/>
                                          </p:val>
                                        </p:tav>
                                      </p:tavLst>
                                    </p:anim>
                                    <p:anim calcmode="lin" valueType="num">
                                      <p:cBhvr>
                                        <p:cTn id="1159" dur="1000" fill="hold"/>
                                        <p:tgtEl>
                                          <p:spTgt spid="299"/>
                                        </p:tgtEl>
                                        <p:attrNameLst>
                                          <p:attrName>ppt_y</p:attrName>
                                        </p:attrNameLst>
                                      </p:cBhvr>
                                      <p:tavLst>
                                        <p:tav tm="0">
                                          <p:val>
                                            <p:strVal val="#ppt_y-.1"/>
                                          </p:val>
                                        </p:tav>
                                        <p:tav tm="100000">
                                          <p:val>
                                            <p:strVal val="#ppt_y"/>
                                          </p:val>
                                        </p:tav>
                                      </p:tavLst>
                                    </p:anim>
                                  </p:childTnLst>
                                </p:cTn>
                              </p:par>
                              <p:par>
                                <p:cTn id="1160" presetID="47" presetClass="entr" presetSubtype="0" fill="hold" grpId="0" nodeType="withEffect">
                                  <p:stCondLst>
                                    <p:cond delay="0"/>
                                  </p:stCondLst>
                                  <p:childTnLst>
                                    <p:set>
                                      <p:cBhvr>
                                        <p:cTn id="1161" dur="1" fill="hold">
                                          <p:stCondLst>
                                            <p:cond delay="0"/>
                                          </p:stCondLst>
                                        </p:cTn>
                                        <p:tgtEl>
                                          <p:spTgt spid="298"/>
                                        </p:tgtEl>
                                        <p:attrNameLst>
                                          <p:attrName>style.visibility</p:attrName>
                                        </p:attrNameLst>
                                      </p:cBhvr>
                                      <p:to>
                                        <p:strVal val="visible"/>
                                      </p:to>
                                    </p:set>
                                    <p:animEffect transition="in" filter="fade">
                                      <p:cBhvr>
                                        <p:cTn id="1162" dur="1000"/>
                                        <p:tgtEl>
                                          <p:spTgt spid="298"/>
                                        </p:tgtEl>
                                      </p:cBhvr>
                                    </p:animEffect>
                                    <p:anim calcmode="lin" valueType="num">
                                      <p:cBhvr>
                                        <p:cTn id="1163" dur="1000" fill="hold"/>
                                        <p:tgtEl>
                                          <p:spTgt spid="298"/>
                                        </p:tgtEl>
                                        <p:attrNameLst>
                                          <p:attrName>ppt_x</p:attrName>
                                        </p:attrNameLst>
                                      </p:cBhvr>
                                      <p:tavLst>
                                        <p:tav tm="0">
                                          <p:val>
                                            <p:strVal val="#ppt_x"/>
                                          </p:val>
                                        </p:tav>
                                        <p:tav tm="100000">
                                          <p:val>
                                            <p:strVal val="#ppt_x"/>
                                          </p:val>
                                        </p:tav>
                                      </p:tavLst>
                                    </p:anim>
                                    <p:anim calcmode="lin" valueType="num">
                                      <p:cBhvr>
                                        <p:cTn id="1164" dur="1000" fill="hold"/>
                                        <p:tgtEl>
                                          <p:spTgt spid="298"/>
                                        </p:tgtEl>
                                        <p:attrNameLst>
                                          <p:attrName>ppt_y</p:attrName>
                                        </p:attrNameLst>
                                      </p:cBhvr>
                                      <p:tavLst>
                                        <p:tav tm="0">
                                          <p:val>
                                            <p:strVal val="#ppt_y-.1"/>
                                          </p:val>
                                        </p:tav>
                                        <p:tav tm="100000">
                                          <p:val>
                                            <p:strVal val="#ppt_y"/>
                                          </p:val>
                                        </p:tav>
                                      </p:tavLst>
                                    </p:anim>
                                  </p:childTnLst>
                                </p:cTn>
                              </p:par>
                              <p:par>
                                <p:cTn id="1165" presetID="47" presetClass="entr" presetSubtype="0" fill="hold" grpId="0" nodeType="withEffect">
                                  <p:stCondLst>
                                    <p:cond delay="0"/>
                                  </p:stCondLst>
                                  <p:childTnLst>
                                    <p:set>
                                      <p:cBhvr>
                                        <p:cTn id="1166" dur="1" fill="hold">
                                          <p:stCondLst>
                                            <p:cond delay="0"/>
                                          </p:stCondLst>
                                        </p:cTn>
                                        <p:tgtEl>
                                          <p:spTgt spid="297"/>
                                        </p:tgtEl>
                                        <p:attrNameLst>
                                          <p:attrName>style.visibility</p:attrName>
                                        </p:attrNameLst>
                                      </p:cBhvr>
                                      <p:to>
                                        <p:strVal val="visible"/>
                                      </p:to>
                                    </p:set>
                                    <p:animEffect transition="in" filter="fade">
                                      <p:cBhvr>
                                        <p:cTn id="1167" dur="1000"/>
                                        <p:tgtEl>
                                          <p:spTgt spid="297"/>
                                        </p:tgtEl>
                                      </p:cBhvr>
                                    </p:animEffect>
                                    <p:anim calcmode="lin" valueType="num">
                                      <p:cBhvr>
                                        <p:cTn id="1168" dur="1000" fill="hold"/>
                                        <p:tgtEl>
                                          <p:spTgt spid="297"/>
                                        </p:tgtEl>
                                        <p:attrNameLst>
                                          <p:attrName>ppt_x</p:attrName>
                                        </p:attrNameLst>
                                      </p:cBhvr>
                                      <p:tavLst>
                                        <p:tav tm="0">
                                          <p:val>
                                            <p:strVal val="#ppt_x"/>
                                          </p:val>
                                        </p:tav>
                                        <p:tav tm="100000">
                                          <p:val>
                                            <p:strVal val="#ppt_x"/>
                                          </p:val>
                                        </p:tav>
                                      </p:tavLst>
                                    </p:anim>
                                    <p:anim calcmode="lin" valueType="num">
                                      <p:cBhvr>
                                        <p:cTn id="1169" dur="1000" fill="hold"/>
                                        <p:tgtEl>
                                          <p:spTgt spid="297"/>
                                        </p:tgtEl>
                                        <p:attrNameLst>
                                          <p:attrName>ppt_y</p:attrName>
                                        </p:attrNameLst>
                                      </p:cBhvr>
                                      <p:tavLst>
                                        <p:tav tm="0">
                                          <p:val>
                                            <p:strVal val="#ppt_y-.1"/>
                                          </p:val>
                                        </p:tav>
                                        <p:tav tm="100000">
                                          <p:val>
                                            <p:strVal val="#ppt_y"/>
                                          </p:val>
                                        </p:tav>
                                      </p:tavLst>
                                    </p:anim>
                                  </p:childTnLst>
                                </p:cTn>
                              </p:par>
                              <p:par>
                                <p:cTn id="1170" presetID="47" presetClass="entr" presetSubtype="0" fill="hold" nodeType="withEffect">
                                  <p:stCondLst>
                                    <p:cond delay="0"/>
                                  </p:stCondLst>
                                  <p:childTnLst>
                                    <p:set>
                                      <p:cBhvr>
                                        <p:cTn id="1171" dur="1" fill="hold">
                                          <p:stCondLst>
                                            <p:cond delay="0"/>
                                          </p:stCondLst>
                                        </p:cTn>
                                        <p:tgtEl>
                                          <p:spTgt spid="296"/>
                                        </p:tgtEl>
                                        <p:attrNameLst>
                                          <p:attrName>style.visibility</p:attrName>
                                        </p:attrNameLst>
                                      </p:cBhvr>
                                      <p:to>
                                        <p:strVal val="visible"/>
                                      </p:to>
                                    </p:set>
                                    <p:animEffect transition="in" filter="fade">
                                      <p:cBhvr>
                                        <p:cTn id="1172" dur="1000"/>
                                        <p:tgtEl>
                                          <p:spTgt spid="296"/>
                                        </p:tgtEl>
                                      </p:cBhvr>
                                    </p:animEffect>
                                    <p:anim calcmode="lin" valueType="num">
                                      <p:cBhvr>
                                        <p:cTn id="1173" dur="1000" fill="hold"/>
                                        <p:tgtEl>
                                          <p:spTgt spid="296"/>
                                        </p:tgtEl>
                                        <p:attrNameLst>
                                          <p:attrName>ppt_x</p:attrName>
                                        </p:attrNameLst>
                                      </p:cBhvr>
                                      <p:tavLst>
                                        <p:tav tm="0">
                                          <p:val>
                                            <p:strVal val="#ppt_x"/>
                                          </p:val>
                                        </p:tav>
                                        <p:tav tm="100000">
                                          <p:val>
                                            <p:strVal val="#ppt_x"/>
                                          </p:val>
                                        </p:tav>
                                      </p:tavLst>
                                    </p:anim>
                                    <p:anim calcmode="lin" valueType="num">
                                      <p:cBhvr>
                                        <p:cTn id="1174" dur="1000" fill="hold"/>
                                        <p:tgtEl>
                                          <p:spTgt spid="296"/>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
                  </p:tgtEl>
                </p:cond>
              </p:nextCondLst>
            </p:seq>
            <p:seq concurrent="1" nextAc="seek">
              <p:cTn id="1175" restart="whenNotActive" fill="hold" evtFilter="cancelBubble" nodeType="interactiveSeq">
                <p:stCondLst>
                  <p:cond evt="onClick" delay="0">
                    <p:tgtEl>
                      <p:spTgt spid="316"/>
                    </p:tgtEl>
                  </p:cond>
                </p:stCondLst>
                <p:endSync evt="end" delay="0">
                  <p:rtn val="all"/>
                </p:endSync>
                <p:childTnLst>
                  <p:par>
                    <p:cTn id="1176" fill="hold">
                      <p:stCondLst>
                        <p:cond delay="0"/>
                      </p:stCondLst>
                      <p:childTnLst>
                        <p:par>
                          <p:cTn id="1177" fill="hold">
                            <p:stCondLst>
                              <p:cond delay="0"/>
                            </p:stCondLst>
                            <p:childTnLst>
                              <p:par>
                                <p:cTn id="1178" presetID="2" presetClass="exit" presetSubtype="4" fill="hold" grpId="2" nodeType="clickEffect">
                                  <p:stCondLst>
                                    <p:cond delay="0"/>
                                  </p:stCondLst>
                                  <p:childTnLst>
                                    <p:anim calcmode="lin" valueType="num">
                                      <p:cBhvr additive="base">
                                        <p:cTn id="1179" dur="500"/>
                                        <p:tgtEl>
                                          <p:spTgt spid="316"/>
                                        </p:tgtEl>
                                        <p:attrNameLst>
                                          <p:attrName>ppt_x</p:attrName>
                                        </p:attrNameLst>
                                      </p:cBhvr>
                                      <p:tavLst>
                                        <p:tav tm="0">
                                          <p:val>
                                            <p:strVal val="ppt_x"/>
                                          </p:val>
                                        </p:tav>
                                        <p:tav tm="100000">
                                          <p:val>
                                            <p:strVal val="ppt_x"/>
                                          </p:val>
                                        </p:tav>
                                      </p:tavLst>
                                    </p:anim>
                                    <p:anim calcmode="lin" valueType="num">
                                      <p:cBhvr additive="base">
                                        <p:cTn id="1180" dur="500"/>
                                        <p:tgtEl>
                                          <p:spTgt spid="316"/>
                                        </p:tgtEl>
                                        <p:attrNameLst>
                                          <p:attrName>ppt_y</p:attrName>
                                        </p:attrNameLst>
                                      </p:cBhvr>
                                      <p:tavLst>
                                        <p:tav tm="0">
                                          <p:val>
                                            <p:strVal val="ppt_y"/>
                                          </p:val>
                                        </p:tav>
                                        <p:tav tm="100000">
                                          <p:val>
                                            <p:strVal val="1+ppt_h/2"/>
                                          </p:val>
                                        </p:tav>
                                      </p:tavLst>
                                    </p:anim>
                                    <p:set>
                                      <p:cBhvr>
                                        <p:cTn id="1181" dur="1" fill="hold">
                                          <p:stCondLst>
                                            <p:cond delay="499"/>
                                          </p:stCondLst>
                                        </p:cTn>
                                        <p:tgtEl>
                                          <p:spTgt spid="316"/>
                                        </p:tgtEl>
                                        <p:attrNameLst>
                                          <p:attrName>style.visibility</p:attrName>
                                        </p:attrNameLst>
                                      </p:cBhvr>
                                      <p:to>
                                        <p:strVal val="hidden"/>
                                      </p:to>
                                    </p:set>
                                  </p:childTnLst>
                                </p:cTn>
                              </p:par>
                              <p:par>
                                <p:cTn id="1182" presetID="2" presetClass="exit" presetSubtype="4" fill="hold" grpId="2" nodeType="withEffect">
                                  <p:stCondLst>
                                    <p:cond delay="0"/>
                                  </p:stCondLst>
                                  <p:childTnLst>
                                    <p:anim calcmode="lin" valueType="num">
                                      <p:cBhvr additive="base">
                                        <p:cTn id="1183" dur="500"/>
                                        <p:tgtEl>
                                          <p:spTgt spid="315"/>
                                        </p:tgtEl>
                                        <p:attrNameLst>
                                          <p:attrName>ppt_x</p:attrName>
                                        </p:attrNameLst>
                                      </p:cBhvr>
                                      <p:tavLst>
                                        <p:tav tm="0">
                                          <p:val>
                                            <p:strVal val="ppt_x"/>
                                          </p:val>
                                        </p:tav>
                                        <p:tav tm="100000">
                                          <p:val>
                                            <p:strVal val="ppt_x"/>
                                          </p:val>
                                        </p:tav>
                                      </p:tavLst>
                                    </p:anim>
                                    <p:anim calcmode="lin" valueType="num">
                                      <p:cBhvr additive="base">
                                        <p:cTn id="1184" dur="500"/>
                                        <p:tgtEl>
                                          <p:spTgt spid="315"/>
                                        </p:tgtEl>
                                        <p:attrNameLst>
                                          <p:attrName>ppt_y</p:attrName>
                                        </p:attrNameLst>
                                      </p:cBhvr>
                                      <p:tavLst>
                                        <p:tav tm="0">
                                          <p:val>
                                            <p:strVal val="ppt_y"/>
                                          </p:val>
                                        </p:tav>
                                        <p:tav tm="100000">
                                          <p:val>
                                            <p:strVal val="1+ppt_h/2"/>
                                          </p:val>
                                        </p:tav>
                                      </p:tavLst>
                                    </p:anim>
                                    <p:set>
                                      <p:cBhvr>
                                        <p:cTn id="1185" dur="1" fill="hold">
                                          <p:stCondLst>
                                            <p:cond delay="499"/>
                                          </p:stCondLst>
                                        </p:cTn>
                                        <p:tgtEl>
                                          <p:spTgt spid="315"/>
                                        </p:tgtEl>
                                        <p:attrNameLst>
                                          <p:attrName>style.visibility</p:attrName>
                                        </p:attrNameLst>
                                      </p:cBhvr>
                                      <p:to>
                                        <p:strVal val="hidden"/>
                                      </p:to>
                                    </p:set>
                                  </p:childTnLst>
                                </p:cTn>
                              </p:par>
                              <p:par>
                                <p:cTn id="1186" presetID="2" presetClass="exit" presetSubtype="4" fill="hold" grpId="2" nodeType="withEffect">
                                  <p:stCondLst>
                                    <p:cond delay="0"/>
                                  </p:stCondLst>
                                  <p:childTnLst>
                                    <p:anim calcmode="lin" valueType="num">
                                      <p:cBhvr additive="base">
                                        <p:cTn id="1187" dur="500"/>
                                        <p:tgtEl>
                                          <p:spTgt spid="299"/>
                                        </p:tgtEl>
                                        <p:attrNameLst>
                                          <p:attrName>ppt_x</p:attrName>
                                        </p:attrNameLst>
                                      </p:cBhvr>
                                      <p:tavLst>
                                        <p:tav tm="0">
                                          <p:val>
                                            <p:strVal val="ppt_x"/>
                                          </p:val>
                                        </p:tav>
                                        <p:tav tm="100000">
                                          <p:val>
                                            <p:strVal val="ppt_x"/>
                                          </p:val>
                                        </p:tav>
                                      </p:tavLst>
                                    </p:anim>
                                    <p:anim calcmode="lin" valueType="num">
                                      <p:cBhvr additive="base">
                                        <p:cTn id="1188" dur="500"/>
                                        <p:tgtEl>
                                          <p:spTgt spid="299"/>
                                        </p:tgtEl>
                                        <p:attrNameLst>
                                          <p:attrName>ppt_y</p:attrName>
                                        </p:attrNameLst>
                                      </p:cBhvr>
                                      <p:tavLst>
                                        <p:tav tm="0">
                                          <p:val>
                                            <p:strVal val="ppt_y"/>
                                          </p:val>
                                        </p:tav>
                                        <p:tav tm="100000">
                                          <p:val>
                                            <p:strVal val="1+ppt_h/2"/>
                                          </p:val>
                                        </p:tav>
                                      </p:tavLst>
                                    </p:anim>
                                    <p:set>
                                      <p:cBhvr>
                                        <p:cTn id="1189" dur="1" fill="hold">
                                          <p:stCondLst>
                                            <p:cond delay="499"/>
                                          </p:stCondLst>
                                        </p:cTn>
                                        <p:tgtEl>
                                          <p:spTgt spid="299"/>
                                        </p:tgtEl>
                                        <p:attrNameLst>
                                          <p:attrName>style.visibility</p:attrName>
                                        </p:attrNameLst>
                                      </p:cBhvr>
                                      <p:to>
                                        <p:strVal val="hidden"/>
                                      </p:to>
                                    </p:set>
                                  </p:childTnLst>
                                </p:cTn>
                              </p:par>
                              <p:par>
                                <p:cTn id="1190" presetID="2" presetClass="exit" presetSubtype="4" fill="hold" grpId="2" nodeType="withEffect">
                                  <p:stCondLst>
                                    <p:cond delay="0"/>
                                  </p:stCondLst>
                                  <p:childTnLst>
                                    <p:anim calcmode="lin" valueType="num">
                                      <p:cBhvr additive="base">
                                        <p:cTn id="1191" dur="500"/>
                                        <p:tgtEl>
                                          <p:spTgt spid="298"/>
                                        </p:tgtEl>
                                        <p:attrNameLst>
                                          <p:attrName>ppt_x</p:attrName>
                                        </p:attrNameLst>
                                      </p:cBhvr>
                                      <p:tavLst>
                                        <p:tav tm="0">
                                          <p:val>
                                            <p:strVal val="ppt_x"/>
                                          </p:val>
                                        </p:tav>
                                        <p:tav tm="100000">
                                          <p:val>
                                            <p:strVal val="ppt_x"/>
                                          </p:val>
                                        </p:tav>
                                      </p:tavLst>
                                    </p:anim>
                                    <p:anim calcmode="lin" valueType="num">
                                      <p:cBhvr additive="base">
                                        <p:cTn id="1192" dur="500"/>
                                        <p:tgtEl>
                                          <p:spTgt spid="298"/>
                                        </p:tgtEl>
                                        <p:attrNameLst>
                                          <p:attrName>ppt_y</p:attrName>
                                        </p:attrNameLst>
                                      </p:cBhvr>
                                      <p:tavLst>
                                        <p:tav tm="0">
                                          <p:val>
                                            <p:strVal val="ppt_y"/>
                                          </p:val>
                                        </p:tav>
                                        <p:tav tm="100000">
                                          <p:val>
                                            <p:strVal val="1+ppt_h/2"/>
                                          </p:val>
                                        </p:tav>
                                      </p:tavLst>
                                    </p:anim>
                                    <p:set>
                                      <p:cBhvr>
                                        <p:cTn id="1193" dur="1" fill="hold">
                                          <p:stCondLst>
                                            <p:cond delay="499"/>
                                          </p:stCondLst>
                                        </p:cTn>
                                        <p:tgtEl>
                                          <p:spTgt spid="298"/>
                                        </p:tgtEl>
                                        <p:attrNameLst>
                                          <p:attrName>style.visibility</p:attrName>
                                        </p:attrNameLst>
                                      </p:cBhvr>
                                      <p:to>
                                        <p:strVal val="hidden"/>
                                      </p:to>
                                    </p:set>
                                  </p:childTnLst>
                                </p:cTn>
                              </p:par>
                              <p:par>
                                <p:cTn id="1194" presetID="2" presetClass="exit" presetSubtype="4" fill="hold" grpId="2" nodeType="withEffect">
                                  <p:stCondLst>
                                    <p:cond delay="0"/>
                                  </p:stCondLst>
                                  <p:childTnLst>
                                    <p:anim calcmode="lin" valueType="num">
                                      <p:cBhvr additive="base">
                                        <p:cTn id="1195" dur="500"/>
                                        <p:tgtEl>
                                          <p:spTgt spid="297"/>
                                        </p:tgtEl>
                                        <p:attrNameLst>
                                          <p:attrName>ppt_x</p:attrName>
                                        </p:attrNameLst>
                                      </p:cBhvr>
                                      <p:tavLst>
                                        <p:tav tm="0">
                                          <p:val>
                                            <p:strVal val="ppt_x"/>
                                          </p:val>
                                        </p:tav>
                                        <p:tav tm="100000">
                                          <p:val>
                                            <p:strVal val="ppt_x"/>
                                          </p:val>
                                        </p:tav>
                                      </p:tavLst>
                                    </p:anim>
                                    <p:anim calcmode="lin" valueType="num">
                                      <p:cBhvr additive="base">
                                        <p:cTn id="1196" dur="500"/>
                                        <p:tgtEl>
                                          <p:spTgt spid="297"/>
                                        </p:tgtEl>
                                        <p:attrNameLst>
                                          <p:attrName>ppt_y</p:attrName>
                                        </p:attrNameLst>
                                      </p:cBhvr>
                                      <p:tavLst>
                                        <p:tav tm="0">
                                          <p:val>
                                            <p:strVal val="ppt_y"/>
                                          </p:val>
                                        </p:tav>
                                        <p:tav tm="100000">
                                          <p:val>
                                            <p:strVal val="1+ppt_h/2"/>
                                          </p:val>
                                        </p:tav>
                                      </p:tavLst>
                                    </p:anim>
                                    <p:set>
                                      <p:cBhvr>
                                        <p:cTn id="1197" dur="1" fill="hold">
                                          <p:stCondLst>
                                            <p:cond delay="499"/>
                                          </p:stCondLst>
                                        </p:cTn>
                                        <p:tgtEl>
                                          <p:spTgt spid="297"/>
                                        </p:tgtEl>
                                        <p:attrNameLst>
                                          <p:attrName>style.visibility</p:attrName>
                                        </p:attrNameLst>
                                      </p:cBhvr>
                                      <p:to>
                                        <p:strVal val="hidden"/>
                                      </p:to>
                                    </p:set>
                                  </p:childTnLst>
                                </p:cTn>
                              </p:par>
                              <p:par>
                                <p:cTn id="1198" presetID="2" presetClass="exit" presetSubtype="4" fill="hold" nodeType="withEffect">
                                  <p:stCondLst>
                                    <p:cond delay="0"/>
                                  </p:stCondLst>
                                  <p:childTnLst>
                                    <p:anim calcmode="lin" valueType="num">
                                      <p:cBhvr additive="base">
                                        <p:cTn id="1199" dur="500"/>
                                        <p:tgtEl>
                                          <p:spTgt spid="296"/>
                                        </p:tgtEl>
                                        <p:attrNameLst>
                                          <p:attrName>ppt_x</p:attrName>
                                        </p:attrNameLst>
                                      </p:cBhvr>
                                      <p:tavLst>
                                        <p:tav tm="0">
                                          <p:val>
                                            <p:strVal val="ppt_x"/>
                                          </p:val>
                                        </p:tav>
                                        <p:tav tm="100000">
                                          <p:val>
                                            <p:strVal val="ppt_x"/>
                                          </p:val>
                                        </p:tav>
                                      </p:tavLst>
                                    </p:anim>
                                    <p:anim calcmode="lin" valueType="num">
                                      <p:cBhvr additive="base">
                                        <p:cTn id="1200" dur="500"/>
                                        <p:tgtEl>
                                          <p:spTgt spid="296"/>
                                        </p:tgtEl>
                                        <p:attrNameLst>
                                          <p:attrName>ppt_y</p:attrName>
                                        </p:attrNameLst>
                                      </p:cBhvr>
                                      <p:tavLst>
                                        <p:tav tm="0">
                                          <p:val>
                                            <p:strVal val="ppt_y"/>
                                          </p:val>
                                        </p:tav>
                                        <p:tav tm="100000">
                                          <p:val>
                                            <p:strVal val="1+ppt_h/2"/>
                                          </p:val>
                                        </p:tav>
                                      </p:tavLst>
                                    </p:anim>
                                    <p:set>
                                      <p:cBhvr>
                                        <p:cTn id="1201" dur="1" fill="hold">
                                          <p:stCondLst>
                                            <p:cond delay="499"/>
                                          </p:stCondLst>
                                        </p:cTn>
                                        <p:tgtEl>
                                          <p:spTgt spid="296"/>
                                        </p:tgtEl>
                                        <p:attrNameLst>
                                          <p:attrName>style.visibility</p:attrName>
                                        </p:attrNameLst>
                                      </p:cBhvr>
                                      <p:to>
                                        <p:strVal val="hidden"/>
                                      </p:to>
                                    </p:set>
                                  </p:childTnLst>
                                </p:cTn>
                              </p:par>
                              <p:par>
                                <p:cTn id="1202" presetID="10" presetClass="exit" presetSubtype="0" fill="hold" nodeType="withEffect">
                                  <p:stCondLst>
                                    <p:cond delay="0"/>
                                  </p:stCondLst>
                                  <p:childTnLst>
                                    <p:animEffect transition="out" filter="fade">
                                      <p:cBhvr>
                                        <p:cTn id="1203" dur="500"/>
                                        <p:tgtEl>
                                          <p:spTgt spid="1026"/>
                                        </p:tgtEl>
                                      </p:cBhvr>
                                    </p:animEffect>
                                    <p:set>
                                      <p:cBhvr>
                                        <p:cTn id="1204" dur="1" fill="hold">
                                          <p:stCondLst>
                                            <p:cond delay="4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316"/>
                  </p:tgtEl>
                </p:cond>
              </p:nextCondLst>
            </p:seq>
            <p:seq concurrent="1" nextAc="seek">
              <p:cTn id="1205" restart="whenNotActive" fill="hold" evtFilter="cancelBubble" nodeType="interactiveSeq">
                <p:stCondLst>
                  <p:cond evt="onClick" delay="0">
                    <p:tgtEl>
                      <p:spTgt spid="298"/>
                    </p:tgtEl>
                  </p:cond>
                </p:stCondLst>
                <p:endSync evt="end" delay="0">
                  <p:rtn val="all"/>
                </p:endSync>
                <p:childTnLst>
                  <p:par>
                    <p:cTn id="1206" fill="hold">
                      <p:stCondLst>
                        <p:cond delay="0"/>
                      </p:stCondLst>
                      <p:childTnLst>
                        <p:par>
                          <p:cTn id="1207" fill="hold">
                            <p:stCondLst>
                              <p:cond delay="0"/>
                            </p:stCondLst>
                            <p:childTnLst>
                              <p:par>
                                <p:cTn id="1208" presetID="2" presetClass="exit" presetSubtype="4" fill="hold" grpId="4" nodeType="clickEffect">
                                  <p:stCondLst>
                                    <p:cond delay="0"/>
                                  </p:stCondLst>
                                  <p:childTnLst>
                                    <p:anim calcmode="lin" valueType="num">
                                      <p:cBhvr additive="base">
                                        <p:cTn id="1209" dur="500"/>
                                        <p:tgtEl>
                                          <p:spTgt spid="316"/>
                                        </p:tgtEl>
                                        <p:attrNameLst>
                                          <p:attrName>ppt_x</p:attrName>
                                        </p:attrNameLst>
                                      </p:cBhvr>
                                      <p:tavLst>
                                        <p:tav tm="0">
                                          <p:val>
                                            <p:strVal val="ppt_x"/>
                                          </p:val>
                                        </p:tav>
                                        <p:tav tm="100000">
                                          <p:val>
                                            <p:strVal val="ppt_x"/>
                                          </p:val>
                                        </p:tav>
                                      </p:tavLst>
                                    </p:anim>
                                    <p:anim calcmode="lin" valueType="num">
                                      <p:cBhvr additive="base">
                                        <p:cTn id="1210" dur="500"/>
                                        <p:tgtEl>
                                          <p:spTgt spid="316"/>
                                        </p:tgtEl>
                                        <p:attrNameLst>
                                          <p:attrName>ppt_y</p:attrName>
                                        </p:attrNameLst>
                                      </p:cBhvr>
                                      <p:tavLst>
                                        <p:tav tm="0">
                                          <p:val>
                                            <p:strVal val="ppt_y"/>
                                          </p:val>
                                        </p:tav>
                                        <p:tav tm="100000">
                                          <p:val>
                                            <p:strVal val="1+ppt_h/2"/>
                                          </p:val>
                                        </p:tav>
                                      </p:tavLst>
                                    </p:anim>
                                    <p:set>
                                      <p:cBhvr>
                                        <p:cTn id="1211" dur="1" fill="hold">
                                          <p:stCondLst>
                                            <p:cond delay="499"/>
                                          </p:stCondLst>
                                        </p:cTn>
                                        <p:tgtEl>
                                          <p:spTgt spid="316"/>
                                        </p:tgtEl>
                                        <p:attrNameLst>
                                          <p:attrName>style.visibility</p:attrName>
                                        </p:attrNameLst>
                                      </p:cBhvr>
                                      <p:to>
                                        <p:strVal val="hidden"/>
                                      </p:to>
                                    </p:set>
                                  </p:childTnLst>
                                </p:cTn>
                              </p:par>
                              <p:par>
                                <p:cTn id="1212" presetID="2" presetClass="exit" presetSubtype="4" fill="hold" grpId="4" nodeType="withEffect">
                                  <p:stCondLst>
                                    <p:cond delay="0"/>
                                  </p:stCondLst>
                                  <p:childTnLst>
                                    <p:anim calcmode="lin" valueType="num">
                                      <p:cBhvr additive="base">
                                        <p:cTn id="1213" dur="500"/>
                                        <p:tgtEl>
                                          <p:spTgt spid="315"/>
                                        </p:tgtEl>
                                        <p:attrNameLst>
                                          <p:attrName>ppt_x</p:attrName>
                                        </p:attrNameLst>
                                      </p:cBhvr>
                                      <p:tavLst>
                                        <p:tav tm="0">
                                          <p:val>
                                            <p:strVal val="ppt_x"/>
                                          </p:val>
                                        </p:tav>
                                        <p:tav tm="100000">
                                          <p:val>
                                            <p:strVal val="ppt_x"/>
                                          </p:val>
                                        </p:tav>
                                      </p:tavLst>
                                    </p:anim>
                                    <p:anim calcmode="lin" valueType="num">
                                      <p:cBhvr additive="base">
                                        <p:cTn id="1214" dur="500"/>
                                        <p:tgtEl>
                                          <p:spTgt spid="315"/>
                                        </p:tgtEl>
                                        <p:attrNameLst>
                                          <p:attrName>ppt_y</p:attrName>
                                        </p:attrNameLst>
                                      </p:cBhvr>
                                      <p:tavLst>
                                        <p:tav tm="0">
                                          <p:val>
                                            <p:strVal val="ppt_y"/>
                                          </p:val>
                                        </p:tav>
                                        <p:tav tm="100000">
                                          <p:val>
                                            <p:strVal val="1+ppt_h/2"/>
                                          </p:val>
                                        </p:tav>
                                      </p:tavLst>
                                    </p:anim>
                                    <p:set>
                                      <p:cBhvr>
                                        <p:cTn id="1215" dur="1" fill="hold">
                                          <p:stCondLst>
                                            <p:cond delay="499"/>
                                          </p:stCondLst>
                                        </p:cTn>
                                        <p:tgtEl>
                                          <p:spTgt spid="315"/>
                                        </p:tgtEl>
                                        <p:attrNameLst>
                                          <p:attrName>style.visibility</p:attrName>
                                        </p:attrNameLst>
                                      </p:cBhvr>
                                      <p:to>
                                        <p:strVal val="hidden"/>
                                      </p:to>
                                    </p:set>
                                  </p:childTnLst>
                                </p:cTn>
                              </p:par>
                              <p:par>
                                <p:cTn id="1216" presetID="2" presetClass="exit" presetSubtype="4" fill="hold" grpId="4" nodeType="withEffect">
                                  <p:stCondLst>
                                    <p:cond delay="0"/>
                                  </p:stCondLst>
                                  <p:childTnLst>
                                    <p:anim calcmode="lin" valueType="num">
                                      <p:cBhvr additive="base">
                                        <p:cTn id="1217" dur="500"/>
                                        <p:tgtEl>
                                          <p:spTgt spid="299"/>
                                        </p:tgtEl>
                                        <p:attrNameLst>
                                          <p:attrName>ppt_x</p:attrName>
                                        </p:attrNameLst>
                                      </p:cBhvr>
                                      <p:tavLst>
                                        <p:tav tm="0">
                                          <p:val>
                                            <p:strVal val="ppt_x"/>
                                          </p:val>
                                        </p:tav>
                                        <p:tav tm="100000">
                                          <p:val>
                                            <p:strVal val="ppt_x"/>
                                          </p:val>
                                        </p:tav>
                                      </p:tavLst>
                                    </p:anim>
                                    <p:anim calcmode="lin" valueType="num">
                                      <p:cBhvr additive="base">
                                        <p:cTn id="1218" dur="500"/>
                                        <p:tgtEl>
                                          <p:spTgt spid="299"/>
                                        </p:tgtEl>
                                        <p:attrNameLst>
                                          <p:attrName>ppt_y</p:attrName>
                                        </p:attrNameLst>
                                      </p:cBhvr>
                                      <p:tavLst>
                                        <p:tav tm="0">
                                          <p:val>
                                            <p:strVal val="ppt_y"/>
                                          </p:val>
                                        </p:tav>
                                        <p:tav tm="100000">
                                          <p:val>
                                            <p:strVal val="1+ppt_h/2"/>
                                          </p:val>
                                        </p:tav>
                                      </p:tavLst>
                                    </p:anim>
                                    <p:set>
                                      <p:cBhvr>
                                        <p:cTn id="1219" dur="1" fill="hold">
                                          <p:stCondLst>
                                            <p:cond delay="499"/>
                                          </p:stCondLst>
                                        </p:cTn>
                                        <p:tgtEl>
                                          <p:spTgt spid="299"/>
                                        </p:tgtEl>
                                        <p:attrNameLst>
                                          <p:attrName>style.visibility</p:attrName>
                                        </p:attrNameLst>
                                      </p:cBhvr>
                                      <p:to>
                                        <p:strVal val="hidden"/>
                                      </p:to>
                                    </p:set>
                                  </p:childTnLst>
                                </p:cTn>
                              </p:par>
                              <p:par>
                                <p:cTn id="1220" presetID="2" presetClass="exit" presetSubtype="4" fill="hold" grpId="4" nodeType="withEffect">
                                  <p:stCondLst>
                                    <p:cond delay="0"/>
                                  </p:stCondLst>
                                  <p:childTnLst>
                                    <p:anim calcmode="lin" valueType="num">
                                      <p:cBhvr additive="base">
                                        <p:cTn id="1221" dur="500"/>
                                        <p:tgtEl>
                                          <p:spTgt spid="298"/>
                                        </p:tgtEl>
                                        <p:attrNameLst>
                                          <p:attrName>ppt_x</p:attrName>
                                        </p:attrNameLst>
                                      </p:cBhvr>
                                      <p:tavLst>
                                        <p:tav tm="0">
                                          <p:val>
                                            <p:strVal val="ppt_x"/>
                                          </p:val>
                                        </p:tav>
                                        <p:tav tm="100000">
                                          <p:val>
                                            <p:strVal val="ppt_x"/>
                                          </p:val>
                                        </p:tav>
                                      </p:tavLst>
                                    </p:anim>
                                    <p:anim calcmode="lin" valueType="num">
                                      <p:cBhvr additive="base">
                                        <p:cTn id="1222" dur="500"/>
                                        <p:tgtEl>
                                          <p:spTgt spid="298"/>
                                        </p:tgtEl>
                                        <p:attrNameLst>
                                          <p:attrName>ppt_y</p:attrName>
                                        </p:attrNameLst>
                                      </p:cBhvr>
                                      <p:tavLst>
                                        <p:tav tm="0">
                                          <p:val>
                                            <p:strVal val="ppt_y"/>
                                          </p:val>
                                        </p:tav>
                                        <p:tav tm="100000">
                                          <p:val>
                                            <p:strVal val="1+ppt_h/2"/>
                                          </p:val>
                                        </p:tav>
                                      </p:tavLst>
                                    </p:anim>
                                    <p:set>
                                      <p:cBhvr>
                                        <p:cTn id="1223" dur="1" fill="hold">
                                          <p:stCondLst>
                                            <p:cond delay="499"/>
                                          </p:stCondLst>
                                        </p:cTn>
                                        <p:tgtEl>
                                          <p:spTgt spid="298"/>
                                        </p:tgtEl>
                                        <p:attrNameLst>
                                          <p:attrName>style.visibility</p:attrName>
                                        </p:attrNameLst>
                                      </p:cBhvr>
                                      <p:to>
                                        <p:strVal val="hidden"/>
                                      </p:to>
                                    </p:set>
                                  </p:childTnLst>
                                </p:cTn>
                              </p:par>
                              <p:par>
                                <p:cTn id="1224" presetID="2" presetClass="exit" presetSubtype="4" fill="hold" grpId="4" nodeType="withEffect">
                                  <p:stCondLst>
                                    <p:cond delay="0"/>
                                  </p:stCondLst>
                                  <p:childTnLst>
                                    <p:anim calcmode="lin" valueType="num">
                                      <p:cBhvr additive="base">
                                        <p:cTn id="1225" dur="500"/>
                                        <p:tgtEl>
                                          <p:spTgt spid="297"/>
                                        </p:tgtEl>
                                        <p:attrNameLst>
                                          <p:attrName>ppt_x</p:attrName>
                                        </p:attrNameLst>
                                      </p:cBhvr>
                                      <p:tavLst>
                                        <p:tav tm="0">
                                          <p:val>
                                            <p:strVal val="ppt_x"/>
                                          </p:val>
                                        </p:tav>
                                        <p:tav tm="100000">
                                          <p:val>
                                            <p:strVal val="ppt_x"/>
                                          </p:val>
                                        </p:tav>
                                      </p:tavLst>
                                    </p:anim>
                                    <p:anim calcmode="lin" valueType="num">
                                      <p:cBhvr additive="base">
                                        <p:cTn id="1226" dur="500"/>
                                        <p:tgtEl>
                                          <p:spTgt spid="297"/>
                                        </p:tgtEl>
                                        <p:attrNameLst>
                                          <p:attrName>ppt_y</p:attrName>
                                        </p:attrNameLst>
                                      </p:cBhvr>
                                      <p:tavLst>
                                        <p:tav tm="0">
                                          <p:val>
                                            <p:strVal val="ppt_y"/>
                                          </p:val>
                                        </p:tav>
                                        <p:tav tm="100000">
                                          <p:val>
                                            <p:strVal val="1+ppt_h/2"/>
                                          </p:val>
                                        </p:tav>
                                      </p:tavLst>
                                    </p:anim>
                                    <p:set>
                                      <p:cBhvr>
                                        <p:cTn id="1227" dur="1" fill="hold">
                                          <p:stCondLst>
                                            <p:cond delay="499"/>
                                          </p:stCondLst>
                                        </p:cTn>
                                        <p:tgtEl>
                                          <p:spTgt spid="297"/>
                                        </p:tgtEl>
                                        <p:attrNameLst>
                                          <p:attrName>style.visibility</p:attrName>
                                        </p:attrNameLst>
                                      </p:cBhvr>
                                      <p:to>
                                        <p:strVal val="hidden"/>
                                      </p:to>
                                    </p:set>
                                  </p:childTnLst>
                                </p:cTn>
                              </p:par>
                              <p:par>
                                <p:cTn id="1228" presetID="2" presetClass="exit" presetSubtype="4" fill="hold" nodeType="withEffect">
                                  <p:stCondLst>
                                    <p:cond delay="0"/>
                                  </p:stCondLst>
                                  <p:childTnLst>
                                    <p:anim calcmode="lin" valueType="num">
                                      <p:cBhvr additive="base">
                                        <p:cTn id="1229" dur="500"/>
                                        <p:tgtEl>
                                          <p:spTgt spid="296"/>
                                        </p:tgtEl>
                                        <p:attrNameLst>
                                          <p:attrName>ppt_x</p:attrName>
                                        </p:attrNameLst>
                                      </p:cBhvr>
                                      <p:tavLst>
                                        <p:tav tm="0">
                                          <p:val>
                                            <p:strVal val="ppt_x"/>
                                          </p:val>
                                        </p:tav>
                                        <p:tav tm="100000">
                                          <p:val>
                                            <p:strVal val="ppt_x"/>
                                          </p:val>
                                        </p:tav>
                                      </p:tavLst>
                                    </p:anim>
                                    <p:anim calcmode="lin" valueType="num">
                                      <p:cBhvr additive="base">
                                        <p:cTn id="1230" dur="500"/>
                                        <p:tgtEl>
                                          <p:spTgt spid="296"/>
                                        </p:tgtEl>
                                        <p:attrNameLst>
                                          <p:attrName>ppt_y</p:attrName>
                                        </p:attrNameLst>
                                      </p:cBhvr>
                                      <p:tavLst>
                                        <p:tav tm="0">
                                          <p:val>
                                            <p:strVal val="ppt_y"/>
                                          </p:val>
                                        </p:tav>
                                        <p:tav tm="100000">
                                          <p:val>
                                            <p:strVal val="1+ppt_h/2"/>
                                          </p:val>
                                        </p:tav>
                                      </p:tavLst>
                                    </p:anim>
                                    <p:set>
                                      <p:cBhvr>
                                        <p:cTn id="1231" dur="1" fill="hold">
                                          <p:stCondLst>
                                            <p:cond delay="499"/>
                                          </p:stCondLst>
                                        </p:cTn>
                                        <p:tgtEl>
                                          <p:spTgt spid="296"/>
                                        </p:tgtEl>
                                        <p:attrNameLst>
                                          <p:attrName>style.visibility</p:attrName>
                                        </p:attrNameLst>
                                      </p:cBhvr>
                                      <p:to>
                                        <p:strVal val="hidden"/>
                                      </p:to>
                                    </p:set>
                                  </p:childTnLst>
                                </p:cTn>
                              </p:par>
                              <p:par>
                                <p:cTn id="1232" presetID="10" presetClass="exit" presetSubtype="0" fill="hold" nodeType="withEffect">
                                  <p:stCondLst>
                                    <p:cond delay="0"/>
                                  </p:stCondLst>
                                  <p:childTnLst>
                                    <p:animEffect transition="out" filter="fade">
                                      <p:cBhvr>
                                        <p:cTn id="1233" dur="500"/>
                                        <p:tgtEl>
                                          <p:spTgt spid="1026"/>
                                        </p:tgtEl>
                                      </p:cBhvr>
                                    </p:animEffect>
                                    <p:set>
                                      <p:cBhvr>
                                        <p:cTn id="1234" dur="1" fill="hold">
                                          <p:stCondLst>
                                            <p:cond delay="4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298"/>
                  </p:tgtEl>
                </p:cond>
              </p:nextCondLst>
            </p:seq>
            <p:seq concurrent="1" nextAc="seek">
              <p:cTn id="1235" restart="whenNotActive" fill="hold" evtFilter="cancelBubble" nodeType="interactiveSeq">
                <p:stCondLst>
                  <p:cond evt="onClick" delay="0">
                    <p:tgtEl>
                      <p:spTgt spid="299"/>
                    </p:tgtEl>
                  </p:cond>
                </p:stCondLst>
                <p:endSync evt="end" delay="0">
                  <p:rtn val="all"/>
                </p:endSync>
                <p:childTnLst>
                  <p:par>
                    <p:cTn id="1236" fill="hold">
                      <p:stCondLst>
                        <p:cond delay="0"/>
                      </p:stCondLst>
                      <p:childTnLst>
                        <p:par>
                          <p:cTn id="1237" fill="hold">
                            <p:stCondLst>
                              <p:cond delay="0"/>
                            </p:stCondLst>
                            <p:childTnLst>
                              <p:par>
                                <p:cTn id="1238" presetID="2" presetClass="exit" presetSubtype="4" fill="hold" grpId="3" nodeType="clickEffect">
                                  <p:stCondLst>
                                    <p:cond delay="0"/>
                                  </p:stCondLst>
                                  <p:childTnLst>
                                    <p:anim calcmode="lin" valueType="num">
                                      <p:cBhvr additive="base">
                                        <p:cTn id="1239" dur="500"/>
                                        <p:tgtEl>
                                          <p:spTgt spid="316"/>
                                        </p:tgtEl>
                                        <p:attrNameLst>
                                          <p:attrName>ppt_x</p:attrName>
                                        </p:attrNameLst>
                                      </p:cBhvr>
                                      <p:tavLst>
                                        <p:tav tm="0">
                                          <p:val>
                                            <p:strVal val="ppt_x"/>
                                          </p:val>
                                        </p:tav>
                                        <p:tav tm="100000">
                                          <p:val>
                                            <p:strVal val="ppt_x"/>
                                          </p:val>
                                        </p:tav>
                                      </p:tavLst>
                                    </p:anim>
                                    <p:anim calcmode="lin" valueType="num">
                                      <p:cBhvr additive="base">
                                        <p:cTn id="1240" dur="500"/>
                                        <p:tgtEl>
                                          <p:spTgt spid="316"/>
                                        </p:tgtEl>
                                        <p:attrNameLst>
                                          <p:attrName>ppt_y</p:attrName>
                                        </p:attrNameLst>
                                      </p:cBhvr>
                                      <p:tavLst>
                                        <p:tav tm="0">
                                          <p:val>
                                            <p:strVal val="ppt_y"/>
                                          </p:val>
                                        </p:tav>
                                        <p:tav tm="100000">
                                          <p:val>
                                            <p:strVal val="1+ppt_h/2"/>
                                          </p:val>
                                        </p:tav>
                                      </p:tavLst>
                                    </p:anim>
                                    <p:set>
                                      <p:cBhvr>
                                        <p:cTn id="1241" dur="1" fill="hold">
                                          <p:stCondLst>
                                            <p:cond delay="499"/>
                                          </p:stCondLst>
                                        </p:cTn>
                                        <p:tgtEl>
                                          <p:spTgt spid="316"/>
                                        </p:tgtEl>
                                        <p:attrNameLst>
                                          <p:attrName>style.visibility</p:attrName>
                                        </p:attrNameLst>
                                      </p:cBhvr>
                                      <p:to>
                                        <p:strVal val="hidden"/>
                                      </p:to>
                                    </p:set>
                                  </p:childTnLst>
                                </p:cTn>
                              </p:par>
                              <p:par>
                                <p:cTn id="1242" presetID="2" presetClass="exit" presetSubtype="4" fill="hold" grpId="3" nodeType="withEffect">
                                  <p:stCondLst>
                                    <p:cond delay="0"/>
                                  </p:stCondLst>
                                  <p:childTnLst>
                                    <p:anim calcmode="lin" valueType="num">
                                      <p:cBhvr additive="base">
                                        <p:cTn id="1243" dur="500"/>
                                        <p:tgtEl>
                                          <p:spTgt spid="315"/>
                                        </p:tgtEl>
                                        <p:attrNameLst>
                                          <p:attrName>ppt_x</p:attrName>
                                        </p:attrNameLst>
                                      </p:cBhvr>
                                      <p:tavLst>
                                        <p:tav tm="0">
                                          <p:val>
                                            <p:strVal val="ppt_x"/>
                                          </p:val>
                                        </p:tav>
                                        <p:tav tm="100000">
                                          <p:val>
                                            <p:strVal val="ppt_x"/>
                                          </p:val>
                                        </p:tav>
                                      </p:tavLst>
                                    </p:anim>
                                    <p:anim calcmode="lin" valueType="num">
                                      <p:cBhvr additive="base">
                                        <p:cTn id="1244" dur="500"/>
                                        <p:tgtEl>
                                          <p:spTgt spid="315"/>
                                        </p:tgtEl>
                                        <p:attrNameLst>
                                          <p:attrName>ppt_y</p:attrName>
                                        </p:attrNameLst>
                                      </p:cBhvr>
                                      <p:tavLst>
                                        <p:tav tm="0">
                                          <p:val>
                                            <p:strVal val="ppt_y"/>
                                          </p:val>
                                        </p:tav>
                                        <p:tav tm="100000">
                                          <p:val>
                                            <p:strVal val="1+ppt_h/2"/>
                                          </p:val>
                                        </p:tav>
                                      </p:tavLst>
                                    </p:anim>
                                    <p:set>
                                      <p:cBhvr>
                                        <p:cTn id="1245" dur="1" fill="hold">
                                          <p:stCondLst>
                                            <p:cond delay="499"/>
                                          </p:stCondLst>
                                        </p:cTn>
                                        <p:tgtEl>
                                          <p:spTgt spid="315"/>
                                        </p:tgtEl>
                                        <p:attrNameLst>
                                          <p:attrName>style.visibility</p:attrName>
                                        </p:attrNameLst>
                                      </p:cBhvr>
                                      <p:to>
                                        <p:strVal val="hidden"/>
                                      </p:to>
                                    </p:set>
                                  </p:childTnLst>
                                </p:cTn>
                              </p:par>
                              <p:par>
                                <p:cTn id="1246" presetID="2" presetClass="exit" presetSubtype="4" fill="hold" grpId="3" nodeType="withEffect">
                                  <p:stCondLst>
                                    <p:cond delay="0"/>
                                  </p:stCondLst>
                                  <p:childTnLst>
                                    <p:anim calcmode="lin" valueType="num">
                                      <p:cBhvr additive="base">
                                        <p:cTn id="1247" dur="500"/>
                                        <p:tgtEl>
                                          <p:spTgt spid="299"/>
                                        </p:tgtEl>
                                        <p:attrNameLst>
                                          <p:attrName>ppt_x</p:attrName>
                                        </p:attrNameLst>
                                      </p:cBhvr>
                                      <p:tavLst>
                                        <p:tav tm="0">
                                          <p:val>
                                            <p:strVal val="ppt_x"/>
                                          </p:val>
                                        </p:tav>
                                        <p:tav tm="100000">
                                          <p:val>
                                            <p:strVal val="ppt_x"/>
                                          </p:val>
                                        </p:tav>
                                      </p:tavLst>
                                    </p:anim>
                                    <p:anim calcmode="lin" valueType="num">
                                      <p:cBhvr additive="base">
                                        <p:cTn id="1248" dur="500"/>
                                        <p:tgtEl>
                                          <p:spTgt spid="299"/>
                                        </p:tgtEl>
                                        <p:attrNameLst>
                                          <p:attrName>ppt_y</p:attrName>
                                        </p:attrNameLst>
                                      </p:cBhvr>
                                      <p:tavLst>
                                        <p:tav tm="0">
                                          <p:val>
                                            <p:strVal val="ppt_y"/>
                                          </p:val>
                                        </p:tav>
                                        <p:tav tm="100000">
                                          <p:val>
                                            <p:strVal val="1+ppt_h/2"/>
                                          </p:val>
                                        </p:tav>
                                      </p:tavLst>
                                    </p:anim>
                                    <p:set>
                                      <p:cBhvr>
                                        <p:cTn id="1249" dur="1" fill="hold">
                                          <p:stCondLst>
                                            <p:cond delay="499"/>
                                          </p:stCondLst>
                                        </p:cTn>
                                        <p:tgtEl>
                                          <p:spTgt spid="299"/>
                                        </p:tgtEl>
                                        <p:attrNameLst>
                                          <p:attrName>style.visibility</p:attrName>
                                        </p:attrNameLst>
                                      </p:cBhvr>
                                      <p:to>
                                        <p:strVal val="hidden"/>
                                      </p:to>
                                    </p:set>
                                  </p:childTnLst>
                                </p:cTn>
                              </p:par>
                              <p:par>
                                <p:cTn id="1250" presetID="2" presetClass="exit" presetSubtype="4" fill="hold" grpId="3" nodeType="withEffect">
                                  <p:stCondLst>
                                    <p:cond delay="0"/>
                                  </p:stCondLst>
                                  <p:childTnLst>
                                    <p:anim calcmode="lin" valueType="num">
                                      <p:cBhvr additive="base">
                                        <p:cTn id="1251" dur="500"/>
                                        <p:tgtEl>
                                          <p:spTgt spid="298"/>
                                        </p:tgtEl>
                                        <p:attrNameLst>
                                          <p:attrName>ppt_x</p:attrName>
                                        </p:attrNameLst>
                                      </p:cBhvr>
                                      <p:tavLst>
                                        <p:tav tm="0">
                                          <p:val>
                                            <p:strVal val="ppt_x"/>
                                          </p:val>
                                        </p:tav>
                                        <p:tav tm="100000">
                                          <p:val>
                                            <p:strVal val="ppt_x"/>
                                          </p:val>
                                        </p:tav>
                                      </p:tavLst>
                                    </p:anim>
                                    <p:anim calcmode="lin" valueType="num">
                                      <p:cBhvr additive="base">
                                        <p:cTn id="1252" dur="500"/>
                                        <p:tgtEl>
                                          <p:spTgt spid="298"/>
                                        </p:tgtEl>
                                        <p:attrNameLst>
                                          <p:attrName>ppt_y</p:attrName>
                                        </p:attrNameLst>
                                      </p:cBhvr>
                                      <p:tavLst>
                                        <p:tav tm="0">
                                          <p:val>
                                            <p:strVal val="ppt_y"/>
                                          </p:val>
                                        </p:tav>
                                        <p:tav tm="100000">
                                          <p:val>
                                            <p:strVal val="1+ppt_h/2"/>
                                          </p:val>
                                        </p:tav>
                                      </p:tavLst>
                                    </p:anim>
                                    <p:set>
                                      <p:cBhvr>
                                        <p:cTn id="1253" dur="1" fill="hold">
                                          <p:stCondLst>
                                            <p:cond delay="499"/>
                                          </p:stCondLst>
                                        </p:cTn>
                                        <p:tgtEl>
                                          <p:spTgt spid="298"/>
                                        </p:tgtEl>
                                        <p:attrNameLst>
                                          <p:attrName>style.visibility</p:attrName>
                                        </p:attrNameLst>
                                      </p:cBhvr>
                                      <p:to>
                                        <p:strVal val="hidden"/>
                                      </p:to>
                                    </p:set>
                                  </p:childTnLst>
                                </p:cTn>
                              </p:par>
                              <p:par>
                                <p:cTn id="1254" presetID="2" presetClass="exit" presetSubtype="4" fill="hold" grpId="3" nodeType="withEffect">
                                  <p:stCondLst>
                                    <p:cond delay="0"/>
                                  </p:stCondLst>
                                  <p:childTnLst>
                                    <p:anim calcmode="lin" valueType="num">
                                      <p:cBhvr additive="base">
                                        <p:cTn id="1255" dur="500"/>
                                        <p:tgtEl>
                                          <p:spTgt spid="297"/>
                                        </p:tgtEl>
                                        <p:attrNameLst>
                                          <p:attrName>ppt_x</p:attrName>
                                        </p:attrNameLst>
                                      </p:cBhvr>
                                      <p:tavLst>
                                        <p:tav tm="0">
                                          <p:val>
                                            <p:strVal val="ppt_x"/>
                                          </p:val>
                                        </p:tav>
                                        <p:tav tm="100000">
                                          <p:val>
                                            <p:strVal val="ppt_x"/>
                                          </p:val>
                                        </p:tav>
                                      </p:tavLst>
                                    </p:anim>
                                    <p:anim calcmode="lin" valueType="num">
                                      <p:cBhvr additive="base">
                                        <p:cTn id="1256" dur="500"/>
                                        <p:tgtEl>
                                          <p:spTgt spid="297"/>
                                        </p:tgtEl>
                                        <p:attrNameLst>
                                          <p:attrName>ppt_y</p:attrName>
                                        </p:attrNameLst>
                                      </p:cBhvr>
                                      <p:tavLst>
                                        <p:tav tm="0">
                                          <p:val>
                                            <p:strVal val="ppt_y"/>
                                          </p:val>
                                        </p:tav>
                                        <p:tav tm="100000">
                                          <p:val>
                                            <p:strVal val="1+ppt_h/2"/>
                                          </p:val>
                                        </p:tav>
                                      </p:tavLst>
                                    </p:anim>
                                    <p:set>
                                      <p:cBhvr>
                                        <p:cTn id="1257" dur="1" fill="hold">
                                          <p:stCondLst>
                                            <p:cond delay="499"/>
                                          </p:stCondLst>
                                        </p:cTn>
                                        <p:tgtEl>
                                          <p:spTgt spid="297"/>
                                        </p:tgtEl>
                                        <p:attrNameLst>
                                          <p:attrName>style.visibility</p:attrName>
                                        </p:attrNameLst>
                                      </p:cBhvr>
                                      <p:to>
                                        <p:strVal val="hidden"/>
                                      </p:to>
                                    </p:set>
                                  </p:childTnLst>
                                </p:cTn>
                              </p:par>
                              <p:par>
                                <p:cTn id="1258" presetID="2" presetClass="exit" presetSubtype="4" fill="hold" nodeType="withEffect">
                                  <p:stCondLst>
                                    <p:cond delay="0"/>
                                  </p:stCondLst>
                                  <p:childTnLst>
                                    <p:anim calcmode="lin" valueType="num">
                                      <p:cBhvr additive="base">
                                        <p:cTn id="1259" dur="500"/>
                                        <p:tgtEl>
                                          <p:spTgt spid="296"/>
                                        </p:tgtEl>
                                        <p:attrNameLst>
                                          <p:attrName>ppt_x</p:attrName>
                                        </p:attrNameLst>
                                      </p:cBhvr>
                                      <p:tavLst>
                                        <p:tav tm="0">
                                          <p:val>
                                            <p:strVal val="ppt_x"/>
                                          </p:val>
                                        </p:tav>
                                        <p:tav tm="100000">
                                          <p:val>
                                            <p:strVal val="ppt_x"/>
                                          </p:val>
                                        </p:tav>
                                      </p:tavLst>
                                    </p:anim>
                                    <p:anim calcmode="lin" valueType="num">
                                      <p:cBhvr additive="base">
                                        <p:cTn id="1260" dur="500"/>
                                        <p:tgtEl>
                                          <p:spTgt spid="296"/>
                                        </p:tgtEl>
                                        <p:attrNameLst>
                                          <p:attrName>ppt_y</p:attrName>
                                        </p:attrNameLst>
                                      </p:cBhvr>
                                      <p:tavLst>
                                        <p:tav tm="0">
                                          <p:val>
                                            <p:strVal val="ppt_y"/>
                                          </p:val>
                                        </p:tav>
                                        <p:tav tm="100000">
                                          <p:val>
                                            <p:strVal val="1+ppt_h/2"/>
                                          </p:val>
                                        </p:tav>
                                      </p:tavLst>
                                    </p:anim>
                                    <p:set>
                                      <p:cBhvr>
                                        <p:cTn id="1261" dur="1" fill="hold">
                                          <p:stCondLst>
                                            <p:cond delay="499"/>
                                          </p:stCondLst>
                                        </p:cTn>
                                        <p:tgtEl>
                                          <p:spTgt spid="296"/>
                                        </p:tgtEl>
                                        <p:attrNameLst>
                                          <p:attrName>style.visibility</p:attrName>
                                        </p:attrNameLst>
                                      </p:cBhvr>
                                      <p:to>
                                        <p:strVal val="hidden"/>
                                      </p:to>
                                    </p:set>
                                  </p:childTnLst>
                                </p:cTn>
                              </p:par>
                              <p:par>
                                <p:cTn id="1262" presetID="10" presetClass="exit" presetSubtype="0" fill="hold" nodeType="withEffect">
                                  <p:stCondLst>
                                    <p:cond delay="0"/>
                                  </p:stCondLst>
                                  <p:childTnLst>
                                    <p:animEffect transition="out" filter="fade">
                                      <p:cBhvr>
                                        <p:cTn id="1263" dur="500"/>
                                        <p:tgtEl>
                                          <p:spTgt spid="1026"/>
                                        </p:tgtEl>
                                      </p:cBhvr>
                                    </p:animEffect>
                                    <p:set>
                                      <p:cBhvr>
                                        <p:cTn id="1264" dur="1" fill="hold">
                                          <p:stCondLst>
                                            <p:cond delay="4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299"/>
                  </p:tgtEl>
                </p:cond>
              </p:nextCondLst>
            </p:seq>
            <p:seq concurrent="1" nextAc="seek">
              <p:cTn id="1265" restart="whenNotActive" fill="hold" evtFilter="cancelBubble" nodeType="interactiveSeq">
                <p:stCondLst>
                  <p:cond evt="onClick" delay="0">
                    <p:tgtEl>
                      <p:spTgt spid="315"/>
                    </p:tgtEl>
                  </p:cond>
                </p:stCondLst>
                <p:endSync evt="end" delay="0">
                  <p:rtn val="all"/>
                </p:endSync>
                <p:childTnLst>
                  <p:par>
                    <p:cTn id="1266" fill="hold">
                      <p:stCondLst>
                        <p:cond delay="0"/>
                      </p:stCondLst>
                      <p:childTnLst>
                        <p:par>
                          <p:cTn id="1267" fill="hold">
                            <p:stCondLst>
                              <p:cond delay="0"/>
                            </p:stCondLst>
                            <p:childTnLst>
                              <p:par>
                                <p:cTn id="1268" presetID="2" presetClass="exit" presetSubtype="1" fill="hold" nodeType="withEffect">
                                  <p:stCondLst>
                                    <p:cond delay="300"/>
                                  </p:stCondLst>
                                  <p:childTnLst>
                                    <p:anim calcmode="lin" valueType="num">
                                      <p:cBhvr additive="base">
                                        <p:cTn id="1269" dur="500"/>
                                        <p:tgtEl>
                                          <p:spTgt spid="4"/>
                                        </p:tgtEl>
                                        <p:attrNameLst>
                                          <p:attrName>ppt_x</p:attrName>
                                        </p:attrNameLst>
                                      </p:cBhvr>
                                      <p:tavLst>
                                        <p:tav tm="0">
                                          <p:val>
                                            <p:strVal val="ppt_x"/>
                                          </p:val>
                                        </p:tav>
                                        <p:tav tm="100000">
                                          <p:val>
                                            <p:strVal val="ppt_x"/>
                                          </p:val>
                                        </p:tav>
                                      </p:tavLst>
                                    </p:anim>
                                    <p:anim calcmode="lin" valueType="num">
                                      <p:cBhvr additive="base">
                                        <p:cTn id="1270" dur="500"/>
                                        <p:tgtEl>
                                          <p:spTgt spid="4"/>
                                        </p:tgtEl>
                                        <p:attrNameLst>
                                          <p:attrName>ppt_y</p:attrName>
                                        </p:attrNameLst>
                                      </p:cBhvr>
                                      <p:tavLst>
                                        <p:tav tm="0">
                                          <p:val>
                                            <p:strVal val="ppt_y"/>
                                          </p:val>
                                        </p:tav>
                                        <p:tav tm="100000">
                                          <p:val>
                                            <p:strVal val="0-ppt_h/2"/>
                                          </p:val>
                                        </p:tav>
                                      </p:tavLst>
                                    </p:anim>
                                    <p:set>
                                      <p:cBhvr>
                                        <p:cTn id="1271" dur="1" fill="hold">
                                          <p:stCondLst>
                                            <p:cond delay="499"/>
                                          </p:stCondLst>
                                        </p:cTn>
                                        <p:tgtEl>
                                          <p:spTgt spid="4"/>
                                        </p:tgtEl>
                                        <p:attrNameLst>
                                          <p:attrName>style.visibility</p:attrName>
                                        </p:attrNameLst>
                                      </p:cBhvr>
                                      <p:to>
                                        <p:strVal val="hidden"/>
                                      </p:to>
                                    </p:set>
                                  </p:childTnLst>
                                </p:cTn>
                              </p:par>
                              <p:par>
                                <p:cTn id="1272" presetID="1" presetClass="mediacall" presetSubtype="0" fill="hold" nodeType="withEffect">
                                  <p:stCondLst>
                                    <p:cond delay="0"/>
                                  </p:stCondLst>
                                  <p:childTnLst>
                                    <p:cmd type="call" cmd="playFrom(0.0)">
                                      <p:cBhvr>
                                        <p:cTn id="1273" dur="1813" fill="hold"/>
                                        <p:tgtEl>
                                          <p:spTgt spid="317"/>
                                        </p:tgtEl>
                                      </p:cBhvr>
                                    </p:cmd>
                                  </p:childTnLst>
                                </p:cTn>
                              </p:par>
                            </p:childTnLst>
                          </p:cTn>
                        </p:par>
                        <p:par>
                          <p:cTn id="1274" fill="hold">
                            <p:stCondLst>
                              <p:cond delay="1813"/>
                            </p:stCondLst>
                            <p:childTnLst>
                              <p:par>
                                <p:cTn id="1275" presetID="1" presetClass="mediacall" presetSubtype="0" fill="hold" nodeType="afterEffect">
                                  <p:stCondLst>
                                    <p:cond delay="0"/>
                                  </p:stCondLst>
                                  <p:childTnLst>
                                    <p:cmd type="call" cmd="playFrom(0.0)">
                                      <p:cBhvr>
                                        <p:cTn id="1276" dur="1541" fill="hold"/>
                                        <p:tgtEl>
                                          <p:spTgt spid="318"/>
                                        </p:tgtEl>
                                      </p:cBhvr>
                                    </p:cmd>
                                  </p:childTnLst>
                                </p:cTn>
                              </p:par>
                              <p:par>
                                <p:cTn id="1277" presetID="47" presetClass="exit" presetSubtype="0" fill="hold" grpId="1" nodeType="withEffect">
                                  <p:stCondLst>
                                    <p:cond delay="0"/>
                                  </p:stCondLst>
                                  <p:childTnLst>
                                    <p:animEffect transition="out" filter="fade">
                                      <p:cBhvr>
                                        <p:cTn id="1278" dur="1000"/>
                                        <p:tgtEl>
                                          <p:spTgt spid="315"/>
                                        </p:tgtEl>
                                      </p:cBhvr>
                                    </p:animEffect>
                                    <p:anim calcmode="lin" valueType="num">
                                      <p:cBhvr>
                                        <p:cTn id="1279" dur="1000"/>
                                        <p:tgtEl>
                                          <p:spTgt spid="315"/>
                                        </p:tgtEl>
                                        <p:attrNameLst>
                                          <p:attrName>ppt_x</p:attrName>
                                        </p:attrNameLst>
                                      </p:cBhvr>
                                      <p:tavLst>
                                        <p:tav tm="0">
                                          <p:val>
                                            <p:strVal val="ppt_x"/>
                                          </p:val>
                                        </p:tav>
                                        <p:tav tm="100000">
                                          <p:val>
                                            <p:strVal val="ppt_x"/>
                                          </p:val>
                                        </p:tav>
                                      </p:tavLst>
                                    </p:anim>
                                    <p:anim calcmode="lin" valueType="num">
                                      <p:cBhvr>
                                        <p:cTn id="1280" dur="1000"/>
                                        <p:tgtEl>
                                          <p:spTgt spid="315"/>
                                        </p:tgtEl>
                                        <p:attrNameLst>
                                          <p:attrName>ppt_y</p:attrName>
                                        </p:attrNameLst>
                                      </p:cBhvr>
                                      <p:tavLst>
                                        <p:tav tm="0">
                                          <p:val>
                                            <p:strVal val="ppt_y"/>
                                          </p:val>
                                        </p:tav>
                                        <p:tav tm="100000">
                                          <p:val>
                                            <p:strVal val="ppt_y-.1"/>
                                          </p:val>
                                        </p:tav>
                                      </p:tavLst>
                                    </p:anim>
                                    <p:set>
                                      <p:cBhvr>
                                        <p:cTn id="1281" dur="1" fill="hold">
                                          <p:stCondLst>
                                            <p:cond delay="999"/>
                                          </p:stCondLst>
                                        </p:cTn>
                                        <p:tgtEl>
                                          <p:spTgt spid="315"/>
                                        </p:tgtEl>
                                        <p:attrNameLst>
                                          <p:attrName>style.visibility</p:attrName>
                                        </p:attrNameLst>
                                      </p:cBhvr>
                                      <p:to>
                                        <p:strVal val="hidden"/>
                                      </p:to>
                                    </p:set>
                                  </p:childTnLst>
                                </p:cTn>
                              </p:par>
                              <p:par>
                                <p:cTn id="1282" presetID="47" presetClass="exit" presetSubtype="0" fill="hold" grpId="1" nodeType="withEffect">
                                  <p:stCondLst>
                                    <p:cond delay="0"/>
                                  </p:stCondLst>
                                  <p:childTnLst>
                                    <p:animEffect transition="out" filter="fade">
                                      <p:cBhvr>
                                        <p:cTn id="1283" dur="1000"/>
                                        <p:tgtEl>
                                          <p:spTgt spid="299"/>
                                        </p:tgtEl>
                                      </p:cBhvr>
                                    </p:animEffect>
                                    <p:anim calcmode="lin" valueType="num">
                                      <p:cBhvr>
                                        <p:cTn id="1284" dur="1000"/>
                                        <p:tgtEl>
                                          <p:spTgt spid="299"/>
                                        </p:tgtEl>
                                        <p:attrNameLst>
                                          <p:attrName>ppt_x</p:attrName>
                                        </p:attrNameLst>
                                      </p:cBhvr>
                                      <p:tavLst>
                                        <p:tav tm="0">
                                          <p:val>
                                            <p:strVal val="ppt_x"/>
                                          </p:val>
                                        </p:tav>
                                        <p:tav tm="100000">
                                          <p:val>
                                            <p:strVal val="ppt_x"/>
                                          </p:val>
                                        </p:tav>
                                      </p:tavLst>
                                    </p:anim>
                                    <p:anim calcmode="lin" valueType="num">
                                      <p:cBhvr>
                                        <p:cTn id="1285" dur="1000"/>
                                        <p:tgtEl>
                                          <p:spTgt spid="299"/>
                                        </p:tgtEl>
                                        <p:attrNameLst>
                                          <p:attrName>ppt_y</p:attrName>
                                        </p:attrNameLst>
                                      </p:cBhvr>
                                      <p:tavLst>
                                        <p:tav tm="0">
                                          <p:val>
                                            <p:strVal val="ppt_y"/>
                                          </p:val>
                                        </p:tav>
                                        <p:tav tm="100000">
                                          <p:val>
                                            <p:strVal val="ppt_y-.1"/>
                                          </p:val>
                                        </p:tav>
                                      </p:tavLst>
                                    </p:anim>
                                    <p:set>
                                      <p:cBhvr>
                                        <p:cTn id="1286" dur="1" fill="hold">
                                          <p:stCondLst>
                                            <p:cond delay="999"/>
                                          </p:stCondLst>
                                        </p:cTn>
                                        <p:tgtEl>
                                          <p:spTgt spid="299"/>
                                        </p:tgtEl>
                                        <p:attrNameLst>
                                          <p:attrName>style.visibility</p:attrName>
                                        </p:attrNameLst>
                                      </p:cBhvr>
                                      <p:to>
                                        <p:strVal val="hidden"/>
                                      </p:to>
                                    </p:set>
                                  </p:childTnLst>
                                </p:cTn>
                              </p:par>
                              <p:par>
                                <p:cTn id="1287" presetID="47" presetClass="exit" presetSubtype="0" fill="hold" grpId="1" nodeType="withEffect">
                                  <p:stCondLst>
                                    <p:cond delay="0"/>
                                  </p:stCondLst>
                                  <p:childTnLst>
                                    <p:animEffect transition="out" filter="fade">
                                      <p:cBhvr>
                                        <p:cTn id="1288" dur="1000"/>
                                        <p:tgtEl>
                                          <p:spTgt spid="298"/>
                                        </p:tgtEl>
                                      </p:cBhvr>
                                    </p:animEffect>
                                    <p:anim calcmode="lin" valueType="num">
                                      <p:cBhvr>
                                        <p:cTn id="1289" dur="1000"/>
                                        <p:tgtEl>
                                          <p:spTgt spid="298"/>
                                        </p:tgtEl>
                                        <p:attrNameLst>
                                          <p:attrName>ppt_x</p:attrName>
                                        </p:attrNameLst>
                                      </p:cBhvr>
                                      <p:tavLst>
                                        <p:tav tm="0">
                                          <p:val>
                                            <p:strVal val="ppt_x"/>
                                          </p:val>
                                        </p:tav>
                                        <p:tav tm="100000">
                                          <p:val>
                                            <p:strVal val="ppt_x"/>
                                          </p:val>
                                        </p:tav>
                                      </p:tavLst>
                                    </p:anim>
                                    <p:anim calcmode="lin" valueType="num">
                                      <p:cBhvr>
                                        <p:cTn id="1290" dur="1000"/>
                                        <p:tgtEl>
                                          <p:spTgt spid="298"/>
                                        </p:tgtEl>
                                        <p:attrNameLst>
                                          <p:attrName>ppt_y</p:attrName>
                                        </p:attrNameLst>
                                      </p:cBhvr>
                                      <p:tavLst>
                                        <p:tav tm="0">
                                          <p:val>
                                            <p:strVal val="ppt_y"/>
                                          </p:val>
                                        </p:tav>
                                        <p:tav tm="100000">
                                          <p:val>
                                            <p:strVal val="ppt_y-.1"/>
                                          </p:val>
                                        </p:tav>
                                      </p:tavLst>
                                    </p:anim>
                                    <p:set>
                                      <p:cBhvr>
                                        <p:cTn id="1291" dur="1" fill="hold">
                                          <p:stCondLst>
                                            <p:cond delay="999"/>
                                          </p:stCondLst>
                                        </p:cTn>
                                        <p:tgtEl>
                                          <p:spTgt spid="298"/>
                                        </p:tgtEl>
                                        <p:attrNameLst>
                                          <p:attrName>style.visibility</p:attrName>
                                        </p:attrNameLst>
                                      </p:cBhvr>
                                      <p:to>
                                        <p:strVal val="hidden"/>
                                      </p:to>
                                    </p:set>
                                  </p:childTnLst>
                                </p:cTn>
                              </p:par>
                              <p:par>
                                <p:cTn id="1292" presetID="47" presetClass="exit" presetSubtype="0" fill="hold" grpId="1" nodeType="withEffect">
                                  <p:stCondLst>
                                    <p:cond delay="0"/>
                                  </p:stCondLst>
                                  <p:childTnLst>
                                    <p:animEffect transition="out" filter="fade">
                                      <p:cBhvr>
                                        <p:cTn id="1293" dur="1000"/>
                                        <p:tgtEl>
                                          <p:spTgt spid="297"/>
                                        </p:tgtEl>
                                      </p:cBhvr>
                                    </p:animEffect>
                                    <p:anim calcmode="lin" valueType="num">
                                      <p:cBhvr>
                                        <p:cTn id="1294" dur="1000"/>
                                        <p:tgtEl>
                                          <p:spTgt spid="297"/>
                                        </p:tgtEl>
                                        <p:attrNameLst>
                                          <p:attrName>ppt_x</p:attrName>
                                        </p:attrNameLst>
                                      </p:cBhvr>
                                      <p:tavLst>
                                        <p:tav tm="0">
                                          <p:val>
                                            <p:strVal val="ppt_x"/>
                                          </p:val>
                                        </p:tav>
                                        <p:tav tm="100000">
                                          <p:val>
                                            <p:strVal val="ppt_x"/>
                                          </p:val>
                                        </p:tav>
                                      </p:tavLst>
                                    </p:anim>
                                    <p:anim calcmode="lin" valueType="num">
                                      <p:cBhvr>
                                        <p:cTn id="1295" dur="1000"/>
                                        <p:tgtEl>
                                          <p:spTgt spid="297"/>
                                        </p:tgtEl>
                                        <p:attrNameLst>
                                          <p:attrName>ppt_y</p:attrName>
                                        </p:attrNameLst>
                                      </p:cBhvr>
                                      <p:tavLst>
                                        <p:tav tm="0">
                                          <p:val>
                                            <p:strVal val="ppt_y"/>
                                          </p:val>
                                        </p:tav>
                                        <p:tav tm="100000">
                                          <p:val>
                                            <p:strVal val="ppt_y-.1"/>
                                          </p:val>
                                        </p:tav>
                                      </p:tavLst>
                                    </p:anim>
                                    <p:set>
                                      <p:cBhvr>
                                        <p:cTn id="1296" dur="1" fill="hold">
                                          <p:stCondLst>
                                            <p:cond delay="999"/>
                                          </p:stCondLst>
                                        </p:cTn>
                                        <p:tgtEl>
                                          <p:spTgt spid="297"/>
                                        </p:tgtEl>
                                        <p:attrNameLst>
                                          <p:attrName>style.visibility</p:attrName>
                                        </p:attrNameLst>
                                      </p:cBhvr>
                                      <p:to>
                                        <p:strVal val="hidden"/>
                                      </p:to>
                                    </p:set>
                                  </p:childTnLst>
                                </p:cTn>
                              </p:par>
                              <p:par>
                                <p:cTn id="1297" presetID="47" presetClass="exit" presetSubtype="0" fill="hold" nodeType="withEffect">
                                  <p:stCondLst>
                                    <p:cond delay="0"/>
                                  </p:stCondLst>
                                  <p:childTnLst>
                                    <p:animEffect transition="out" filter="fade">
                                      <p:cBhvr>
                                        <p:cTn id="1298" dur="1000"/>
                                        <p:tgtEl>
                                          <p:spTgt spid="296"/>
                                        </p:tgtEl>
                                      </p:cBhvr>
                                    </p:animEffect>
                                    <p:anim calcmode="lin" valueType="num">
                                      <p:cBhvr>
                                        <p:cTn id="1299" dur="1000"/>
                                        <p:tgtEl>
                                          <p:spTgt spid="296"/>
                                        </p:tgtEl>
                                        <p:attrNameLst>
                                          <p:attrName>ppt_x</p:attrName>
                                        </p:attrNameLst>
                                      </p:cBhvr>
                                      <p:tavLst>
                                        <p:tav tm="0">
                                          <p:val>
                                            <p:strVal val="ppt_x"/>
                                          </p:val>
                                        </p:tav>
                                        <p:tav tm="100000">
                                          <p:val>
                                            <p:strVal val="ppt_x"/>
                                          </p:val>
                                        </p:tav>
                                      </p:tavLst>
                                    </p:anim>
                                    <p:anim calcmode="lin" valueType="num">
                                      <p:cBhvr>
                                        <p:cTn id="1300" dur="1000"/>
                                        <p:tgtEl>
                                          <p:spTgt spid="296"/>
                                        </p:tgtEl>
                                        <p:attrNameLst>
                                          <p:attrName>ppt_y</p:attrName>
                                        </p:attrNameLst>
                                      </p:cBhvr>
                                      <p:tavLst>
                                        <p:tav tm="0">
                                          <p:val>
                                            <p:strVal val="ppt_y"/>
                                          </p:val>
                                        </p:tav>
                                        <p:tav tm="100000">
                                          <p:val>
                                            <p:strVal val="ppt_y-.1"/>
                                          </p:val>
                                        </p:tav>
                                      </p:tavLst>
                                    </p:anim>
                                    <p:set>
                                      <p:cBhvr>
                                        <p:cTn id="1301" dur="1" fill="hold">
                                          <p:stCondLst>
                                            <p:cond delay="999"/>
                                          </p:stCondLst>
                                        </p:cTn>
                                        <p:tgtEl>
                                          <p:spTgt spid="296"/>
                                        </p:tgtEl>
                                        <p:attrNameLst>
                                          <p:attrName>style.visibility</p:attrName>
                                        </p:attrNameLst>
                                      </p:cBhvr>
                                      <p:to>
                                        <p:strVal val="hidden"/>
                                      </p:to>
                                    </p:set>
                                  </p:childTnLst>
                                </p:cTn>
                              </p:par>
                              <p:par>
                                <p:cTn id="1302" presetID="47" presetClass="exit" presetSubtype="0" fill="hold" grpId="1" nodeType="withEffect">
                                  <p:stCondLst>
                                    <p:cond delay="0"/>
                                  </p:stCondLst>
                                  <p:childTnLst>
                                    <p:animEffect transition="out" filter="fade">
                                      <p:cBhvr>
                                        <p:cTn id="1303" dur="1000"/>
                                        <p:tgtEl>
                                          <p:spTgt spid="316"/>
                                        </p:tgtEl>
                                      </p:cBhvr>
                                    </p:animEffect>
                                    <p:anim calcmode="lin" valueType="num">
                                      <p:cBhvr>
                                        <p:cTn id="1304" dur="1000"/>
                                        <p:tgtEl>
                                          <p:spTgt spid="316"/>
                                        </p:tgtEl>
                                        <p:attrNameLst>
                                          <p:attrName>ppt_x</p:attrName>
                                        </p:attrNameLst>
                                      </p:cBhvr>
                                      <p:tavLst>
                                        <p:tav tm="0">
                                          <p:val>
                                            <p:strVal val="ppt_x"/>
                                          </p:val>
                                        </p:tav>
                                        <p:tav tm="100000">
                                          <p:val>
                                            <p:strVal val="ppt_x"/>
                                          </p:val>
                                        </p:tav>
                                      </p:tavLst>
                                    </p:anim>
                                    <p:anim calcmode="lin" valueType="num">
                                      <p:cBhvr>
                                        <p:cTn id="1305" dur="1000"/>
                                        <p:tgtEl>
                                          <p:spTgt spid="316"/>
                                        </p:tgtEl>
                                        <p:attrNameLst>
                                          <p:attrName>ppt_y</p:attrName>
                                        </p:attrNameLst>
                                      </p:cBhvr>
                                      <p:tavLst>
                                        <p:tav tm="0">
                                          <p:val>
                                            <p:strVal val="ppt_y"/>
                                          </p:val>
                                        </p:tav>
                                        <p:tav tm="100000">
                                          <p:val>
                                            <p:strVal val="ppt_y-.1"/>
                                          </p:val>
                                        </p:tav>
                                      </p:tavLst>
                                    </p:anim>
                                    <p:set>
                                      <p:cBhvr>
                                        <p:cTn id="1306" dur="1" fill="hold">
                                          <p:stCondLst>
                                            <p:cond delay="999"/>
                                          </p:stCondLst>
                                        </p:cTn>
                                        <p:tgtEl>
                                          <p:spTgt spid="316"/>
                                        </p:tgtEl>
                                        <p:attrNameLst>
                                          <p:attrName>style.visibility</p:attrName>
                                        </p:attrNameLst>
                                      </p:cBhvr>
                                      <p:to>
                                        <p:strVal val="hidden"/>
                                      </p:to>
                                    </p:set>
                                  </p:childTnLst>
                                </p:cTn>
                              </p:par>
                            </p:childTnLst>
                          </p:cTn>
                        </p:par>
                      </p:childTnLst>
                    </p:cTn>
                  </p:par>
                </p:childTnLst>
              </p:cTn>
              <p:nextCondLst>
                <p:cond evt="onClick" delay="0">
                  <p:tgtEl>
                    <p:spTgt spid="315"/>
                  </p:tgtEl>
                </p:cond>
              </p:nextCondLst>
            </p:seq>
          </p:childTnLst>
        </p:cTn>
      </p:par>
    </p:tnLst>
    <p:bldLst>
      <p:bldP spid="20" grpId="0"/>
      <p:bldP spid="20" grpId="1"/>
      <p:bldP spid="64" grpId="0"/>
      <p:bldP spid="64" grpId="1"/>
      <p:bldP spid="77" grpId="0"/>
      <p:bldP spid="77" grpId="1"/>
      <p:bldP spid="92" grpId="0"/>
      <p:bldP spid="92" grpId="1"/>
      <p:bldP spid="107" grpId="0"/>
      <p:bldP spid="107" grpId="1"/>
      <p:bldP spid="149" grpId="0"/>
      <p:bldP spid="149" grpId="1"/>
      <p:bldP spid="164" grpId="0"/>
      <p:bldP spid="164" grpId="1"/>
      <p:bldP spid="179" grpId="0"/>
      <p:bldP spid="179" grpId="1"/>
      <p:bldP spid="194" grpId="0"/>
      <p:bldP spid="194" grpId="1"/>
      <p:bldP spid="209" grpId="0"/>
      <p:bldP spid="209" grpId="1"/>
      <p:bldP spid="242" grpId="0"/>
      <p:bldP spid="242" grpId="1"/>
      <p:bldP spid="257" grpId="0"/>
      <p:bldP spid="257" grpId="1"/>
      <p:bldP spid="272" grpId="0"/>
      <p:bldP spid="272" grpId="1"/>
      <p:bldP spid="287" grpId="0"/>
      <p:bldP spid="287" grpId="1"/>
      <p:bldP spid="312" grpId="0"/>
      <p:bldP spid="312" grpId="1"/>
      <p:bldP spid="297" grpId="0" animBg="1"/>
      <p:bldP spid="297" grpId="1" animBg="1"/>
      <p:bldP spid="297" grpId="2" animBg="1"/>
      <p:bldP spid="297" grpId="3" animBg="1"/>
      <p:bldP spid="297" grpId="4" animBg="1"/>
      <p:bldP spid="298" grpId="0" animBg="1"/>
      <p:bldP spid="298" grpId="1" animBg="1"/>
      <p:bldP spid="298" grpId="2" animBg="1"/>
      <p:bldP spid="298" grpId="3" animBg="1"/>
      <p:bldP spid="298" grpId="4" animBg="1"/>
      <p:bldP spid="299" grpId="0" animBg="1"/>
      <p:bldP spid="299" grpId="1" animBg="1"/>
      <p:bldP spid="299" grpId="2" animBg="1"/>
      <p:bldP spid="299" grpId="3" animBg="1"/>
      <p:bldP spid="299" grpId="4" animBg="1"/>
      <p:bldP spid="315" grpId="0" animBg="1"/>
      <p:bldP spid="315" grpId="1" animBg="1"/>
      <p:bldP spid="315" grpId="2" animBg="1"/>
      <p:bldP spid="315" grpId="3" animBg="1"/>
      <p:bldP spid="315" grpId="4" animBg="1"/>
      <p:bldP spid="316" grpId="0" animBg="1"/>
      <p:bldP spid="316" grpId="1" animBg="1"/>
      <p:bldP spid="316" grpId="2" animBg="1"/>
      <p:bldP spid="316" grpId="3" animBg="1"/>
      <p:bldP spid="316" grpId="4"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6560" y="0"/>
            <a:ext cx="7507429" cy="6858000"/>
          </a:xfrm>
          <a:prstGeom prst="rect">
            <a:avLst/>
          </a:prstGeom>
        </p:spPr>
      </p:pic>
      <p:pic>
        <p:nvPicPr>
          <p:cNvPr id="1026" name="Picture 2" descr="http://www.northviewcavaliers.com/images/chest_of_gold_openin.gif"/>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2590711" y="2624137"/>
            <a:ext cx="1609725" cy="1609726"/>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2015850" y="-1847948"/>
            <a:ext cx="2831899" cy="6575815"/>
            <a:chOff x="2248084" y="-1187386"/>
            <a:chExt cx="2307990" cy="5943407"/>
          </a:xfrm>
        </p:grpSpPr>
        <p:pic>
          <p:nvPicPr>
            <p:cNvPr id="2" name="Picture 2" descr="http://nobacks.com/wp-content/uploads/2014/11/Chain-20.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rot="5400000">
              <a:off x="1244666" y="741427"/>
              <a:ext cx="4314825"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decan.dk/Cage.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248084" y="2448031"/>
              <a:ext cx="2307990" cy="2307990"/>
            </a:xfrm>
            <a:prstGeom prst="rect">
              <a:avLst/>
            </a:prstGeom>
            <a:noFill/>
            <a:extLst>
              <a:ext uri="{909E8E84-426E-40DD-AFC4-6F175D3DCCD1}">
                <a14:hiddenFill xmlns:a14="http://schemas.microsoft.com/office/drawing/2010/main">
                  <a:solidFill>
                    <a:srgbClr val="FFFFFF"/>
                  </a:solidFill>
                </a14:hiddenFill>
              </a:ext>
            </a:extLst>
          </p:spPr>
        </p:pic>
      </p:grpSp>
      <p:pic>
        <p:nvPicPr>
          <p:cNvPr id="1036" name="Picture 12" descr="http://www.animatedimages.org/data/media/516/animated-shark-image-0028.gif"/>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2823063" y="-152853"/>
            <a:ext cx="2823063" cy="1524454"/>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p:cNvPicPr>
            <a:picLocks/>
          </p:cNvPicPr>
          <p:nvPr>
            <p:custDataLst>
              <p:tags r:id="rId1"/>
            </p:custDataLst>
          </p:nvPr>
        </p:nvPicPr>
        <p:blipFill>
          <a:blip r:embed="rId20">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21341690">
            <a:off x="-1947360" y="1738501"/>
            <a:ext cx="1520754" cy="941949"/>
          </a:xfrm>
          <a:prstGeom prst="rect">
            <a:avLst/>
          </a:prstGeom>
        </p:spPr>
      </p:pic>
      <p:pic>
        <p:nvPicPr>
          <p:cNvPr id="1044" name="Picture 20" descr="http://ian.umces.edu/imagelibrary/albums/userpics/12865/normal_ian-symbol-hermit-crab.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93690" y="4089648"/>
            <a:ext cx="988029" cy="98302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img12.deviantart.net/d995/i/2013/295/8/c/rock_formation_by_collect_and_creat-d6reprc.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56909" y="2508596"/>
            <a:ext cx="2219252" cy="275131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www.htooos.com/crab_hide_under_rocks_lc.gif"/>
          <p:cNvPicPr>
            <a:picLocks noChangeAspect="1" noChangeArrowheads="1" noCrop="1"/>
          </p:cNvPicPr>
          <p:nvPr/>
        </p:nvPicPr>
        <p:blipFill>
          <a:blip r:embed="rId23">
            <a:extLst>
              <a:ext uri="{28A0092B-C50C-407E-A947-70E740481C1C}">
                <a14:useLocalDpi xmlns:a14="http://schemas.microsoft.com/office/drawing/2010/main" val="0"/>
              </a:ext>
            </a:extLst>
          </a:blip>
          <a:srcRect/>
          <a:stretch>
            <a:fillRect/>
          </a:stretch>
        </p:blipFill>
        <p:spPr bwMode="auto">
          <a:xfrm>
            <a:off x="5615700" y="3658673"/>
            <a:ext cx="1857375" cy="990601"/>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3.bp.blogspot.com/-vcWXSXYeAcU/Td8aAbW098I/AAAAAAAAARc/lHzDHVlPkdw/s1600/dolphin.gif"/>
          <p:cNvPicPr>
            <a:picLocks noChangeAspect="1" noChangeArrowheads="1" noCrop="1"/>
          </p:cNvPicPr>
          <p:nvPr/>
        </p:nvPicPr>
        <p:blipFill>
          <a:blip r:embed="rId24">
            <a:extLst>
              <a:ext uri="{28A0092B-C50C-407E-A947-70E740481C1C}">
                <a14:useLocalDpi xmlns:a14="http://schemas.microsoft.com/office/drawing/2010/main" val="0"/>
              </a:ext>
            </a:extLst>
          </a:blip>
          <a:srcRect/>
          <a:stretch>
            <a:fillRect/>
          </a:stretch>
        </p:blipFill>
        <p:spPr bwMode="auto">
          <a:xfrm>
            <a:off x="-2026111" y="2843433"/>
            <a:ext cx="1752600" cy="80010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p:cNvPicPr>
            <a:picLocks/>
          </p:cNvPicPr>
          <p:nvPr>
            <p:custDataLst>
              <p:tags r:id="rId2"/>
            </p:custDataLst>
          </p:nvPr>
        </p:nvPicPr>
        <p:blipFill>
          <a:blip r:embed="rId20">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flipH="1">
            <a:off x="9478875" y="2784799"/>
            <a:ext cx="3628132" cy="1747748"/>
          </a:xfrm>
          <a:prstGeom prst="rect">
            <a:avLst/>
          </a:prstGeom>
        </p:spPr>
      </p:pic>
      <p:pic>
        <p:nvPicPr>
          <p:cNvPr id="1050" name="Picture 26" descr="http://www.gifs.net/Animation11/Animals/Other_Reptiles/Sea_turtle.gif"/>
          <p:cNvPicPr>
            <a:picLocks noChangeAspect="1" noChangeArrowheads="1" noCrop="1"/>
          </p:cNvPicPr>
          <p:nvPr/>
        </p:nvPicPr>
        <p:blipFill>
          <a:blip r:embed="rId25">
            <a:extLst>
              <a:ext uri="{28A0092B-C50C-407E-A947-70E740481C1C}">
                <a14:useLocalDpi xmlns:a14="http://schemas.microsoft.com/office/drawing/2010/main" val="0"/>
              </a:ext>
            </a:extLst>
          </a:blip>
          <a:srcRect/>
          <a:stretch>
            <a:fillRect/>
          </a:stretch>
        </p:blipFill>
        <p:spPr bwMode="auto">
          <a:xfrm rot="1610292">
            <a:off x="9531624" y="409824"/>
            <a:ext cx="10668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http://www.sevenoaksart.co.uk/images/clownfish2.gif"/>
          <p:cNvPicPr>
            <a:picLocks noChangeAspect="1" noChangeArrowheads="1" noCrop="1"/>
          </p:cNvPicPr>
          <p:nvPr/>
        </p:nvPicPr>
        <p:blipFill>
          <a:blip r:embed="rId26">
            <a:extLst>
              <a:ext uri="{28A0092B-C50C-407E-A947-70E740481C1C}">
                <a14:useLocalDpi xmlns:a14="http://schemas.microsoft.com/office/drawing/2010/main" val="0"/>
              </a:ext>
            </a:extLst>
          </a:blip>
          <a:srcRect/>
          <a:stretch>
            <a:fillRect/>
          </a:stretch>
        </p:blipFill>
        <p:spPr bwMode="auto">
          <a:xfrm>
            <a:off x="-976509" y="1445576"/>
            <a:ext cx="819037" cy="419387"/>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http://4.bp.blogspot.com/-tLGNDimaT9c/VS9QALSA6hI/AAAAAAABKbE/swDcBhRDAsA/s1600/fish-school-of-tropical-fish-animated-gif-clr.gif"/>
          <p:cNvPicPr>
            <a:picLocks noChangeAspect="1" noChangeArrowheads="1" noCrop="1"/>
          </p:cNvPicPr>
          <p:nvPr/>
        </p:nvPicPr>
        <p:blipFill>
          <a:blip r:embed="rId27">
            <a:extLst>
              <a:ext uri="{28A0092B-C50C-407E-A947-70E740481C1C}">
                <a14:useLocalDpi xmlns:a14="http://schemas.microsoft.com/office/drawing/2010/main" val="0"/>
              </a:ext>
            </a:extLst>
          </a:blip>
          <a:srcRect/>
          <a:stretch>
            <a:fillRect/>
          </a:stretch>
        </p:blipFill>
        <p:spPr bwMode="auto">
          <a:xfrm>
            <a:off x="9886213" y="1336719"/>
            <a:ext cx="1609725" cy="1485900"/>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http://kidsthemebedrooms.com/whales/orca.gif"/>
          <p:cNvPicPr>
            <a:picLocks noChangeAspect="1" noChangeArrowheads="1" noCrop="1"/>
          </p:cNvPicPr>
          <p:nvPr/>
        </p:nvPicPr>
        <p:blipFill>
          <a:blip r:embed="rId28">
            <a:extLst>
              <a:ext uri="{28A0092B-C50C-407E-A947-70E740481C1C}">
                <a14:useLocalDpi xmlns:a14="http://schemas.microsoft.com/office/drawing/2010/main" val="0"/>
              </a:ext>
            </a:extLst>
          </a:blip>
          <a:srcRect/>
          <a:stretch>
            <a:fillRect/>
          </a:stretch>
        </p:blipFill>
        <p:spPr bwMode="auto">
          <a:xfrm>
            <a:off x="-4256574" y="2822619"/>
            <a:ext cx="3322246" cy="3322246"/>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http://4.bp.blogspot.com/--gnheJgxwKY/T32twmaW2kI/AAAAAAAAHSE/tKDoiGf5_LU/s1600/fish73.gif"/>
          <p:cNvPicPr>
            <a:picLocks noChangeAspect="1" noChangeArrowheads="1" noCrop="1"/>
          </p:cNvPicPr>
          <p:nvPr/>
        </p:nvPicPr>
        <p:blipFill>
          <a:blip r:embed="rId29">
            <a:extLst>
              <a:ext uri="{28A0092B-C50C-407E-A947-70E740481C1C}">
                <a14:useLocalDpi xmlns:a14="http://schemas.microsoft.com/office/drawing/2010/main" val="0"/>
              </a:ext>
            </a:extLst>
          </a:blip>
          <a:srcRect/>
          <a:stretch>
            <a:fillRect/>
          </a:stretch>
        </p:blipFill>
        <p:spPr bwMode="auto">
          <a:xfrm>
            <a:off x="9301472" y="4465875"/>
            <a:ext cx="1047750" cy="1143001"/>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http://img2.wikia.nocookie.net/__cb20130725162107/degrassi/images/3/30/Seahorse.gif"/>
          <p:cNvPicPr>
            <a:picLocks noChangeAspect="1" noChangeArrowheads="1" noCrop="1"/>
          </p:cNvPicPr>
          <p:nvPr/>
        </p:nvPicPr>
        <p:blipFill>
          <a:blip r:embed="rId30">
            <a:extLst>
              <a:ext uri="{28A0092B-C50C-407E-A947-70E740481C1C}">
                <a14:useLocalDpi xmlns:a14="http://schemas.microsoft.com/office/drawing/2010/main" val="0"/>
              </a:ext>
            </a:extLst>
          </a:blip>
          <a:srcRect/>
          <a:stretch>
            <a:fillRect/>
          </a:stretch>
        </p:blipFill>
        <p:spPr bwMode="auto">
          <a:xfrm>
            <a:off x="8831990" y="4756021"/>
            <a:ext cx="1293770" cy="1725027"/>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http://whozoo.org/Anlife2001/anthesto/bigfish_swimming_md_clr.jpg"/>
          <p:cNvPicPr>
            <a:picLocks noChangeAspect="1" noChangeArrowheads="1" noCrop="1"/>
          </p:cNvPicPr>
          <p:nvPr/>
        </p:nvPicPr>
        <p:blipFill>
          <a:blip r:embed="rId31">
            <a:extLst>
              <a:ext uri="{28A0092B-C50C-407E-A947-70E740481C1C}">
                <a14:useLocalDpi xmlns:a14="http://schemas.microsoft.com/office/drawing/2010/main" val="0"/>
              </a:ext>
            </a:extLst>
          </a:blip>
          <a:srcRect/>
          <a:stretch>
            <a:fillRect/>
          </a:stretch>
        </p:blipFill>
        <p:spPr bwMode="auto">
          <a:xfrm>
            <a:off x="10379754" y="4336921"/>
            <a:ext cx="895350" cy="838201"/>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3410027" y="846828"/>
            <a:ext cx="1511820" cy="1778612"/>
          </a:xfrm>
          <a:prstGeom prst="rect">
            <a:avLst/>
          </a:prstGeom>
        </p:spPr>
      </p:pic>
      <p:pic>
        <p:nvPicPr>
          <p:cNvPr id="49" name="Picture 48"/>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rot="21372128">
            <a:off x="-2569209" y="5245021"/>
            <a:ext cx="2143125" cy="981075"/>
          </a:xfrm>
          <a:prstGeom prst="rect">
            <a:avLst/>
          </a:prstGeom>
        </p:spPr>
      </p:pic>
      <p:sp>
        <p:nvSpPr>
          <p:cNvPr id="5" name="Rectangle 4"/>
          <p:cNvSpPr/>
          <p:nvPr/>
        </p:nvSpPr>
        <p:spPr>
          <a:xfrm>
            <a:off x="7490869" y="0"/>
            <a:ext cx="1653131" cy="6858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hlinkClick r:id="rId34" action="ppaction://hlinksldjump"/>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7437680" y="36918"/>
            <a:ext cx="723749" cy="753906"/>
          </a:xfrm>
          <a:prstGeom prst="rect">
            <a:avLst/>
          </a:prstGeom>
        </p:spPr>
      </p:pic>
      <p:sp>
        <p:nvSpPr>
          <p:cNvPr id="7" name="TextBox 6"/>
          <p:cNvSpPr txBox="1"/>
          <p:nvPr/>
        </p:nvSpPr>
        <p:spPr>
          <a:xfrm>
            <a:off x="8004704" y="368217"/>
            <a:ext cx="1123553" cy="307777"/>
          </a:xfrm>
          <a:prstGeom prst="rect">
            <a:avLst/>
          </a:prstGeom>
          <a:noFill/>
        </p:spPr>
        <p:txBody>
          <a:bodyPr wrap="square" rtlCol="0">
            <a:spAutoFit/>
          </a:bodyPr>
          <a:lstStyle/>
          <a:p>
            <a:r>
              <a:rPr lang="en-US" sz="1400" b="1" dirty="0" smtClean="0"/>
              <a:t>My Progress</a:t>
            </a:r>
            <a:endParaRPr lang="en-US" sz="1400" b="1" dirty="0"/>
          </a:p>
        </p:txBody>
      </p:sp>
      <p:pic>
        <p:nvPicPr>
          <p:cNvPr id="1032" name="Picture 8" descr="http://cliparts.co/cliparts/pio/dBR/piodBRjiE.png"/>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7562088" y="797722"/>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mages.sodahead.com/polls/003879831/485086176_x_mark_red_circle_answer_2_xlarge.png"/>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8823960" y="797722"/>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1709928" y="210312"/>
            <a:ext cx="4485959" cy="7048953"/>
            <a:chOff x="1712441" y="207823"/>
            <a:chExt cx="4485959" cy="7048953"/>
          </a:xfrm>
        </p:grpSpPr>
        <p:pic>
          <p:nvPicPr>
            <p:cNvPr id="10" name="Picture 18" descr="http://www.zeldainformer.com/05-ocarina-of-time/walkthrough/images/Biri.png"/>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p:cNvPicPr/>
            <p:nvPr/>
          </p:nvPicPr>
          <p:blipFill>
            <a:blip r:embed="rId39">
              <a:extLst>
                <a:ext uri="{28A0092B-C50C-407E-A947-70E740481C1C}">
                  <a14:useLocalDpi xmlns:a14="http://schemas.microsoft.com/office/drawing/2010/main" val="0"/>
                </a:ext>
              </a:extLst>
            </a:blip>
            <a:stretch>
              <a:fillRect/>
            </a:stretch>
          </p:blipFill>
          <p:spPr>
            <a:xfrm>
              <a:off x="3367793" y="3470371"/>
              <a:ext cx="1325665" cy="1471519"/>
            </a:xfrm>
            <a:prstGeom prst="rect">
              <a:avLst/>
            </a:prstGeom>
          </p:spPr>
        </p:pic>
        <p:sp>
          <p:nvSpPr>
            <p:cNvPr id="13" name="TextBox 12"/>
            <p:cNvSpPr txBox="1"/>
            <p:nvPr/>
          </p:nvSpPr>
          <p:spPr>
            <a:xfrm>
              <a:off x="2715123" y="455180"/>
              <a:ext cx="2544113" cy="2308324"/>
            </a:xfrm>
            <a:prstGeom prst="rect">
              <a:avLst/>
            </a:prstGeom>
            <a:noFill/>
          </p:spPr>
          <p:txBody>
            <a:bodyPr wrap="square" rtlCol="0">
              <a:spAutoFit/>
            </a:bodyPr>
            <a:lstStyle/>
            <a:p>
              <a:r>
                <a:rPr lang="en-US" sz="1600" b="1" dirty="0">
                  <a:latin typeface="Arial Narrow" panose="020B0606020202030204" pitchFamily="34" charset="0"/>
                </a:rPr>
                <a:t>A feeling of nervousness or excitement caused by wondering what will happen. (I felt a lot of _________ when I read, “The door slowly opened.  My heart pounded as I hid under the bed.  I saw footsteps coming at me.  Suddenly...”)</a:t>
              </a:r>
            </a:p>
          </p:txBody>
        </p:sp>
      </p:grpSp>
      <p:grpSp>
        <p:nvGrpSpPr>
          <p:cNvPr id="17" name="Group 16"/>
          <p:cNvGrpSpPr/>
          <p:nvPr/>
        </p:nvGrpSpPr>
        <p:grpSpPr>
          <a:xfrm>
            <a:off x="1592567" y="962530"/>
            <a:ext cx="1188209" cy="1399242"/>
            <a:chOff x="1703160" y="1053846"/>
            <a:chExt cx="1188209" cy="1399242"/>
          </a:xfrm>
        </p:grpSpPr>
        <p:sp>
          <p:nvSpPr>
            <p:cNvPr id="40"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rot="18704414">
              <a:off x="1705737" y="1595151"/>
              <a:ext cx="1224997" cy="369332"/>
            </a:xfrm>
            <a:prstGeom prst="rect">
              <a:avLst/>
            </a:prstGeom>
            <a:noFill/>
          </p:spPr>
          <p:txBody>
            <a:bodyPr wrap="square" rtlCol="0">
              <a:spAutoFit/>
            </a:bodyPr>
            <a:lstStyle/>
            <a:p>
              <a:r>
                <a:rPr lang="en-US" b="1" dirty="0" smtClean="0">
                  <a:solidFill>
                    <a:schemeClr val="bg1"/>
                  </a:solidFill>
                </a:rPr>
                <a:t>Suspense</a:t>
              </a:r>
              <a:endParaRPr lang="en-US" b="1" dirty="0">
                <a:solidFill>
                  <a:schemeClr val="bg1"/>
                </a:solidFill>
              </a:endParaRPr>
            </a:p>
          </p:txBody>
        </p:sp>
      </p:grpSp>
      <p:grpSp>
        <p:nvGrpSpPr>
          <p:cNvPr id="16" name="Group 15"/>
          <p:cNvGrpSpPr/>
          <p:nvPr/>
        </p:nvGrpSpPr>
        <p:grpSpPr>
          <a:xfrm>
            <a:off x="5113119" y="909475"/>
            <a:ext cx="1113527" cy="1399242"/>
            <a:chOff x="5102948" y="913896"/>
            <a:chExt cx="1113527" cy="1399242"/>
          </a:xfrm>
        </p:grpSpPr>
        <p:sp>
          <p:nvSpPr>
            <p:cNvPr id="14"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rot="18704414">
              <a:off x="5247557" y="1498082"/>
              <a:ext cx="1055274" cy="369332"/>
            </a:xfrm>
            <a:prstGeom prst="rect">
              <a:avLst/>
            </a:prstGeom>
            <a:noFill/>
          </p:spPr>
          <p:txBody>
            <a:bodyPr wrap="square" rtlCol="0">
              <a:spAutoFit/>
            </a:bodyPr>
            <a:lstStyle/>
            <a:p>
              <a:r>
                <a:rPr lang="en-US" b="1" dirty="0" smtClean="0">
                  <a:solidFill>
                    <a:schemeClr val="bg1"/>
                  </a:solidFill>
                </a:rPr>
                <a:t>Irony</a:t>
              </a:r>
              <a:endParaRPr lang="en-US" b="1" dirty="0">
                <a:solidFill>
                  <a:schemeClr val="bg1"/>
                </a:solidFill>
              </a:endParaRPr>
            </a:p>
          </p:txBody>
        </p:sp>
      </p:grpSp>
      <p:sp>
        <p:nvSpPr>
          <p:cNvPr id="20" name="TextBox 19"/>
          <p:cNvSpPr txBox="1"/>
          <p:nvPr/>
        </p:nvSpPr>
        <p:spPr>
          <a:xfrm>
            <a:off x="7836592" y="746872"/>
            <a:ext cx="1073816" cy="307777"/>
          </a:xfrm>
          <a:prstGeom prst="rect">
            <a:avLst/>
          </a:prstGeom>
          <a:noFill/>
        </p:spPr>
        <p:txBody>
          <a:bodyPr wrap="square" rtlCol="0">
            <a:spAutoFit/>
          </a:bodyPr>
          <a:lstStyle/>
          <a:p>
            <a:r>
              <a:rPr lang="en-US" sz="1400" b="1" dirty="0" smtClean="0">
                <a:solidFill>
                  <a:schemeClr val="bg1"/>
                </a:solidFill>
                <a:latin typeface="Arial Narrow" panose="020B0606020202030204" pitchFamily="34" charset="0"/>
              </a:rPr>
              <a:t>SUSPENSE</a:t>
            </a:r>
            <a:endParaRPr lang="en-US" sz="1400" b="1" dirty="0">
              <a:solidFill>
                <a:schemeClr val="bg1"/>
              </a:solidFill>
              <a:latin typeface="Arial Narrow" panose="020B0606020202030204" pitchFamily="34" charset="0"/>
            </a:endParaRPr>
          </a:p>
        </p:txBody>
      </p:sp>
      <p:pic>
        <p:nvPicPr>
          <p:cNvPr id="21"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40"/>
          <a:stretch>
            <a:fillRect/>
          </a:stretch>
        </p:blipFill>
        <p:spPr>
          <a:xfrm>
            <a:off x="7943308" y="7104611"/>
            <a:ext cx="609600" cy="609600"/>
          </a:xfrm>
          <a:prstGeom prst="rect">
            <a:avLst/>
          </a:prstGeom>
        </p:spPr>
      </p:pic>
      <p:pic>
        <p:nvPicPr>
          <p:cNvPr id="22"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40"/>
          <a:stretch>
            <a:fillRect/>
          </a:stretch>
        </p:blipFill>
        <p:spPr>
          <a:xfrm>
            <a:off x="770092" y="7043870"/>
            <a:ext cx="609600" cy="609600"/>
          </a:xfrm>
          <a:prstGeom prst="rect">
            <a:avLst/>
          </a:prstGeom>
        </p:spPr>
      </p:pic>
      <p:sp>
        <p:nvSpPr>
          <p:cNvPr id="23" name="TextBox 22"/>
          <p:cNvSpPr txBox="1"/>
          <p:nvPr/>
        </p:nvSpPr>
        <p:spPr>
          <a:xfrm>
            <a:off x="64114" y="-980693"/>
            <a:ext cx="2220480" cy="923330"/>
          </a:xfrm>
          <a:prstGeom prst="rect">
            <a:avLst/>
          </a:prstGeom>
          <a:noFill/>
        </p:spPr>
        <p:txBody>
          <a:bodyPr wrap="none" rtlCol="0">
            <a:spAutoFit/>
          </a:bodyPr>
          <a:lstStyle/>
          <a:p>
            <a:r>
              <a:rPr lang="en-US" dirty="0" smtClean="0"/>
              <a:t>Jelly Fish 1.87 and .23</a:t>
            </a:r>
          </a:p>
          <a:p>
            <a:r>
              <a:rPr lang="en-US" dirty="0" smtClean="0"/>
              <a:t>Green 1.86 and 1.15 </a:t>
            </a:r>
          </a:p>
          <a:p>
            <a:r>
              <a:rPr lang="en-US" dirty="0" smtClean="0"/>
              <a:t>Red 5.58 and 1</a:t>
            </a:r>
            <a:endParaRPr lang="en-US" dirty="0"/>
          </a:p>
        </p:txBody>
      </p:sp>
      <p:grpSp>
        <p:nvGrpSpPr>
          <p:cNvPr id="51" name="Group 50"/>
          <p:cNvGrpSpPr/>
          <p:nvPr/>
        </p:nvGrpSpPr>
        <p:grpSpPr>
          <a:xfrm>
            <a:off x="1709928" y="210312"/>
            <a:ext cx="4485959" cy="7048953"/>
            <a:chOff x="1712441" y="207823"/>
            <a:chExt cx="4485959" cy="7048953"/>
          </a:xfrm>
        </p:grpSpPr>
        <p:pic>
          <p:nvPicPr>
            <p:cNvPr id="52" name="Picture 18" descr="http://www.zeldainformer.com/05-ocarina-of-time/walkthrough/images/Biri.png"/>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2"/>
            <p:cNvPicPr/>
            <p:nvPr/>
          </p:nvPicPr>
          <p:blipFill>
            <a:blip r:embed="rId41">
              <a:extLst>
                <a:ext uri="{28A0092B-C50C-407E-A947-70E740481C1C}">
                  <a14:useLocalDpi xmlns:a14="http://schemas.microsoft.com/office/drawing/2010/main" val="0"/>
                </a:ext>
              </a:extLst>
            </a:blip>
            <a:stretch>
              <a:fillRect/>
            </a:stretch>
          </p:blipFill>
          <p:spPr>
            <a:xfrm>
              <a:off x="2943310" y="3660625"/>
              <a:ext cx="2165420" cy="916138"/>
            </a:xfrm>
            <a:prstGeom prst="rect">
              <a:avLst/>
            </a:prstGeom>
          </p:spPr>
        </p:pic>
        <p:sp>
          <p:nvSpPr>
            <p:cNvPr id="54" name="TextBox 53"/>
            <p:cNvSpPr txBox="1"/>
            <p:nvPr/>
          </p:nvSpPr>
          <p:spPr>
            <a:xfrm>
              <a:off x="2714572" y="509813"/>
              <a:ext cx="2649256" cy="2185214"/>
            </a:xfrm>
            <a:prstGeom prst="rect">
              <a:avLst/>
            </a:prstGeom>
            <a:noFill/>
          </p:spPr>
          <p:txBody>
            <a:bodyPr wrap="square" rtlCol="0">
              <a:spAutoFit/>
            </a:bodyPr>
            <a:lstStyle/>
            <a:p>
              <a:r>
                <a:rPr lang="en-US" sz="1700" b="1" dirty="0">
                  <a:latin typeface="Arial Narrow" panose="020B0606020202030204" pitchFamily="34" charset="0"/>
                </a:rPr>
                <a:t>The main topic that something is talking about. (Example: The newspaper was mainly about not giving homework to students.  The ________ I have to do my report on is the Amazon Rainforest.)</a:t>
              </a:r>
            </a:p>
          </p:txBody>
        </p:sp>
      </p:grpSp>
      <p:grpSp>
        <p:nvGrpSpPr>
          <p:cNvPr id="56" name="Group 55"/>
          <p:cNvGrpSpPr/>
          <p:nvPr/>
        </p:nvGrpSpPr>
        <p:grpSpPr>
          <a:xfrm>
            <a:off x="1592567" y="961275"/>
            <a:ext cx="1188209" cy="1399242"/>
            <a:chOff x="1703160" y="1053846"/>
            <a:chExt cx="1188209" cy="1399242"/>
          </a:xfrm>
        </p:grpSpPr>
        <p:sp>
          <p:nvSpPr>
            <p:cNvPr id="57"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rot="18704414">
              <a:off x="1684760" y="1508159"/>
              <a:ext cx="1055274" cy="369332"/>
            </a:xfrm>
            <a:prstGeom prst="rect">
              <a:avLst/>
            </a:prstGeom>
            <a:noFill/>
          </p:spPr>
          <p:txBody>
            <a:bodyPr wrap="square" rtlCol="0">
              <a:spAutoFit/>
            </a:bodyPr>
            <a:lstStyle/>
            <a:p>
              <a:r>
                <a:rPr lang="en-US" b="1" dirty="0" smtClean="0">
                  <a:solidFill>
                    <a:schemeClr val="bg1"/>
                  </a:solidFill>
                </a:rPr>
                <a:t>Debate</a:t>
              </a:r>
              <a:endParaRPr lang="en-US" b="1" dirty="0">
                <a:solidFill>
                  <a:schemeClr val="bg1"/>
                </a:solidFill>
              </a:endParaRPr>
            </a:p>
          </p:txBody>
        </p:sp>
      </p:grpSp>
      <p:grpSp>
        <p:nvGrpSpPr>
          <p:cNvPr id="59" name="Group 58"/>
          <p:cNvGrpSpPr/>
          <p:nvPr/>
        </p:nvGrpSpPr>
        <p:grpSpPr>
          <a:xfrm>
            <a:off x="5149722" y="871679"/>
            <a:ext cx="1113527" cy="1416688"/>
            <a:chOff x="5102948" y="913896"/>
            <a:chExt cx="1113527" cy="1416688"/>
          </a:xfrm>
        </p:grpSpPr>
        <p:sp>
          <p:nvSpPr>
            <p:cNvPr id="60"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rot="18704414">
              <a:off x="5183287" y="1618281"/>
              <a:ext cx="1055274" cy="369332"/>
            </a:xfrm>
            <a:prstGeom prst="rect">
              <a:avLst/>
            </a:prstGeom>
            <a:noFill/>
          </p:spPr>
          <p:txBody>
            <a:bodyPr wrap="square" rtlCol="0">
              <a:spAutoFit/>
            </a:bodyPr>
            <a:lstStyle/>
            <a:p>
              <a:r>
                <a:rPr lang="en-US" b="1" dirty="0" smtClean="0">
                  <a:solidFill>
                    <a:schemeClr val="bg1"/>
                  </a:solidFill>
                </a:rPr>
                <a:t>Subject</a:t>
              </a:r>
              <a:endParaRPr lang="en-US" b="1" dirty="0">
                <a:solidFill>
                  <a:schemeClr val="bg1"/>
                </a:solidFill>
              </a:endParaRPr>
            </a:p>
          </p:txBody>
        </p:sp>
      </p:grpSp>
      <p:pic>
        <p:nvPicPr>
          <p:cNvPr id="62" name="Picture 8" descr="http://cliparts.co/cliparts/pio/dBR/piodBRjiE.png"/>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7562088" y="1192971"/>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10" descr="http://images.sodahead.com/polls/003879831/485086176_x_mark_red_circle_answer_2_xlarge.png"/>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8823960" y="1192971"/>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p:cNvSpPr txBox="1"/>
          <p:nvPr/>
        </p:nvSpPr>
        <p:spPr>
          <a:xfrm>
            <a:off x="7811485" y="1123377"/>
            <a:ext cx="1008734" cy="338554"/>
          </a:xfrm>
          <a:prstGeom prst="rect">
            <a:avLst/>
          </a:prstGeom>
          <a:noFill/>
        </p:spPr>
        <p:txBody>
          <a:bodyPr wrap="square" rtlCol="0">
            <a:spAutoFit/>
          </a:bodyPr>
          <a:lstStyle/>
          <a:p>
            <a:r>
              <a:rPr lang="en-US" sz="1600" b="1" dirty="0" smtClean="0">
                <a:solidFill>
                  <a:schemeClr val="bg1"/>
                </a:solidFill>
                <a:latin typeface="Arial Narrow" panose="020B0606020202030204" pitchFamily="34" charset="0"/>
              </a:rPr>
              <a:t>SUBJECT</a:t>
            </a:r>
            <a:endParaRPr lang="en-US" sz="1600" b="1" dirty="0">
              <a:solidFill>
                <a:schemeClr val="bg1"/>
              </a:solidFill>
              <a:latin typeface="Arial Narrow" panose="020B0606020202030204" pitchFamily="34" charset="0"/>
            </a:endParaRPr>
          </a:p>
        </p:txBody>
      </p:sp>
      <p:pic>
        <p:nvPicPr>
          <p:cNvPr id="24" name="Underwater sound effect">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40"/>
          <a:stretch>
            <a:fillRect/>
          </a:stretch>
        </p:blipFill>
        <p:spPr>
          <a:xfrm>
            <a:off x="5099563" y="6989386"/>
            <a:ext cx="609600" cy="609600"/>
          </a:xfrm>
          <a:prstGeom prst="rect">
            <a:avLst/>
          </a:prstGeom>
        </p:spPr>
      </p:pic>
      <p:grpSp>
        <p:nvGrpSpPr>
          <p:cNvPr id="65" name="Group 64"/>
          <p:cNvGrpSpPr/>
          <p:nvPr/>
        </p:nvGrpSpPr>
        <p:grpSpPr>
          <a:xfrm>
            <a:off x="1709928" y="210312"/>
            <a:ext cx="4485959" cy="7048953"/>
            <a:chOff x="1712441" y="207823"/>
            <a:chExt cx="4485959" cy="7048953"/>
          </a:xfrm>
        </p:grpSpPr>
        <p:pic>
          <p:nvPicPr>
            <p:cNvPr id="66" name="Picture 18" descr="http://www.zeldainformer.com/05-ocarina-of-time/walkthrough/images/Biri.png"/>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66"/>
            <p:cNvPicPr/>
            <p:nvPr/>
          </p:nvPicPr>
          <p:blipFill>
            <a:blip r:embed="rId42">
              <a:extLst>
                <a:ext uri="{28A0092B-C50C-407E-A947-70E740481C1C}">
                  <a14:useLocalDpi xmlns:a14="http://schemas.microsoft.com/office/drawing/2010/main" val="0"/>
                </a:ext>
              </a:extLst>
            </a:blip>
            <a:stretch>
              <a:fillRect/>
            </a:stretch>
          </p:blipFill>
          <p:spPr>
            <a:xfrm>
              <a:off x="3149105" y="3532706"/>
              <a:ext cx="1696511" cy="1230367"/>
            </a:xfrm>
            <a:prstGeom prst="rect">
              <a:avLst/>
            </a:prstGeom>
          </p:spPr>
        </p:pic>
        <p:sp>
          <p:nvSpPr>
            <p:cNvPr id="68" name="TextBox 67"/>
            <p:cNvSpPr txBox="1"/>
            <p:nvPr/>
          </p:nvSpPr>
          <p:spPr>
            <a:xfrm>
              <a:off x="2715396" y="454776"/>
              <a:ext cx="2649256" cy="2308324"/>
            </a:xfrm>
            <a:prstGeom prst="rect">
              <a:avLst/>
            </a:prstGeom>
            <a:noFill/>
          </p:spPr>
          <p:txBody>
            <a:bodyPr wrap="square" rtlCol="0">
              <a:spAutoFit/>
            </a:bodyPr>
            <a:lstStyle/>
            <a:p>
              <a:r>
                <a:rPr lang="en-US" b="1" dirty="0">
                  <a:latin typeface="Arial Narrow" panose="020B0606020202030204" pitchFamily="34" charset="0"/>
                </a:rPr>
                <a:t>A change or a set of changes that corrects or improves something. (Example: I had many mistakes on my paper so I had </a:t>
              </a:r>
              <a:r>
                <a:rPr lang="en-US" b="1" dirty="0" smtClean="0">
                  <a:latin typeface="Arial Narrow" panose="020B0606020202030204" pitchFamily="34" charset="0"/>
                </a:rPr>
                <a:t>to make </a:t>
              </a:r>
              <a:r>
                <a:rPr lang="en-US" b="1" dirty="0">
                  <a:latin typeface="Arial Narrow" panose="020B0606020202030204" pitchFamily="34" charset="0"/>
                </a:rPr>
                <a:t>another __________ in order to fix them.)</a:t>
              </a:r>
            </a:p>
          </p:txBody>
        </p:sp>
      </p:grpSp>
      <p:grpSp>
        <p:nvGrpSpPr>
          <p:cNvPr id="69" name="Group 68"/>
          <p:cNvGrpSpPr/>
          <p:nvPr/>
        </p:nvGrpSpPr>
        <p:grpSpPr>
          <a:xfrm>
            <a:off x="1566969" y="937097"/>
            <a:ext cx="1188209" cy="1496365"/>
            <a:chOff x="1703160" y="956723"/>
            <a:chExt cx="1188209" cy="1496365"/>
          </a:xfrm>
        </p:grpSpPr>
        <p:sp>
          <p:nvSpPr>
            <p:cNvPr id="70"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Box 70"/>
            <p:cNvSpPr txBox="1"/>
            <p:nvPr/>
          </p:nvSpPr>
          <p:spPr>
            <a:xfrm rot="17266779">
              <a:off x="1623302" y="1460203"/>
              <a:ext cx="1345514" cy="338554"/>
            </a:xfrm>
            <a:prstGeom prst="rect">
              <a:avLst/>
            </a:prstGeom>
            <a:noFill/>
          </p:spPr>
          <p:txBody>
            <a:bodyPr wrap="square" rtlCol="0">
              <a:spAutoFit/>
            </a:bodyPr>
            <a:lstStyle/>
            <a:p>
              <a:r>
                <a:rPr lang="en-US" sz="1600" b="1" dirty="0" smtClean="0">
                  <a:solidFill>
                    <a:schemeClr val="bg1"/>
                  </a:solidFill>
                </a:rPr>
                <a:t>Resolve</a:t>
              </a:r>
              <a:endParaRPr lang="en-US" sz="1600" b="1" dirty="0">
                <a:solidFill>
                  <a:schemeClr val="bg1"/>
                </a:solidFill>
              </a:endParaRPr>
            </a:p>
          </p:txBody>
        </p:sp>
      </p:grpSp>
      <p:grpSp>
        <p:nvGrpSpPr>
          <p:cNvPr id="72" name="Group 71"/>
          <p:cNvGrpSpPr/>
          <p:nvPr/>
        </p:nvGrpSpPr>
        <p:grpSpPr>
          <a:xfrm>
            <a:off x="5112862" y="870897"/>
            <a:ext cx="1113527" cy="1399242"/>
            <a:chOff x="5102948" y="913896"/>
            <a:chExt cx="1113527" cy="1399242"/>
          </a:xfrm>
        </p:grpSpPr>
        <p:sp>
          <p:nvSpPr>
            <p:cNvPr id="73"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p:cNvSpPr txBox="1"/>
            <p:nvPr/>
          </p:nvSpPr>
          <p:spPr>
            <a:xfrm rot="18704414">
              <a:off x="5212675" y="1506654"/>
              <a:ext cx="1055274" cy="338554"/>
            </a:xfrm>
            <a:prstGeom prst="rect">
              <a:avLst/>
            </a:prstGeom>
            <a:noFill/>
          </p:spPr>
          <p:txBody>
            <a:bodyPr wrap="square" rtlCol="0">
              <a:spAutoFit/>
            </a:bodyPr>
            <a:lstStyle/>
            <a:p>
              <a:r>
                <a:rPr lang="en-US" sz="1600" b="1" dirty="0" smtClean="0">
                  <a:solidFill>
                    <a:schemeClr val="bg1"/>
                  </a:solidFill>
                </a:rPr>
                <a:t>Revision</a:t>
              </a:r>
              <a:endParaRPr lang="en-US" sz="1600" b="1" dirty="0">
                <a:solidFill>
                  <a:schemeClr val="bg1"/>
                </a:solidFill>
              </a:endParaRPr>
            </a:p>
          </p:txBody>
        </p:sp>
      </p:grpSp>
      <p:pic>
        <p:nvPicPr>
          <p:cNvPr id="75" name="Picture 8" descr="http://cliparts.co/cliparts/pio/dBR/piodBRjiE.png"/>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7562088" y="1567069"/>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10" descr="http://images.sodahead.com/polls/003879831/485086176_x_mark_red_circle_answer_2_xlarge.png"/>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8823960" y="1567069"/>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77" name="TextBox 76"/>
          <p:cNvSpPr txBox="1"/>
          <p:nvPr/>
        </p:nvSpPr>
        <p:spPr>
          <a:xfrm>
            <a:off x="7819422" y="1497475"/>
            <a:ext cx="1080791" cy="338554"/>
          </a:xfrm>
          <a:prstGeom prst="rect">
            <a:avLst/>
          </a:prstGeom>
          <a:noFill/>
        </p:spPr>
        <p:txBody>
          <a:bodyPr wrap="square" rtlCol="0">
            <a:spAutoFit/>
          </a:bodyPr>
          <a:lstStyle/>
          <a:p>
            <a:r>
              <a:rPr lang="en-US" sz="1600" b="1" dirty="0" smtClean="0">
                <a:solidFill>
                  <a:schemeClr val="bg1"/>
                </a:solidFill>
                <a:latin typeface="Arial Narrow" panose="020B0606020202030204" pitchFamily="34" charset="0"/>
              </a:rPr>
              <a:t>REVISION</a:t>
            </a:r>
            <a:endParaRPr lang="en-US" sz="1600" b="1" dirty="0">
              <a:solidFill>
                <a:schemeClr val="bg1"/>
              </a:solidFill>
              <a:latin typeface="Arial Narrow" panose="020B0606020202030204" pitchFamily="34" charset="0"/>
            </a:endParaRPr>
          </a:p>
        </p:txBody>
      </p:sp>
      <p:pic>
        <p:nvPicPr>
          <p:cNvPr id="78"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40"/>
          <a:stretch>
            <a:fillRect/>
          </a:stretch>
        </p:blipFill>
        <p:spPr>
          <a:xfrm>
            <a:off x="8095708" y="7257011"/>
            <a:ext cx="609600" cy="609600"/>
          </a:xfrm>
          <a:prstGeom prst="rect">
            <a:avLst/>
          </a:prstGeom>
        </p:spPr>
      </p:pic>
      <p:pic>
        <p:nvPicPr>
          <p:cNvPr id="79"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40"/>
          <a:stretch>
            <a:fillRect/>
          </a:stretch>
        </p:blipFill>
        <p:spPr>
          <a:xfrm>
            <a:off x="922492" y="7196270"/>
            <a:ext cx="609600" cy="609600"/>
          </a:xfrm>
          <a:prstGeom prst="rect">
            <a:avLst/>
          </a:prstGeom>
        </p:spPr>
      </p:pic>
      <p:grpSp>
        <p:nvGrpSpPr>
          <p:cNvPr id="80" name="Group 79"/>
          <p:cNvGrpSpPr/>
          <p:nvPr/>
        </p:nvGrpSpPr>
        <p:grpSpPr>
          <a:xfrm>
            <a:off x="1709928" y="210312"/>
            <a:ext cx="4485959" cy="7048953"/>
            <a:chOff x="1712441" y="207823"/>
            <a:chExt cx="4485959" cy="7048953"/>
          </a:xfrm>
        </p:grpSpPr>
        <p:pic>
          <p:nvPicPr>
            <p:cNvPr id="81" name="Picture 18" descr="http://www.zeldainformer.com/05-ocarina-of-time/walkthrough/images/Biri.png"/>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81"/>
            <p:cNvPicPr/>
            <p:nvPr/>
          </p:nvPicPr>
          <p:blipFill>
            <a:blip r:embed="rId43">
              <a:extLst>
                <a:ext uri="{28A0092B-C50C-407E-A947-70E740481C1C}">
                  <a14:useLocalDpi xmlns:a14="http://schemas.microsoft.com/office/drawing/2010/main" val="0"/>
                </a:ext>
              </a:extLst>
            </a:blip>
            <a:stretch>
              <a:fillRect/>
            </a:stretch>
          </p:blipFill>
          <p:spPr>
            <a:xfrm>
              <a:off x="3215049" y="3548992"/>
              <a:ext cx="1719450" cy="1334056"/>
            </a:xfrm>
            <a:prstGeom prst="rect">
              <a:avLst/>
            </a:prstGeom>
          </p:spPr>
        </p:pic>
        <p:sp>
          <p:nvSpPr>
            <p:cNvPr id="83" name="TextBox 82"/>
            <p:cNvSpPr txBox="1"/>
            <p:nvPr/>
          </p:nvSpPr>
          <p:spPr>
            <a:xfrm>
              <a:off x="2715396" y="454776"/>
              <a:ext cx="2649256" cy="2031325"/>
            </a:xfrm>
            <a:prstGeom prst="rect">
              <a:avLst/>
            </a:prstGeom>
            <a:noFill/>
          </p:spPr>
          <p:txBody>
            <a:bodyPr wrap="square" rtlCol="0">
              <a:spAutoFit/>
            </a:bodyPr>
            <a:lstStyle/>
            <a:p>
              <a:r>
                <a:rPr lang="en-US" b="1" dirty="0">
                  <a:latin typeface="Arial Narrow" panose="020B0606020202030204" pitchFamily="34" charset="0"/>
                </a:rPr>
                <a:t>Playing around with words, especially homonyms, </a:t>
              </a:r>
              <a:r>
                <a:rPr lang="en-US" b="1" dirty="0" smtClean="0">
                  <a:latin typeface="Arial Narrow" panose="020B0606020202030204" pitchFamily="34" charset="0"/>
                </a:rPr>
                <a:t>to </a:t>
              </a:r>
              <a:r>
                <a:rPr lang="en-US" b="1" dirty="0">
                  <a:latin typeface="Arial Narrow" panose="020B0606020202030204" pitchFamily="34" charset="0"/>
                </a:rPr>
                <a:t>make </a:t>
              </a:r>
              <a:r>
                <a:rPr lang="en-US" b="1" dirty="0" smtClean="0">
                  <a:latin typeface="Arial Narrow" panose="020B0606020202030204" pitchFamily="34" charset="0"/>
                </a:rPr>
                <a:t>them humorous.  </a:t>
              </a:r>
              <a:r>
                <a:rPr lang="en-US" b="1" dirty="0">
                  <a:latin typeface="Arial Narrow" panose="020B0606020202030204" pitchFamily="34" charset="0"/>
                </a:rPr>
                <a:t>This is another way of explaining a pun. (Orange you glad I didn't see Banana)</a:t>
              </a:r>
            </a:p>
          </p:txBody>
        </p:sp>
      </p:grpSp>
      <p:grpSp>
        <p:nvGrpSpPr>
          <p:cNvPr id="84" name="Group 83"/>
          <p:cNvGrpSpPr/>
          <p:nvPr/>
        </p:nvGrpSpPr>
        <p:grpSpPr>
          <a:xfrm>
            <a:off x="1592567" y="886521"/>
            <a:ext cx="1188209" cy="1472400"/>
            <a:chOff x="1703160" y="980688"/>
            <a:chExt cx="1188209" cy="1472400"/>
          </a:xfrm>
        </p:grpSpPr>
        <p:sp>
          <p:nvSpPr>
            <p:cNvPr id="85"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rot="17266779">
              <a:off x="1636783" y="1484168"/>
              <a:ext cx="1345514" cy="338554"/>
            </a:xfrm>
            <a:prstGeom prst="rect">
              <a:avLst/>
            </a:prstGeom>
            <a:noFill/>
          </p:spPr>
          <p:txBody>
            <a:bodyPr wrap="square" rtlCol="0">
              <a:spAutoFit/>
            </a:bodyPr>
            <a:lstStyle/>
            <a:p>
              <a:r>
                <a:rPr lang="en-US" sz="1600" b="1" dirty="0" smtClean="0">
                  <a:solidFill>
                    <a:schemeClr val="bg1"/>
                  </a:solidFill>
                </a:rPr>
                <a:t>Suspense</a:t>
              </a:r>
              <a:endParaRPr lang="en-US" sz="1600" b="1" dirty="0">
                <a:solidFill>
                  <a:schemeClr val="bg1"/>
                </a:solidFill>
              </a:endParaRPr>
            </a:p>
          </p:txBody>
        </p:sp>
      </p:grpSp>
      <p:grpSp>
        <p:nvGrpSpPr>
          <p:cNvPr id="87" name="Group 86"/>
          <p:cNvGrpSpPr/>
          <p:nvPr/>
        </p:nvGrpSpPr>
        <p:grpSpPr>
          <a:xfrm>
            <a:off x="5112196" y="741703"/>
            <a:ext cx="1113527" cy="1580605"/>
            <a:chOff x="5102948" y="770813"/>
            <a:chExt cx="1113527" cy="1580605"/>
          </a:xfrm>
        </p:grpSpPr>
        <p:sp>
          <p:nvSpPr>
            <p:cNvPr id="88"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Box 88"/>
            <p:cNvSpPr txBox="1"/>
            <p:nvPr/>
          </p:nvSpPr>
          <p:spPr>
            <a:xfrm rot="17733287">
              <a:off x="4947253" y="1407227"/>
              <a:ext cx="1580605" cy="307777"/>
            </a:xfrm>
            <a:prstGeom prst="rect">
              <a:avLst/>
            </a:prstGeom>
            <a:noFill/>
          </p:spPr>
          <p:txBody>
            <a:bodyPr wrap="square" rtlCol="0">
              <a:spAutoFit/>
            </a:bodyPr>
            <a:lstStyle/>
            <a:p>
              <a:r>
                <a:rPr lang="en-US" sz="1400" b="1" dirty="0" smtClean="0">
                  <a:solidFill>
                    <a:schemeClr val="bg1"/>
                  </a:solidFill>
                </a:rPr>
                <a:t>Word Play</a:t>
              </a:r>
              <a:endParaRPr lang="en-US" sz="1400" b="1" dirty="0">
                <a:solidFill>
                  <a:schemeClr val="bg1"/>
                </a:solidFill>
              </a:endParaRPr>
            </a:p>
          </p:txBody>
        </p:sp>
      </p:grpSp>
      <p:pic>
        <p:nvPicPr>
          <p:cNvPr id="90" name="Picture 8" descr="http://cliparts.co/cliparts/pio/dBR/piodBRjiE.png"/>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7562088" y="1949342"/>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10" descr="http://images.sodahead.com/polls/003879831/485086176_x_mark_red_circle_answer_2_xlarge.png"/>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8823960" y="1949342"/>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92" name="TextBox 91"/>
          <p:cNvSpPr txBox="1"/>
          <p:nvPr/>
        </p:nvSpPr>
        <p:spPr>
          <a:xfrm>
            <a:off x="7818269" y="1912250"/>
            <a:ext cx="1188524" cy="276999"/>
          </a:xfrm>
          <a:prstGeom prst="rect">
            <a:avLst/>
          </a:prstGeom>
          <a:noFill/>
        </p:spPr>
        <p:txBody>
          <a:bodyPr wrap="square" rtlCol="0">
            <a:spAutoFit/>
          </a:bodyPr>
          <a:lstStyle/>
          <a:p>
            <a:r>
              <a:rPr lang="en-US" sz="1200" b="1" dirty="0" smtClean="0">
                <a:solidFill>
                  <a:schemeClr val="bg1"/>
                </a:solidFill>
                <a:latin typeface="Arial Narrow" panose="020B0606020202030204" pitchFamily="34" charset="0"/>
              </a:rPr>
              <a:t>WORD PLAY</a:t>
            </a:r>
            <a:endParaRPr lang="en-US" sz="1200" b="1" dirty="0">
              <a:solidFill>
                <a:schemeClr val="bg1"/>
              </a:solidFill>
              <a:latin typeface="Arial Narrow" panose="020B0606020202030204" pitchFamily="34" charset="0"/>
            </a:endParaRPr>
          </a:p>
        </p:txBody>
      </p:sp>
      <p:pic>
        <p:nvPicPr>
          <p:cNvPr id="93"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40"/>
          <a:stretch>
            <a:fillRect/>
          </a:stretch>
        </p:blipFill>
        <p:spPr>
          <a:xfrm>
            <a:off x="8248108" y="7409411"/>
            <a:ext cx="609600" cy="609600"/>
          </a:xfrm>
          <a:prstGeom prst="rect">
            <a:avLst/>
          </a:prstGeom>
        </p:spPr>
      </p:pic>
      <p:pic>
        <p:nvPicPr>
          <p:cNvPr id="94"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40"/>
          <a:stretch>
            <a:fillRect/>
          </a:stretch>
        </p:blipFill>
        <p:spPr>
          <a:xfrm>
            <a:off x="1074892" y="7348670"/>
            <a:ext cx="609600" cy="609600"/>
          </a:xfrm>
          <a:prstGeom prst="rect">
            <a:avLst/>
          </a:prstGeom>
        </p:spPr>
      </p:pic>
      <p:grpSp>
        <p:nvGrpSpPr>
          <p:cNvPr id="95" name="Group 94"/>
          <p:cNvGrpSpPr/>
          <p:nvPr/>
        </p:nvGrpSpPr>
        <p:grpSpPr>
          <a:xfrm>
            <a:off x="1709928" y="210312"/>
            <a:ext cx="4485959" cy="7048953"/>
            <a:chOff x="1712441" y="207823"/>
            <a:chExt cx="4485959" cy="7048953"/>
          </a:xfrm>
        </p:grpSpPr>
        <p:pic>
          <p:nvPicPr>
            <p:cNvPr id="96" name="Picture 18" descr="http://www.zeldainformer.com/05-ocarina-of-time/walkthrough/images/Biri.png"/>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96"/>
            <p:cNvPicPr/>
            <p:nvPr/>
          </p:nvPicPr>
          <p:blipFill>
            <a:blip r:embed="rId44">
              <a:extLst>
                <a:ext uri="{28A0092B-C50C-407E-A947-70E740481C1C}">
                  <a14:useLocalDpi xmlns:a14="http://schemas.microsoft.com/office/drawing/2010/main" val="0"/>
                </a:ext>
              </a:extLst>
            </a:blip>
            <a:stretch>
              <a:fillRect/>
            </a:stretch>
          </p:blipFill>
          <p:spPr>
            <a:xfrm>
              <a:off x="3180742" y="3619749"/>
              <a:ext cx="1773076" cy="1282314"/>
            </a:xfrm>
            <a:prstGeom prst="rect">
              <a:avLst/>
            </a:prstGeom>
          </p:spPr>
        </p:pic>
        <p:sp>
          <p:nvSpPr>
            <p:cNvPr id="98" name="TextBox 97"/>
            <p:cNvSpPr txBox="1"/>
            <p:nvPr/>
          </p:nvSpPr>
          <p:spPr>
            <a:xfrm>
              <a:off x="2715396" y="581776"/>
              <a:ext cx="2649256" cy="2062103"/>
            </a:xfrm>
            <a:prstGeom prst="rect">
              <a:avLst/>
            </a:prstGeom>
            <a:noFill/>
          </p:spPr>
          <p:txBody>
            <a:bodyPr wrap="square" rtlCol="0">
              <a:spAutoFit/>
            </a:bodyPr>
            <a:lstStyle/>
            <a:p>
              <a:r>
                <a:rPr lang="en-US" sz="1600" b="1" dirty="0">
                  <a:latin typeface="Arial Narrow" panose="020B0606020202030204" pitchFamily="34" charset="0"/>
                </a:rPr>
                <a:t>Giving non-human things, human qualities and abilities.  (Examples: The girl used a great example of __________________ when she described how the sun smiled on us and how love slapped me in the face.)</a:t>
              </a:r>
            </a:p>
          </p:txBody>
        </p:sp>
      </p:grpSp>
      <p:grpSp>
        <p:nvGrpSpPr>
          <p:cNvPr id="99" name="Group 98"/>
          <p:cNvGrpSpPr/>
          <p:nvPr/>
        </p:nvGrpSpPr>
        <p:grpSpPr>
          <a:xfrm>
            <a:off x="1603811" y="988429"/>
            <a:ext cx="1188209" cy="1399242"/>
            <a:chOff x="1703160" y="1053846"/>
            <a:chExt cx="1188209" cy="1399242"/>
          </a:xfrm>
        </p:grpSpPr>
        <p:sp>
          <p:nvSpPr>
            <p:cNvPr id="100"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rot="17266779">
              <a:off x="1636526" y="1581567"/>
              <a:ext cx="1345514" cy="338554"/>
            </a:xfrm>
            <a:prstGeom prst="rect">
              <a:avLst/>
            </a:prstGeom>
            <a:noFill/>
          </p:spPr>
          <p:txBody>
            <a:bodyPr wrap="square" rtlCol="0">
              <a:spAutoFit/>
            </a:bodyPr>
            <a:lstStyle/>
            <a:p>
              <a:r>
                <a:rPr lang="en-US" sz="1600" b="1" dirty="0" smtClean="0">
                  <a:solidFill>
                    <a:schemeClr val="bg1"/>
                  </a:solidFill>
                </a:rPr>
                <a:t>Hyperbole</a:t>
              </a:r>
              <a:endParaRPr lang="en-US" sz="1600" b="1" dirty="0">
                <a:solidFill>
                  <a:schemeClr val="bg1"/>
                </a:solidFill>
              </a:endParaRPr>
            </a:p>
          </p:txBody>
        </p:sp>
      </p:grpSp>
      <p:grpSp>
        <p:nvGrpSpPr>
          <p:cNvPr id="102" name="Group 101"/>
          <p:cNvGrpSpPr/>
          <p:nvPr/>
        </p:nvGrpSpPr>
        <p:grpSpPr>
          <a:xfrm>
            <a:off x="5074562" y="845151"/>
            <a:ext cx="1113527" cy="1580605"/>
            <a:chOff x="5102347" y="840414"/>
            <a:chExt cx="1113527" cy="1580605"/>
          </a:xfrm>
        </p:grpSpPr>
        <p:sp>
          <p:nvSpPr>
            <p:cNvPr id="103" name="Isosceles Triangle 13"/>
            <p:cNvSpPr/>
            <p:nvPr/>
          </p:nvSpPr>
          <p:spPr>
            <a:xfrm rot="20286667">
              <a:off x="5102347" y="89928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TextBox 103"/>
            <p:cNvSpPr txBox="1"/>
            <p:nvPr/>
          </p:nvSpPr>
          <p:spPr>
            <a:xfrm rot="16812296">
              <a:off x="4810812" y="1476828"/>
              <a:ext cx="1580605" cy="307777"/>
            </a:xfrm>
            <a:prstGeom prst="rect">
              <a:avLst/>
            </a:prstGeom>
            <a:noFill/>
          </p:spPr>
          <p:txBody>
            <a:bodyPr wrap="square" rtlCol="0">
              <a:spAutoFit/>
            </a:bodyPr>
            <a:lstStyle/>
            <a:p>
              <a:r>
                <a:rPr lang="en-US" sz="1400" b="1" dirty="0" smtClean="0">
                  <a:solidFill>
                    <a:schemeClr val="bg1"/>
                  </a:solidFill>
                </a:rPr>
                <a:t>Personification</a:t>
              </a:r>
              <a:endParaRPr lang="en-US" sz="1400" b="1" dirty="0">
                <a:solidFill>
                  <a:schemeClr val="bg1"/>
                </a:solidFill>
              </a:endParaRPr>
            </a:p>
          </p:txBody>
        </p:sp>
      </p:grpSp>
      <p:pic>
        <p:nvPicPr>
          <p:cNvPr id="105" name="Picture 8" descr="http://cliparts.co/cliparts/pio/dBR/piodBRjiE.png"/>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7562088" y="2296325"/>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10" descr="http://images.sodahead.com/polls/003879831/485086176_x_mark_red_circle_answer_2_xlarge.png"/>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8900160" y="2296325"/>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107" name="TextBox 106"/>
          <p:cNvSpPr txBox="1"/>
          <p:nvPr/>
        </p:nvSpPr>
        <p:spPr>
          <a:xfrm>
            <a:off x="7677535" y="2248144"/>
            <a:ext cx="1260601" cy="261610"/>
          </a:xfrm>
          <a:prstGeom prst="rect">
            <a:avLst/>
          </a:prstGeom>
          <a:noFill/>
        </p:spPr>
        <p:txBody>
          <a:bodyPr wrap="square" rtlCol="0">
            <a:spAutoFit/>
          </a:bodyPr>
          <a:lstStyle/>
          <a:p>
            <a:r>
              <a:rPr lang="en-US" sz="1100" b="1" dirty="0" smtClean="0">
                <a:solidFill>
                  <a:schemeClr val="bg1"/>
                </a:solidFill>
                <a:latin typeface="Arial Narrow" panose="020B0606020202030204" pitchFamily="34" charset="0"/>
              </a:rPr>
              <a:t>PERSONIFICATION</a:t>
            </a:r>
            <a:endParaRPr lang="en-US" sz="1100" b="1" dirty="0">
              <a:solidFill>
                <a:schemeClr val="bg1"/>
              </a:solidFill>
              <a:latin typeface="Arial Narrow" panose="020B0606020202030204" pitchFamily="34" charset="0"/>
            </a:endParaRPr>
          </a:p>
        </p:txBody>
      </p:sp>
      <p:pic>
        <p:nvPicPr>
          <p:cNvPr id="137" name="Picture 8" descr="http://cliparts.co/cliparts/pio/dBR/piodBRjiE.png"/>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7562088" y="2665659"/>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10" descr="http://images.sodahead.com/polls/003879831/485086176_x_mark_red_circle_answer_2_xlarge.png"/>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8823960" y="2665659"/>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39" name="Group 138"/>
          <p:cNvGrpSpPr/>
          <p:nvPr/>
        </p:nvGrpSpPr>
        <p:grpSpPr>
          <a:xfrm>
            <a:off x="1709928" y="210312"/>
            <a:ext cx="4485959" cy="7048953"/>
            <a:chOff x="1712441" y="207823"/>
            <a:chExt cx="4485959" cy="7048953"/>
          </a:xfrm>
        </p:grpSpPr>
        <p:pic>
          <p:nvPicPr>
            <p:cNvPr id="140" name="Picture 18" descr="http://www.zeldainformer.com/05-ocarina-of-time/walkthrough/images/Biri.png"/>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140"/>
            <p:cNvPicPr/>
            <p:nvPr/>
          </p:nvPicPr>
          <p:blipFill>
            <a:blip r:embed="rId45" cstate="print">
              <a:extLst>
                <a:ext uri="{28A0092B-C50C-407E-A947-70E740481C1C}">
                  <a14:useLocalDpi xmlns:a14="http://schemas.microsoft.com/office/drawing/2010/main" val="0"/>
                </a:ext>
              </a:extLst>
            </a:blip>
            <a:stretch>
              <a:fillRect/>
            </a:stretch>
          </p:blipFill>
          <p:spPr>
            <a:xfrm>
              <a:off x="3335530" y="3711956"/>
              <a:ext cx="1497149" cy="999346"/>
            </a:xfrm>
            <a:prstGeom prst="rect">
              <a:avLst/>
            </a:prstGeom>
            <a:solidFill>
              <a:schemeClr val="bg1"/>
            </a:solidFill>
          </p:spPr>
        </p:pic>
        <p:sp>
          <p:nvSpPr>
            <p:cNvPr id="142" name="TextBox 141"/>
            <p:cNvSpPr txBox="1"/>
            <p:nvPr/>
          </p:nvSpPr>
          <p:spPr>
            <a:xfrm>
              <a:off x="2611269" y="763002"/>
              <a:ext cx="2807331" cy="1815882"/>
            </a:xfrm>
            <a:prstGeom prst="rect">
              <a:avLst/>
            </a:prstGeom>
            <a:noFill/>
          </p:spPr>
          <p:txBody>
            <a:bodyPr wrap="square" rtlCol="0">
              <a:spAutoFit/>
            </a:bodyPr>
            <a:lstStyle/>
            <a:p>
              <a:r>
                <a:rPr lang="en-US" sz="1600" b="1" dirty="0">
                  <a:latin typeface="Arial Narrow" panose="020B0606020202030204" pitchFamily="34" charset="0"/>
                </a:rPr>
                <a:t>A wise saying that contains a truth and is often cliché. Think of the messages you get in Chinese cookies, or quotes that speak to you. (“A penny saved is a penny earned” is an example of an ____________)</a:t>
              </a:r>
            </a:p>
          </p:txBody>
        </p:sp>
      </p:grpSp>
      <p:grpSp>
        <p:nvGrpSpPr>
          <p:cNvPr id="143" name="Group 142"/>
          <p:cNvGrpSpPr/>
          <p:nvPr/>
        </p:nvGrpSpPr>
        <p:grpSpPr>
          <a:xfrm>
            <a:off x="1579610" y="556208"/>
            <a:ext cx="1188209" cy="1840964"/>
            <a:chOff x="1703160" y="612124"/>
            <a:chExt cx="1188209" cy="1840964"/>
          </a:xfrm>
        </p:grpSpPr>
        <p:sp>
          <p:nvSpPr>
            <p:cNvPr id="144"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TextBox 144"/>
            <p:cNvSpPr txBox="1"/>
            <p:nvPr/>
          </p:nvSpPr>
          <p:spPr>
            <a:xfrm rot="17573039">
              <a:off x="1494384" y="1287446"/>
              <a:ext cx="1719976" cy="369332"/>
            </a:xfrm>
            <a:prstGeom prst="rect">
              <a:avLst/>
            </a:prstGeom>
            <a:noFill/>
          </p:spPr>
          <p:txBody>
            <a:bodyPr wrap="square" rtlCol="0">
              <a:spAutoFit/>
            </a:bodyPr>
            <a:lstStyle/>
            <a:p>
              <a:r>
                <a:rPr lang="en-US" b="1" dirty="0" smtClean="0">
                  <a:solidFill>
                    <a:schemeClr val="bg1"/>
                  </a:solidFill>
                </a:rPr>
                <a:t>Aphorism</a:t>
              </a:r>
              <a:endParaRPr lang="en-US" b="1" dirty="0">
                <a:solidFill>
                  <a:schemeClr val="bg1"/>
                </a:solidFill>
              </a:endParaRPr>
            </a:p>
          </p:txBody>
        </p:sp>
      </p:grpSp>
      <p:grpSp>
        <p:nvGrpSpPr>
          <p:cNvPr id="146" name="Group 145"/>
          <p:cNvGrpSpPr/>
          <p:nvPr/>
        </p:nvGrpSpPr>
        <p:grpSpPr>
          <a:xfrm>
            <a:off x="5062573" y="426703"/>
            <a:ext cx="1113527" cy="1834719"/>
            <a:chOff x="5102948" y="478419"/>
            <a:chExt cx="1113527" cy="1834719"/>
          </a:xfrm>
        </p:grpSpPr>
        <p:sp>
          <p:nvSpPr>
            <p:cNvPr id="147"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TextBox 147"/>
            <p:cNvSpPr txBox="1"/>
            <p:nvPr/>
          </p:nvSpPr>
          <p:spPr>
            <a:xfrm rot="16735523">
              <a:off x="4791223" y="1209579"/>
              <a:ext cx="1800873" cy="338554"/>
            </a:xfrm>
            <a:prstGeom prst="rect">
              <a:avLst/>
            </a:prstGeom>
            <a:noFill/>
          </p:spPr>
          <p:txBody>
            <a:bodyPr wrap="square" rtlCol="0">
              <a:spAutoFit/>
            </a:bodyPr>
            <a:lstStyle/>
            <a:p>
              <a:r>
                <a:rPr lang="en-US" sz="1600" b="1" dirty="0" smtClean="0">
                  <a:solidFill>
                    <a:schemeClr val="bg1"/>
                  </a:solidFill>
                </a:rPr>
                <a:t>Hyperbole</a:t>
              </a:r>
              <a:endParaRPr lang="en-US" sz="1600" b="1" dirty="0">
                <a:solidFill>
                  <a:schemeClr val="bg1"/>
                </a:solidFill>
              </a:endParaRPr>
            </a:p>
          </p:txBody>
        </p:sp>
      </p:grpSp>
      <p:sp>
        <p:nvSpPr>
          <p:cNvPr id="149" name="TextBox 148"/>
          <p:cNvSpPr txBox="1"/>
          <p:nvPr/>
        </p:nvSpPr>
        <p:spPr>
          <a:xfrm>
            <a:off x="7799554" y="2631213"/>
            <a:ext cx="1730441" cy="307777"/>
          </a:xfrm>
          <a:prstGeom prst="rect">
            <a:avLst/>
          </a:prstGeom>
          <a:noFill/>
        </p:spPr>
        <p:txBody>
          <a:bodyPr wrap="square" rtlCol="0">
            <a:spAutoFit/>
          </a:bodyPr>
          <a:lstStyle/>
          <a:p>
            <a:r>
              <a:rPr lang="en-US" sz="1400" b="1" dirty="0" smtClean="0">
                <a:solidFill>
                  <a:schemeClr val="bg1"/>
                </a:solidFill>
                <a:latin typeface="Arial Narrow" panose="020B0606020202030204" pitchFamily="34" charset="0"/>
              </a:rPr>
              <a:t>APHORISM</a:t>
            </a:r>
            <a:endParaRPr lang="en-US" sz="1400" b="1" dirty="0">
              <a:solidFill>
                <a:schemeClr val="bg1"/>
              </a:solidFill>
              <a:latin typeface="Arial Narrow" panose="020B0606020202030204" pitchFamily="34" charset="0"/>
            </a:endParaRPr>
          </a:p>
        </p:txBody>
      </p:sp>
      <p:pic>
        <p:nvPicPr>
          <p:cNvPr id="150"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40"/>
          <a:stretch>
            <a:fillRect/>
          </a:stretch>
        </p:blipFill>
        <p:spPr>
          <a:xfrm>
            <a:off x="8400508" y="7561811"/>
            <a:ext cx="609600" cy="609600"/>
          </a:xfrm>
          <a:prstGeom prst="rect">
            <a:avLst/>
          </a:prstGeom>
        </p:spPr>
      </p:pic>
      <p:pic>
        <p:nvPicPr>
          <p:cNvPr id="151"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40"/>
          <a:stretch>
            <a:fillRect/>
          </a:stretch>
        </p:blipFill>
        <p:spPr>
          <a:xfrm>
            <a:off x="1227292" y="7501070"/>
            <a:ext cx="609600" cy="609600"/>
          </a:xfrm>
          <a:prstGeom prst="rect">
            <a:avLst/>
          </a:prstGeom>
        </p:spPr>
      </p:pic>
      <p:pic>
        <p:nvPicPr>
          <p:cNvPr id="152" name="Picture 8" descr="http://cliparts.co/cliparts/pio/dBR/piodBRjiE.png"/>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7562088" y="2984450"/>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10" descr="http://images.sodahead.com/polls/003879831/485086176_x_mark_red_circle_answer_2_xlarge.png"/>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8874760" y="2984450"/>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54" name="Group 153"/>
          <p:cNvGrpSpPr/>
          <p:nvPr/>
        </p:nvGrpSpPr>
        <p:grpSpPr>
          <a:xfrm>
            <a:off x="1709928" y="210312"/>
            <a:ext cx="4485959" cy="7048953"/>
            <a:chOff x="1712441" y="207823"/>
            <a:chExt cx="4485959" cy="7048953"/>
          </a:xfrm>
        </p:grpSpPr>
        <p:pic>
          <p:nvPicPr>
            <p:cNvPr id="155" name="Picture 18" descr="http://www.zeldainformer.com/05-ocarina-of-time/walkthrough/images/Biri.png"/>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156" name="Picture 155"/>
            <p:cNvPicPr/>
            <p:nvPr/>
          </p:nvPicPr>
          <p:blipFill>
            <a:blip r:embed="rId46">
              <a:extLst>
                <a:ext uri="{28A0092B-C50C-407E-A947-70E740481C1C}">
                  <a14:useLocalDpi xmlns:a14="http://schemas.microsoft.com/office/drawing/2010/main" val="0"/>
                </a:ext>
              </a:extLst>
            </a:blip>
            <a:stretch>
              <a:fillRect/>
            </a:stretch>
          </p:blipFill>
          <p:spPr>
            <a:xfrm>
              <a:off x="3140863" y="3692865"/>
              <a:ext cx="1766325" cy="867493"/>
            </a:xfrm>
            <a:prstGeom prst="rect">
              <a:avLst/>
            </a:prstGeom>
          </p:spPr>
        </p:pic>
        <p:sp>
          <p:nvSpPr>
            <p:cNvPr id="157" name="TextBox 156"/>
            <p:cNvSpPr txBox="1"/>
            <p:nvPr/>
          </p:nvSpPr>
          <p:spPr>
            <a:xfrm>
              <a:off x="2687476" y="1153159"/>
              <a:ext cx="2649256" cy="1138773"/>
            </a:xfrm>
            <a:prstGeom prst="rect">
              <a:avLst/>
            </a:prstGeom>
            <a:noFill/>
          </p:spPr>
          <p:txBody>
            <a:bodyPr wrap="square" rtlCol="0">
              <a:spAutoFit/>
            </a:bodyPr>
            <a:lstStyle/>
            <a:p>
              <a:r>
                <a:rPr lang="en-US" sz="1700" b="1" dirty="0">
                  <a:latin typeface="Arial Narrow" panose="020B0606020202030204" pitchFamily="34" charset="0"/>
                </a:rPr>
                <a:t>Repetition of vowel sounds in the middle of words. ("Try to light the fire" is an example of a/an _________.)</a:t>
              </a:r>
            </a:p>
          </p:txBody>
        </p:sp>
      </p:grpSp>
      <p:grpSp>
        <p:nvGrpSpPr>
          <p:cNvPr id="158" name="Group 157"/>
          <p:cNvGrpSpPr/>
          <p:nvPr/>
        </p:nvGrpSpPr>
        <p:grpSpPr>
          <a:xfrm>
            <a:off x="1592567" y="1000384"/>
            <a:ext cx="1188209" cy="1399242"/>
            <a:chOff x="1703160" y="1053846"/>
            <a:chExt cx="1188209" cy="1399242"/>
          </a:xfrm>
        </p:grpSpPr>
        <p:sp>
          <p:nvSpPr>
            <p:cNvPr id="159"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TextBox 159"/>
            <p:cNvSpPr txBox="1"/>
            <p:nvPr/>
          </p:nvSpPr>
          <p:spPr>
            <a:xfrm rot="18046997">
              <a:off x="1666063" y="1560138"/>
              <a:ext cx="1240515" cy="369332"/>
            </a:xfrm>
            <a:prstGeom prst="rect">
              <a:avLst/>
            </a:prstGeom>
            <a:noFill/>
          </p:spPr>
          <p:txBody>
            <a:bodyPr wrap="square" rtlCol="0">
              <a:spAutoFit/>
            </a:bodyPr>
            <a:lstStyle/>
            <a:p>
              <a:r>
                <a:rPr lang="en-US" b="1" dirty="0" smtClean="0">
                  <a:solidFill>
                    <a:schemeClr val="bg1"/>
                  </a:solidFill>
                </a:rPr>
                <a:t>Assonance</a:t>
              </a:r>
              <a:endParaRPr lang="en-US" b="1" dirty="0">
                <a:solidFill>
                  <a:schemeClr val="bg1"/>
                </a:solidFill>
              </a:endParaRPr>
            </a:p>
          </p:txBody>
        </p:sp>
      </p:grpSp>
      <p:grpSp>
        <p:nvGrpSpPr>
          <p:cNvPr id="161" name="Group 160"/>
          <p:cNvGrpSpPr/>
          <p:nvPr/>
        </p:nvGrpSpPr>
        <p:grpSpPr>
          <a:xfrm>
            <a:off x="5126773" y="895927"/>
            <a:ext cx="1113527" cy="1399242"/>
            <a:chOff x="5102948" y="913896"/>
            <a:chExt cx="1113527" cy="1399242"/>
          </a:xfrm>
        </p:grpSpPr>
        <p:sp>
          <p:nvSpPr>
            <p:cNvPr id="162"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Box 162"/>
            <p:cNvSpPr txBox="1"/>
            <p:nvPr/>
          </p:nvSpPr>
          <p:spPr>
            <a:xfrm rot="18704414">
              <a:off x="5181519" y="1580117"/>
              <a:ext cx="1055274" cy="369332"/>
            </a:xfrm>
            <a:prstGeom prst="rect">
              <a:avLst/>
            </a:prstGeom>
            <a:noFill/>
          </p:spPr>
          <p:txBody>
            <a:bodyPr wrap="square" rtlCol="0">
              <a:spAutoFit/>
            </a:bodyPr>
            <a:lstStyle/>
            <a:p>
              <a:r>
                <a:rPr lang="en-US" b="1" dirty="0" smtClean="0">
                  <a:solidFill>
                    <a:schemeClr val="bg1"/>
                  </a:solidFill>
                </a:rPr>
                <a:t>Revision</a:t>
              </a:r>
              <a:endParaRPr lang="en-US" b="1" dirty="0">
                <a:solidFill>
                  <a:schemeClr val="bg1"/>
                </a:solidFill>
              </a:endParaRPr>
            </a:p>
          </p:txBody>
        </p:sp>
      </p:grpSp>
      <p:sp>
        <p:nvSpPr>
          <p:cNvPr id="164" name="TextBox 163"/>
          <p:cNvSpPr txBox="1"/>
          <p:nvPr/>
        </p:nvSpPr>
        <p:spPr>
          <a:xfrm>
            <a:off x="7770134" y="2942765"/>
            <a:ext cx="1327583" cy="307777"/>
          </a:xfrm>
          <a:prstGeom prst="rect">
            <a:avLst/>
          </a:prstGeom>
          <a:noFill/>
        </p:spPr>
        <p:txBody>
          <a:bodyPr wrap="square" rtlCol="0">
            <a:spAutoFit/>
          </a:bodyPr>
          <a:lstStyle/>
          <a:p>
            <a:r>
              <a:rPr lang="en-US" sz="1400" b="1" dirty="0" smtClean="0">
                <a:solidFill>
                  <a:schemeClr val="bg1"/>
                </a:solidFill>
                <a:latin typeface="Arial Narrow" panose="020B0606020202030204" pitchFamily="34" charset="0"/>
              </a:rPr>
              <a:t>ASSONANCE</a:t>
            </a:r>
            <a:endParaRPr lang="en-US" sz="1400" b="1" dirty="0">
              <a:solidFill>
                <a:schemeClr val="bg1"/>
              </a:solidFill>
              <a:latin typeface="Arial Narrow" panose="020B0606020202030204" pitchFamily="34" charset="0"/>
            </a:endParaRPr>
          </a:p>
        </p:txBody>
      </p:sp>
      <p:pic>
        <p:nvPicPr>
          <p:cNvPr id="165"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40"/>
          <a:stretch>
            <a:fillRect/>
          </a:stretch>
        </p:blipFill>
        <p:spPr>
          <a:xfrm>
            <a:off x="8552908" y="7714211"/>
            <a:ext cx="609600" cy="609600"/>
          </a:xfrm>
          <a:prstGeom prst="rect">
            <a:avLst/>
          </a:prstGeom>
        </p:spPr>
      </p:pic>
      <p:pic>
        <p:nvPicPr>
          <p:cNvPr id="166"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40"/>
          <a:stretch>
            <a:fillRect/>
          </a:stretch>
        </p:blipFill>
        <p:spPr>
          <a:xfrm>
            <a:off x="1379692" y="7653470"/>
            <a:ext cx="609600" cy="609600"/>
          </a:xfrm>
          <a:prstGeom prst="rect">
            <a:avLst/>
          </a:prstGeom>
        </p:spPr>
      </p:pic>
      <p:pic>
        <p:nvPicPr>
          <p:cNvPr id="167" name="Picture 8" descr="http://cliparts.co/cliparts/pio/dBR/piodBRjiE.png"/>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7562088" y="3318493"/>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68" name="Picture 10" descr="http://images.sodahead.com/polls/003879831/485086176_x_mark_red_circle_answer_2_xlarge.png"/>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8823960" y="3318493"/>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69" name="Group 168"/>
          <p:cNvGrpSpPr/>
          <p:nvPr/>
        </p:nvGrpSpPr>
        <p:grpSpPr>
          <a:xfrm>
            <a:off x="1709928" y="210312"/>
            <a:ext cx="4485959" cy="7048953"/>
            <a:chOff x="1712441" y="207823"/>
            <a:chExt cx="4485959" cy="7048953"/>
          </a:xfrm>
        </p:grpSpPr>
        <p:pic>
          <p:nvPicPr>
            <p:cNvPr id="170" name="Picture 18" descr="http://www.zeldainformer.com/05-ocarina-of-time/walkthrough/images/Biri.png"/>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171" name="Picture 170"/>
            <p:cNvPicPr/>
            <p:nvPr/>
          </p:nvPicPr>
          <p:blipFill>
            <a:blip r:embed="rId47" cstate="print">
              <a:extLst>
                <a:ext uri="{28A0092B-C50C-407E-A947-70E740481C1C}">
                  <a14:useLocalDpi xmlns:a14="http://schemas.microsoft.com/office/drawing/2010/main" val="0"/>
                </a:ext>
              </a:extLst>
            </a:blip>
            <a:stretch>
              <a:fillRect/>
            </a:stretch>
          </p:blipFill>
          <p:spPr>
            <a:xfrm>
              <a:off x="3432081" y="3693864"/>
              <a:ext cx="1246273" cy="949043"/>
            </a:xfrm>
            <a:prstGeom prst="rect">
              <a:avLst/>
            </a:prstGeom>
          </p:spPr>
        </p:pic>
        <p:sp>
          <p:nvSpPr>
            <p:cNvPr id="172" name="TextBox 171"/>
            <p:cNvSpPr txBox="1"/>
            <p:nvPr/>
          </p:nvSpPr>
          <p:spPr>
            <a:xfrm>
              <a:off x="2908145" y="841162"/>
              <a:ext cx="2311767" cy="1923604"/>
            </a:xfrm>
            <a:prstGeom prst="rect">
              <a:avLst/>
            </a:prstGeom>
            <a:noFill/>
          </p:spPr>
          <p:txBody>
            <a:bodyPr wrap="square" rtlCol="0">
              <a:spAutoFit/>
            </a:bodyPr>
            <a:lstStyle/>
            <a:p>
              <a:r>
                <a:rPr lang="en-US" sz="1700" b="1" dirty="0">
                  <a:latin typeface="Arial Narrow" panose="020B0606020202030204" pitchFamily="34" charset="0"/>
                </a:rPr>
                <a:t>Another word for alliteration where consonant sounds repeat within words. (All’s well that ends well is an example of  __________)</a:t>
              </a:r>
            </a:p>
          </p:txBody>
        </p:sp>
      </p:grpSp>
      <p:grpSp>
        <p:nvGrpSpPr>
          <p:cNvPr id="173" name="Group 172"/>
          <p:cNvGrpSpPr/>
          <p:nvPr/>
        </p:nvGrpSpPr>
        <p:grpSpPr>
          <a:xfrm>
            <a:off x="1619445" y="925533"/>
            <a:ext cx="1188209" cy="1432553"/>
            <a:chOff x="1703160" y="1020535"/>
            <a:chExt cx="1188209" cy="1432553"/>
          </a:xfrm>
        </p:grpSpPr>
        <p:sp>
          <p:nvSpPr>
            <p:cNvPr id="174"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TextBox 174"/>
            <p:cNvSpPr txBox="1"/>
            <p:nvPr/>
          </p:nvSpPr>
          <p:spPr>
            <a:xfrm rot="18046997">
              <a:off x="1530254" y="1500213"/>
              <a:ext cx="1297910" cy="338554"/>
            </a:xfrm>
            <a:prstGeom prst="rect">
              <a:avLst/>
            </a:prstGeom>
            <a:noFill/>
          </p:spPr>
          <p:txBody>
            <a:bodyPr wrap="square" rtlCol="0">
              <a:spAutoFit/>
            </a:bodyPr>
            <a:lstStyle/>
            <a:p>
              <a:r>
                <a:rPr lang="en-US" sz="1600" b="1" dirty="0" smtClean="0">
                  <a:solidFill>
                    <a:schemeClr val="bg1"/>
                  </a:solidFill>
                </a:rPr>
                <a:t>Consonance</a:t>
              </a:r>
              <a:endParaRPr lang="en-US" sz="1600" b="1" dirty="0">
                <a:solidFill>
                  <a:schemeClr val="bg1"/>
                </a:solidFill>
              </a:endParaRPr>
            </a:p>
          </p:txBody>
        </p:sp>
      </p:grpSp>
      <p:grpSp>
        <p:nvGrpSpPr>
          <p:cNvPr id="176" name="Group 175"/>
          <p:cNvGrpSpPr/>
          <p:nvPr/>
        </p:nvGrpSpPr>
        <p:grpSpPr>
          <a:xfrm>
            <a:off x="5087959" y="881595"/>
            <a:ext cx="1113527" cy="1500108"/>
            <a:chOff x="5102948" y="913896"/>
            <a:chExt cx="1113527" cy="1500108"/>
          </a:xfrm>
        </p:grpSpPr>
        <p:sp>
          <p:nvSpPr>
            <p:cNvPr id="177"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TextBox 177"/>
            <p:cNvSpPr txBox="1"/>
            <p:nvPr/>
          </p:nvSpPr>
          <p:spPr>
            <a:xfrm rot="17571212">
              <a:off x="5003139" y="1546096"/>
              <a:ext cx="1366484" cy="369332"/>
            </a:xfrm>
            <a:prstGeom prst="rect">
              <a:avLst/>
            </a:prstGeom>
            <a:noFill/>
          </p:spPr>
          <p:txBody>
            <a:bodyPr wrap="square" rtlCol="0">
              <a:spAutoFit/>
            </a:bodyPr>
            <a:lstStyle/>
            <a:p>
              <a:r>
                <a:rPr lang="en-US" b="1" dirty="0" smtClean="0">
                  <a:solidFill>
                    <a:schemeClr val="bg1"/>
                  </a:solidFill>
                </a:rPr>
                <a:t>Persuasion</a:t>
              </a:r>
              <a:endParaRPr lang="en-US" b="1" dirty="0">
                <a:solidFill>
                  <a:schemeClr val="bg1"/>
                </a:solidFill>
              </a:endParaRPr>
            </a:p>
          </p:txBody>
        </p:sp>
      </p:grpSp>
      <p:sp>
        <p:nvSpPr>
          <p:cNvPr id="179" name="TextBox 178"/>
          <p:cNvSpPr txBox="1"/>
          <p:nvPr/>
        </p:nvSpPr>
        <p:spPr>
          <a:xfrm>
            <a:off x="7667080" y="3262750"/>
            <a:ext cx="1271056" cy="307777"/>
          </a:xfrm>
          <a:prstGeom prst="rect">
            <a:avLst/>
          </a:prstGeom>
          <a:noFill/>
        </p:spPr>
        <p:txBody>
          <a:bodyPr wrap="square" rtlCol="0">
            <a:spAutoFit/>
          </a:bodyPr>
          <a:lstStyle/>
          <a:p>
            <a:r>
              <a:rPr lang="en-US" sz="1400" b="1" dirty="0" smtClean="0">
                <a:solidFill>
                  <a:schemeClr val="bg1"/>
                </a:solidFill>
                <a:latin typeface="Arial Narrow" panose="020B0606020202030204" pitchFamily="34" charset="0"/>
              </a:rPr>
              <a:t>CONSONANCE</a:t>
            </a:r>
            <a:endParaRPr lang="en-US" sz="1400" b="1" dirty="0">
              <a:solidFill>
                <a:schemeClr val="bg1"/>
              </a:solidFill>
              <a:latin typeface="Arial Narrow" panose="020B0606020202030204" pitchFamily="34" charset="0"/>
            </a:endParaRPr>
          </a:p>
        </p:txBody>
      </p:sp>
      <p:pic>
        <p:nvPicPr>
          <p:cNvPr id="180"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40"/>
          <a:stretch>
            <a:fillRect/>
          </a:stretch>
        </p:blipFill>
        <p:spPr>
          <a:xfrm>
            <a:off x="8552908" y="7714211"/>
            <a:ext cx="609600" cy="609600"/>
          </a:xfrm>
          <a:prstGeom prst="rect">
            <a:avLst/>
          </a:prstGeom>
        </p:spPr>
      </p:pic>
      <p:pic>
        <p:nvPicPr>
          <p:cNvPr id="181"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40"/>
          <a:stretch>
            <a:fillRect/>
          </a:stretch>
        </p:blipFill>
        <p:spPr>
          <a:xfrm>
            <a:off x="1532092" y="7805870"/>
            <a:ext cx="609600" cy="609600"/>
          </a:xfrm>
          <a:prstGeom prst="rect">
            <a:avLst/>
          </a:prstGeom>
        </p:spPr>
      </p:pic>
      <p:pic>
        <p:nvPicPr>
          <p:cNvPr id="182" name="Picture 8" descr="http://cliparts.co/cliparts/pio/dBR/piodBRjiE.png"/>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7562088" y="3706125"/>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83" name="Picture 10" descr="http://images.sodahead.com/polls/003879831/485086176_x_mark_red_circle_answer_2_xlarge.png"/>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8823960" y="3706125"/>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84" name="Group 183"/>
          <p:cNvGrpSpPr/>
          <p:nvPr/>
        </p:nvGrpSpPr>
        <p:grpSpPr>
          <a:xfrm>
            <a:off x="1709928" y="210312"/>
            <a:ext cx="4485959" cy="7048953"/>
            <a:chOff x="1712441" y="207823"/>
            <a:chExt cx="4485959" cy="7048953"/>
          </a:xfrm>
        </p:grpSpPr>
        <p:pic>
          <p:nvPicPr>
            <p:cNvPr id="185" name="Picture 18" descr="http://www.zeldainformer.com/05-ocarina-of-time/walkthrough/images/Biri.png"/>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186" name="Picture 185"/>
            <p:cNvPicPr/>
            <p:nvPr/>
          </p:nvPicPr>
          <p:blipFill>
            <a:blip r:embed="rId48" cstate="print">
              <a:extLst>
                <a:ext uri="{28A0092B-C50C-407E-A947-70E740481C1C}">
                  <a14:useLocalDpi xmlns:a14="http://schemas.microsoft.com/office/drawing/2010/main" val="0"/>
                </a:ext>
              </a:extLst>
            </a:blip>
            <a:stretch>
              <a:fillRect/>
            </a:stretch>
          </p:blipFill>
          <p:spPr>
            <a:xfrm>
              <a:off x="3482804" y="3659268"/>
              <a:ext cx="1165278" cy="980776"/>
            </a:xfrm>
            <a:prstGeom prst="rect">
              <a:avLst/>
            </a:prstGeom>
          </p:spPr>
        </p:pic>
        <p:sp>
          <p:nvSpPr>
            <p:cNvPr id="187" name="TextBox 186"/>
            <p:cNvSpPr txBox="1"/>
            <p:nvPr/>
          </p:nvSpPr>
          <p:spPr>
            <a:xfrm>
              <a:off x="2936570" y="409346"/>
              <a:ext cx="2311767" cy="2185214"/>
            </a:xfrm>
            <a:prstGeom prst="rect">
              <a:avLst/>
            </a:prstGeom>
            <a:noFill/>
          </p:spPr>
          <p:txBody>
            <a:bodyPr wrap="square" rtlCol="0">
              <a:spAutoFit/>
            </a:bodyPr>
            <a:lstStyle/>
            <a:p>
              <a:r>
                <a:rPr lang="en-US" sz="1700" b="1" dirty="0">
                  <a:latin typeface="Arial Narrow" panose="020B0606020202030204" pitchFamily="34" charset="0"/>
                </a:rPr>
                <a:t>The act of saying something that is opposite or very different in meaning to something else. (Please don’t ____________ me when I am explaining the history lesson.)</a:t>
              </a:r>
            </a:p>
          </p:txBody>
        </p:sp>
      </p:grpSp>
      <p:grpSp>
        <p:nvGrpSpPr>
          <p:cNvPr id="188" name="Group 187"/>
          <p:cNvGrpSpPr/>
          <p:nvPr/>
        </p:nvGrpSpPr>
        <p:grpSpPr>
          <a:xfrm>
            <a:off x="1579611" y="1025390"/>
            <a:ext cx="1188209" cy="1399242"/>
            <a:chOff x="1703160" y="1053846"/>
            <a:chExt cx="1188209" cy="1399242"/>
          </a:xfrm>
        </p:grpSpPr>
        <p:sp>
          <p:nvSpPr>
            <p:cNvPr id="189"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TextBox 189"/>
            <p:cNvSpPr txBox="1"/>
            <p:nvPr/>
          </p:nvSpPr>
          <p:spPr>
            <a:xfrm rot="18046997">
              <a:off x="1659912" y="1568728"/>
              <a:ext cx="1165851" cy="338554"/>
            </a:xfrm>
            <a:prstGeom prst="rect">
              <a:avLst/>
            </a:prstGeom>
            <a:noFill/>
          </p:spPr>
          <p:txBody>
            <a:bodyPr wrap="square" rtlCol="0">
              <a:spAutoFit/>
            </a:bodyPr>
            <a:lstStyle/>
            <a:p>
              <a:r>
                <a:rPr lang="en-US" sz="1600" b="1" dirty="0" smtClean="0">
                  <a:solidFill>
                    <a:schemeClr val="bg1"/>
                  </a:solidFill>
                </a:rPr>
                <a:t>Contradict</a:t>
              </a:r>
              <a:endParaRPr lang="en-US" sz="1600" b="1" dirty="0">
                <a:solidFill>
                  <a:schemeClr val="bg1"/>
                </a:solidFill>
              </a:endParaRPr>
            </a:p>
          </p:txBody>
        </p:sp>
      </p:grpSp>
      <p:grpSp>
        <p:nvGrpSpPr>
          <p:cNvPr id="191" name="Group 190"/>
          <p:cNvGrpSpPr/>
          <p:nvPr/>
        </p:nvGrpSpPr>
        <p:grpSpPr>
          <a:xfrm>
            <a:off x="5097967" y="909481"/>
            <a:ext cx="1113527" cy="1604324"/>
            <a:chOff x="5102948" y="913896"/>
            <a:chExt cx="1113527" cy="1604324"/>
          </a:xfrm>
        </p:grpSpPr>
        <p:sp>
          <p:nvSpPr>
            <p:cNvPr id="192"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TextBox 192"/>
            <p:cNvSpPr txBox="1"/>
            <p:nvPr/>
          </p:nvSpPr>
          <p:spPr>
            <a:xfrm rot="18704414">
              <a:off x="5150368" y="1714553"/>
              <a:ext cx="1238002" cy="369332"/>
            </a:xfrm>
            <a:prstGeom prst="rect">
              <a:avLst/>
            </a:prstGeom>
            <a:noFill/>
          </p:spPr>
          <p:txBody>
            <a:bodyPr wrap="square" rtlCol="0">
              <a:spAutoFit/>
            </a:bodyPr>
            <a:lstStyle/>
            <a:p>
              <a:r>
                <a:rPr lang="en-US" sz="1600" b="1" dirty="0" smtClean="0">
                  <a:solidFill>
                    <a:schemeClr val="bg1"/>
                  </a:solidFill>
                </a:rPr>
                <a:t>Consonanc</a:t>
              </a:r>
              <a:r>
                <a:rPr lang="en-US" b="1" dirty="0" smtClean="0">
                  <a:solidFill>
                    <a:schemeClr val="bg1"/>
                  </a:solidFill>
                </a:rPr>
                <a:t>e</a:t>
              </a:r>
              <a:endParaRPr lang="en-US" b="1" dirty="0">
                <a:solidFill>
                  <a:schemeClr val="bg1"/>
                </a:solidFill>
              </a:endParaRPr>
            </a:p>
          </p:txBody>
        </p:sp>
      </p:grpSp>
      <p:sp>
        <p:nvSpPr>
          <p:cNvPr id="194" name="TextBox 193"/>
          <p:cNvSpPr txBox="1"/>
          <p:nvPr/>
        </p:nvSpPr>
        <p:spPr>
          <a:xfrm>
            <a:off x="7742422" y="3663252"/>
            <a:ext cx="1150025" cy="307777"/>
          </a:xfrm>
          <a:prstGeom prst="rect">
            <a:avLst/>
          </a:prstGeom>
          <a:noFill/>
        </p:spPr>
        <p:txBody>
          <a:bodyPr wrap="square" rtlCol="0">
            <a:spAutoFit/>
          </a:bodyPr>
          <a:lstStyle/>
          <a:p>
            <a:r>
              <a:rPr lang="en-US" sz="1400" b="1" dirty="0" smtClean="0">
                <a:solidFill>
                  <a:schemeClr val="bg1"/>
                </a:solidFill>
                <a:latin typeface="Arial Narrow" panose="020B0606020202030204" pitchFamily="34" charset="0"/>
              </a:rPr>
              <a:t>CONTRADICT</a:t>
            </a:r>
            <a:endParaRPr lang="en-US" sz="1400" b="1" dirty="0">
              <a:solidFill>
                <a:schemeClr val="bg1"/>
              </a:solidFill>
              <a:latin typeface="Arial Narrow" panose="020B0606020202030204" pitchFamily="34" charset="0"/>
            </a:endParaRPr>
          </a:p>
        </p:txBody>
      </p:sp>
      <p:pic>
        <p:nvPicPr>
          <p:cNvPr id="195"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40"/>
          <a:stretch>
            <a:fillRect/>
          </a:stretch>
        </p:blipFill>
        <p:spPr>
          <a:xfrm>
            <a:off x="8705308" y="7866611"/>
            <a:ext cx="609600" cy="609600"/>
          </a:xfrm>
          <a:prstGeom prst="rect">
            <a:avLst/>
          </a:prstGeom>
        </p:spPr>
      </p:pic>
      <p:pic>
        <p:nvPicPr>
          <p:cNvPr id="196"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40"/>
          <a:stretch>
            <a:fillRect/>
          </a:stretch>
        </p:blipFill>
        <p:spPr>
          <a:xfrm>
            <a:off x="1684492" y="7958270"/>
            <a:ext cx="609600" cy="609600"/>
          </a:xfrm>
          <a:prstGeom prst="rect">
            <a:avLst/>
          </a:prstGeom>
        </p:spPr>
      </p:pic>
      <p:pic>
        <p:nvPicPr>
          <p:cNvPr id="197" name="Picture 8" descr="http://cliparts.co/cliparts/pio/dBR/piodBRjiE.png"/>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7562088" y="4091543"/>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98" name="Picture 10" descr="http://images.sodahead.com/polls/003879831/485086176_x_mark_red_circle_answer_2_xlarge.png"/>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8823960" y="4091543"/>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99" name="Group 198"/>
          <p:cNvGrpSpPr/>
          <p:nvPr/>
        </p:nvGrpSpPr>
        <p:grpSpPr>
          <a:xfrm>
            <a:off x="1709928" y="210312"/>
            <a:ext cx="4485959" cy="7048953"/>
            <a:chOff x="1712441" y="207823"/>
            <a:chExt cx="4485959" cy="7048953"/>
          </a:xfrm>
        </p:grpSpPr>
        <p:pic>
          <p:nvPicPr>
            <p:cNvPr id="200" name="Picture 18" descr="http://www.zeldainformer.com/05-ocarina-of-time/walkthrough/images/Biri.png"/>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01" name="Picture 200"/>
            <p:cNvPicPr/>
            <p:nvPr/>
          </p:nvPicPr>
          <p:blipFill>
            <a:blip r:embed="rId49">
              <a:extLst>
                <a:ext uri="{28A0092B-C50C-407E-A947-70E740481C1C}">
                  <a14:useLocalDpi xmlns:a14="http://schemas.microsoft.com/office/drawing/2010/main" val="0"/>
                </a:ext>
              </a:extLst>
            </a:blip>
            <a:stretch>
              <a:fillRect/>
            </a:stretch>
          </p:blipFill>
          <p:spPr>
            <a:xfrm>
              <a:off x="3209551" y="3658430"/>
              <a:ext cx="1684086" cy="1113559"/>
            </a:xfrm>
            <a:prstGeom prst="rect">
              <a:avLst/>
            </a:prstGeom>
          </p:spPr>
        </p:pic>
        <p:sp>
          <p:nvSpPr>
            <p:cNvPr id="202" name="TextBox 201"/>
            <p:cNvSpPr txBox="1"/>
            <p:nvPr/>
          </p:nvSpPr>
          <p:spPr>
            <a:xfrm>
              <a:off x="2879004" y="334778"/>
              <a:ext cx="2311767" cy="2185214"/>
            </a:xfrm>
            <a:prstGeom prst="rect">
              <a:avLst/>
            </a:prstGeom>
            <a:noFill/>
          </p:spPr>
          <p:txBody>
            <a:bodyPr wrap="square" rtlCol="0">
              <a:spAutoFit/>
            </a:bodyPr>
            <a:lstStyle/>
            <a:p>
              <a:r>
                <a:rPr lang="en-US" sz="1700" b="1" dirty="0">
                  <a:latin typeface="Arial Narrow" panose="020B0606020202030204" pitchFamily="34" charset="0"/>
                </a:rPr>
                <a:t>To compare (two people or things) to show how they are different. (The __________ between life in the city, and life in the countryside is quite remarkable in her country.)</a:t>
              </a:r>
            </a:p>
          </p:txBody>
        </p:sp>
      </p:grpSp>
      <p:grpSp>
        <p:nvGrpSpPr>
          <p:cNvPr id="203" name="Group 202"/>
          <p:cNvGrpSpPr/>
          <p:nvPr/>
        </p:nvGrpSpPr>
        <p:grpSpPr>
          <a:xfrm>
            <a:off x="1618755" y="936894"/>
            <a:ext cx="1188209" cy="1465704"/>
            <a:chOff x="1703160" y="987384"/>
            <a:chExt cx="1188209" cy="1465704"/>
          </a:xfrm>
        </p:grpSpPr>
        <p:sp>
          <p:nvSpPr>
            <p:cNvPr id="204"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 name="TextBox 204"/>
            <p:cNvSpPr txBox="1"/>
            <p:nvPr/>
          </p:nvSpPr>
          <p:spPr>
            <a:xfrm rot="18046997">
              <a:off x="1588560" y="1481804"/>
              <a:ext cx="1358172" cy="369332"/>
            </a:xfrm>
            <a:prstGeom prst="rect">
              <a:avLst/>
            </a:prstGeom>
            <a:noFill/>
          </p:spPr>
          <p:txBody>
            <a:bodyPr wrap="square" rtlCol="0">
              <a:spAutoFit/>
            </a:bodyPr>
            <a:lstStyle/>
            <a:p>
              <a:r>
                <a:rPr lang="en-US" b="1" dirty="0" smtClean="0">
                  <a:solidFill>
                    <a:schemeClr val="bg1"/>
                  </a:solidFill>
                </a:rPr>
                <a:t>Contrast</a:t>
              </a:r>
              <a:endParaRPr lang="en-US" b="1" dirty="0">
                <a:solidFill>
                  <a:schemeClr val="bg1"/>
                </a:solidFill>
              </a:endParaRPr>
            </a:p>
          </p:txBody>
        </p:sp>
      </p:grpSp>
      <p:grpSp>
        <p:nvGrpSpPr>
          <p:cNvPr id="206" name="Group 205"/>
          <p:cNvGrpSpPr/>
          <p:nvPr/>
        </p:nvGrpSpPr>
        <p:grpSpPr>
          <a:xfrm>
            <a:off x="5073679" y="884680"/>
            <a:ext cx="1113527" cy="1399242"/>
            <a:chOff x="5102948" y="913896"/>
            <a:chExt cx="1113527" cy="1399242"/>
          </a:xfrm>
        </p:grpSpPr>
        <p:sp>
          <p:nvSpPr>
            <p:cNvPr id="207"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 name="TextBox 207"/>
            <p:cNvSpPr txBox="1"/>
            <p:nvPr/>
          </p:nvSpPr>
          <p:spPr>
            <a:xfrm rot="18704414">
              <a:off x="5279511" y="1308085"/>
              <a:ext cx="1055274" cy="646331"/>
            </a:xfrm>
            <a:prstGeom prst="rect">
              <a:avLst/>
            </a:prstGeom>
            <a:noFill/>
          </p:spPr>
          <p:txBody>
            <a:bodyPr wrap="square" rtlCol="0">
              <a:spAutoFit/>
            </a:bodyPr>
            <a:lstStyle/>
            <a:p>
              <a:r>
                <a:rPr lang="en-US" b="1" dirty="0" smtClean="0">
                  <a:solidFill>
                    <a:schemeClr val="bg1"/>
                  </a:solidFill>
                </a:rPr>
                <a:t>Falling Action</a:t>
              </a:r>
              <a:endParaRPr lang="en-US" b="1" dirty="0">
                <a:solidFill>
                  <a:schemeClr val="bg1"/>
                </a:solidFill>
              </a:endParaRPr>
            </a:p>
          </p:txBody>
        </p:sp>
      </p:grpSp>
      <p:sp>
        <p:nvSpPr>
          <p:cNvPr id="209" name="TextBox 208"/>
          <p:cNvSpPr txBox="1"/>
          <p:nvPr/>
        </p:nvSpPr>
        <p:spPr>
          <a:xfrm>
            <a:off x="7807950" y="4043789"/>
            <a:ext cx="1083694" cy="307777"/>
          </a:xfrm>
          <a:prstGeom prst="rect">
            <a:avLst/>
          </a:prstGeom>
          <a:noFill/>
        </p:spPr>
        <p:txBody>
          <a:bodyPr wrap="square" rtlCol="0">
            <a:spAutoFit/>
          </a:bodyPr>
          <a:lstStyle/>
          <a:p>
            <a:r>
              <a:rPr lang="en-US" sz="1400" b="1" dirty="0" smtClean="0">
                <a:solidFill>
                  <a:schemeClr val="bg1"/>
                </a:solidFill>
                <a:latin typeface="Arial Narrow" panose="020B0606020202030204" pitchFamily="34" charset="0"/>
              </a:rPr>
              <a:t>CONTRAST</a:t>
            </a:r>
            <a:endParaRPr lang="en-US" sz="1400" b="1" dirty="0">
              <a:solidFill>
                <a:schemeClr val="bg1"/>
              </a:solidFill>
              <a:latin typeface="Arial Narrow" panose="020B0606020202030204" pitchFamily="34" charset="0"/>
            </a:endParaRPr>
          </a:p>
        </p:txBody>
      </p:sp>
      <p:grpSp>
        <p:nvGrpSpPr>
          <p:cNvPr id="230" name="Group 229"/>
          <p:cNvGrpSpPr/>
          <p:nvPr/>
        </p:nvGrpSpPr>
        <p:grpSpPr>
          <a:xfrm>
            <a:off x="1709928" y="210312"/>
            <a:ext cx="4485959" cy="7048953"/>
            <a:chOff x="1712441" y="207823"/>
            <a:chExt cx="4485959" cy="7048953"/>
          </a:xfrm>
        </p:grpSpPr>
        <p:pic>
          <p:nvPicPr>
            <p:cNvPr id="231" name="Picture 18" descr="http://www.zeldainformer.com/05-ocarina-of-time/walkthrough/images/Biri.png"/>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32" name="Picture 231"/>
            <p:cNvPicPr/>
            <p:nvPr/>
          </p:nvPicPr>
          <p:blipFill>
            <a:blip r:embed="rId50" cstate="print">
              <a:extLst>
                <a:ext uri="{28A0092B-C50C-407E-A947-70E740481C1C}">
                  <a14:useLocalDpi xmlns:a14="http://schemas.microsoft.com/office/drawing/2010/main" val="0"/>
                </a:ext>
              </a:extLst>
            </a:blip>
            <a:stretch>
              <a:fillRect/>
            </a:stretch>
          </p:blipFill>
          <p:spPr>
            <a:xfrm>
              <a:off x="3159182" y="3683025"/>
              <a:ext cx="1816197" cy="1155761"/>
            </a:xfrm>
            <a:prstGeom prst="rect">
              <a:avLst/>
            </a:prstGeom>
          </p:spPr>
        </p:pic>
        <p:sp>
          <p:nvSpPr>
            <p:cNvPr id="233" name="TextBox 232"/>
            <p:cNvSpPr txBox="1"/>
            <p:nvPr/>
          </p:nvSpPr>
          <p:spPr>
            <a:xfrm>
              <a:off x="2747670" y="722939"/>
              <a:ext cx="2649256" cy="1815882"/>
            </a:xfrm>
            <a:prstGeom prst="rect">
              <a:avLst/>
            </a:prstGeom>
            <a:noFill/>
          </p:spPr>
          <p:txBody>
            <a:bodyPr wrap="square" rtlCol="0">
              <a:spAutoFit/>
            </a:bodyPr>
            <a:lstStyle/>
            <a:p>
              <a:r>
                <a:rPr lang="en-US" sz="1600" b="1" dirty="0">
                  <a:latin typeface="Arial Narrow" panose="020B0606020202030204" pitchFamily="34" charset="0"/>
                </a:rPr>
                <a:t>Events that happen after the </a:t>
              </a:r>
              <a:r>
                <a:rPr lang="en-US" sz="1600" b="1" dirty="0" smtClean="0">
                  <a:latin typeface="Arial Narrow" panose="020B0606020202030204" pitchFamily="34" charset="0"/>
                </a:rPr>
                <a:t>climax </a:t>
              </a:r>
              <a:r>
                <a:rPr lang="en-US" sz="1600" b="1" dirty="0">
                  <a:latin typeface="Arial Narrow" panose="020B0606020202030204" pitchFamily="34" charset="0"/>
                </a:rPr>
                <a:t>when the story </a:t>
              </a:r>
              <a:r>
                <a:rPr lang="en-US" sz="1600" b="1" dirty="0" smtClean="0">
                  <a:latin typeface="Arial Narrow" panose="020B0606020202030204" pitchFamily="34" charset="0"/>
                </a:rPr>
                <a:t>Is close to the end.  </a:t>
              </a:r>
              <a:r>
                <a:rPr lang="en-US" sz="1600" b="1" dirty="0">
                  <a:latin typeface="Arial Narrow" panose="020B0606020202030204" pitchFamily="34" charset="0"/>
                </a:rPr>
                <a:t>(The victory was amazing, but the effects of the win would soon be discovered when he saw his </a:t>
              </a:r>
              <a:r>
                <a:rPr lang="en-US" sz="1600" b="1" dirty="0" smtClean="0">
                  <a:latin typeface="Arial Narrow" panose="020B0606020202030204" pitchFamily="34" charset="0"/>
                </a:rPr>
                <a:t>wrist swollen from the game.)</a:t>
              </a:r>
              <a:endParaRPr lang="en-US" sz="1600" b="1" dirty="0">
                <a:latin typeface="Arial Narrow" panose="020B0606020202030204" pitchFamily="34" charset="0"/>
              </a:endParaRPr>
            </a:p>
          </p:txBody>
        </p:sp>
      </p:grpSp>
      <p:grpSp>
        <p:nvGrpSpPr>
          <p:cNvPr id="234" name="Group 233"/>
          <p:cNvGrpSpPr/>
          <p:nvPr/>
        </p:nvGrpSpPr>
        <p:grpSpPr>
          <a:xfrm>
            <a:off x="1592567" y="1027204"/>
            <a:ext cx="1188209" cy="1399242"/>
            <a:chOff x="1703160" y="1053846"/>
            <a:chExt cx="1188209" cy="1399242"/>
          </a:xfrm>
        </p:grpSpPr>
        <p:sp>
          <p:nvSpPr>
            <p:cNvPr id="235"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6" name="TextBox 235"/>
            <p:cNvSpPr txBox="1"/>
            <p:nvPr/>
          </p:nvSpPr>
          <p:spPr>
            <a:xfrm rot="17266779">
              <a:off x="1636526" y="1581567"/>
              <a:ext cx="1345514" cy="338554"/>
            </a:xfrm>
            <a:prstGeom prst="rect">
              <a:avLst/>
            </a:prstGeom>
            <a:noFill/>
          </p:spPr>
          <p:txBody>
            <a:bodyPr wrap="square" rtlCol="0">
              <a:spAutoFit/>
            </a:bodyPr>
            <a:lstStyle/>
            <a:p>
              <a:r>
                <a:rPr lang="en-US" sz="1600" b="1" dirty="0" smtClean="0">
                  <a:solidFill>
                    <a:schemeClr val="bg1"/>
                  </a:solidFill>
                </a:rPr>
                <a:t>Exposition</a:t>
              </a:r>
              <a:endParaRPr lang="en-US" sz="1600" b="1" dirty="0">
                <a:solidFill>
                  <a:schemeClr val="bg1"/>
                </a:solidFill>
              </a:endParaRPr>
            </a:p>
          </p:txBody>
        </p:sp>
      </p:grpSp>
      <p:grpSp>
        <p:nvGrpSpPr>
          <p:cNvPr id="237" name="Group 236"/>
          <p:cNvGrpSpPr/>
          <p:nvPr/>
        </p:nvGrpSpPr>
        <p:grpSpPr>
          <a:xfrm>
            <a:off x="5097618" y="514635"/>
            <a:ext cx="1113527" cy="1757421"/>
            <a:chOff x="5102948" y="555717"/>
            <a:chExt cx="1113527" cy="1757421"/>
          </a:xfrm>
        </p:grpSpPr>
        <p:sp>
          <p:nvSpPr>
            <p:cNvPr id="238"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9" name="TextBox 238"/>
            <p:cNvSpPr txBox="1"/>
            <p:nvPr/>
          </p:nvSpPr>
          <p:spPr>
            <a:xfrm rot="17733287">
              <a:off x="5046236" y="1053632"/>
              <a:ext cx="1580605" cy="584775"/>
            </a:xfrm>
            <a:prstGeom prst="rect">
              <a:avLst/>
            </a:prstGeom>
            <a:noFill/>
          </p:spPr>
          <p:txBody>
            <a:bodyPr wrap="square" rtlCol="0">
              <a:spAutoFit/>
            </a:bodyPr>
            <a:lstStyle/>
            <a:p>
              <a:r>
                <a:rPr lang="en-US" sz="1600" b="1" dirty="0" smtClean="0">
                  <a:solidFill>
                    <a:schemeClr val="bg1"/>
                  </a:solidFill>
                </a:rPr>
                <a:t>Falling </a:t>
              </a:r>
            </a:p>
            <a:p>
              <a:r>
                <a:rPr lang="en-US" sz="1600" b="1" dirty="0" smtClean="0">
                  <a:solidFill>
                    <a:schemeClr val="bg1"/>
                  </a:solidFill>
                </a:rPr>
                <a:t>Action</a:t>
              </a:r>
              <a:endParaRPr lang="en-US" sz="1600" b="1" dirty="0">
                <a:solidFill>
                  <a:schemeClr val="bg1"/>
                </a:solidFill>
              </a:endParaRPr>
            </a:p>
          </p:txBody>
        </p:sp>
      </p:grpSp>
      <p:pic>
        <p:nvPicPr>
          <p:cNvPr id="240" name="Picture 8" descr="http://cliparts.co/cliparts/pio/dBR/piodBRjiE.png"/>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7562088" y="4625905"/>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241" name="Picture 10" descr="http://images.sodahead.com/polls/003879831/485086176_x_mark_red_circle_answer_2_xlarge.png"/>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8823960" y="4625479"/>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242" name="TextBox 241"/>
          <p:cNvSpPr txBox="1"/>
          <p:nvPr/>
        </p:nvSpPr>
        <p:spPr>
          <a:xfrm>
            <a:off x="7663470" y="4451901"/>
            <a:ext cx="1217067" cy="523220"/>
          </a:xfrm>
          <a:prstGeom prst="rect">
            <a:avLst/>
          </a:prstGeom>
          <a:noFill/>
        </p:spPr>
        <p:txBody>
          <a:bodyPr wrap="square" rtlCol="0">
            <a:spAutoFit/>
          </a:bodyPr>
          <a:lstStyle/>
          <a:p>
            <a:pPr algn="ctr"/>
            <a:r>
              <a:rPr lang="en-US" sz="1400" b="1" dirty="0" smtClean="0">
                <a:solidFill>
                  <a:schemeClr val="bg1"/>
                </a:solidFill>
                <a:latin typeface="Arial Narrow" panose="020B0606020202030204" pitchFamily="34" charset="0"/>
              </a:rPr>
              <a:t>FALLING ACTION</a:t>
            </a:r>
            <a:endParaRPr lang="en-US" sz="1400" b="1" dirty="0">
              <a:solidFill>
                <a:schemeClr val="bg1"/>
              </a:solidFill>
              <a:latin typeface="Arial Narrow" panose="020B0606020202030204" pitchFamily="34" charset="0"/>
            </a:endParaRPr>
          </a:p>
        </p:txBody>
      </p:sp>
      <p:pic>
        <p:nvPicPr>
          <p:cNvPr id="243"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40"/>
          <a:stretch>
            <a:fillRect/>
          </a:stretch>
        </p:blipFill>
        <p:spPr>
          <a:xfrm>
            <a:off x="8857708" y="8069002"/>
            <a:ext cx="609600" cy="609600"/>
          </a:xfrm>
          <a:prstGeom prst="rect">
            <a:avLst/>
          </a:prstGeom>
        </p:spPr>
      </p:pic>
      <p:pic>
        <p:nvPicPr>
          <p:cNvPr id="244"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40"/>
          <a:stretch>
            <a:fillRect/>
          </a:stretch>
        </p:blipFill>
        <p:spPr>
          <a:xfrm>
            <a:off x="1836892" y="8160661"/>
            <a:ext cx="609600" cy="609600"/>
          </a:xfrm>
          <a:prstGeom prst="rect">
            <a:avLst/>
          </a:prstGeom>
        </p:spPr>
      </p:pic>
      <p:grpSp>
        <p:nvGrpSpPr>
          <p:cNvPr id="245" name="Group 244"/>
          <p:cNvGrpSpPr/>
          <p:nvPr/>
        </p:nvGrpSpPr>
        <p:grpSpPr>
          <a:xfrm>
            <a:off x="1709928" y="210312"/>
            <a:ext cx="4485959" cy="7048953"/>
            <a:chOff x="1712441" y="207823"/>
            <a:chExt cx="4485959" cy="7048953"/>
          </a:xfrm>
        </p:grpSpPr>
        <p:pic>
          <p:nvPicPr>
            <p:cNvPr id="246" name="Picture 18" descr="http://www.zeldainformer.com/05-ocarina-of-time/walkthrough/images/Biri.png"/>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47" name="Picture 246"/>
            <p:cNvPicPr/>
            <p:nvPr/>
          </p:nvPicPr>
          <p:blipFill>
            <a:blip r:embed="rId51">
              <a:extLst>
                <a:ext uri="{28A0092B-C50C-407E-A947-70E740481C1C}">
                  <a14:useLocalDpi xmlns:a14="http://schemas.microsoft.com/office/drawing/2010/main" val="0"/>
                </a:ext>
              </a:extLst>
            </a:blip>
            <a:stretch>
              <a:fillRect/>
            </a:stretch>
          </p:blipFill>
          <p:spPr>
            <a:xfrm>
              <a:off x="3159182" y="3664966"/>
              <a:ext cx="1816197" cy="1191879"/>
            </a:xfrm>
            <a:prstGeom prst="rect">
              <a:avLst/>
            </a:prstGeom>
          </p:spPr>
        </p:pic>
        <p:sp>
          <p:nvSpPr>
            <p:cNvPr id="248" name="TextBox 247"/>
            <p:cNvSpPr txBox="1"/>
            <p:nvPr/>
          </p:nvSpPr>
          <p:spPr>
            <a:xfrm>
              <a:off x="2731520" y="574656"/>
              <a:ext cx="2649256" cy="1754326"/>
            </a:xfrm>
            <a:prstGeom prst="rect">
              <a:avLst/>
            </a:prstGeom>
            <a:noFill/>
          </p:spPr>
          <p:txBody>
            <a:bodyPr wrap="square" rtlCol="0">
              <a:spAutoFit/>
            </a:bodyPr>
            <a:lstStyle/>
            <a:p>
              <a:r>
                <a:rPr lang="en-US" b="1" dirty="0">
                  <a:latin typeface="Arial Narrow" panose="020B0606020202030204" pitchFamily="34" charset="0"/>
                </a:rPr>
                <a:t>When the author writes as though you are one of the characters in the story. (I, we) (me, us) (my/mine, our/ours is an example of _____________)</a:t>
              </a:r>
            </a:p>
          </p:txBody>
        </p:sp>
      </p:grpSp>
      <p:grpSp>
        <p:nvGrpSpPr>
          <p:cNvPr id="249" name="Group 248"/>
          <p:cNvGrpSpPr/>
          <p:nvPr/>
        </p:nvGrpSpPr>
        <p:grpSpPr>
          <a:xfrm>
            <a:off x="1602916" y="695939"/>
            <a:ext cx="1188209" cy="1718585"/>
            <a:chOff x="1703160" y="734503"/>
            <a:chExt cx="1188209" cy="1718585"/>
          </a:xfrm>
        </p:grpSpPr>
        <p:sp>
          <p:nvSpPr>
            <p:cNvPr id="250"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1" name="TextBox 250"/>
            <p:cNvSpPr txBox="1"/>
            <p:nvPr/>
          </p:nvSpPr>
          <p:spPr>
            <a:xfrm rot="18287227">
              <a:off x="1446759" y="1366330"/>
              <a:ext cx="1602208" cy="338554"/>
            </a:xfrm>
            <a:prstGeom prst="rect">
              <a:avLst/>
            </a:prstGeom>
            <a:noFill/>
          </p:spPr>
          <p:txBody>
            <a:bodyPr wrap="square" rtlCol="0">
              <a:spAutoFit/>
            </a:bodyPr>
            <a:lstStyle/>
            <a:p>
              <a:r>
                <a:rPr lang="en-US" sz="1600" b="1" dirty="0" smtClean="0">
                  <a:solidFill>
                    <a:schemeClr val="bg1"/>
                  </a:solidFill>
                </a:rPr>
                <a:t>Third Person</a:t>
              </a:r>
              <a:endParaRPr lang="en-US" sz="1600" b="1" dirty="0">
                <a:solidFill>
                  <a:schemeClr val="bg1"/>
                </a:solidFill>
              </a:endParaRPr>
            </a:p>
          </p:txBody>
        </p:sp>
      </p:grpSp>
      <p:grpSp>
        <p:nvGrpSpPr>
          <p:cNvPr id="252" name="Group 251"/>
          <p:cNvGrpSpPr/>
          <p:nvPr/>
        </p:nvGrpSpPr>
        <p:grpSpPr>
          <a:xfrm>
            <a:off x="5061810" y="705738"/>
            <a:ext cx="1113527" cy="1582609"/>
            <a:chOff x="5102948" y="730529"/>
            <a:chExt cx="1113527" cy="1582609"/>
          </a:xfrm>
        </p:grpSpPr>
        <p:sp>
          <p:nvSpPr>
            <p:cNvPr id="253"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4" name="TextBox 253"/>
            <p:cNvSpPr txBox="1"/>
            <p:nvPr/>
          </p:nvSpPr>
          <p:spPr>
            <a:xfrm rot="17733287">
              <a:off x="5040541" y="1366943"/>
              <a:ext cx="1580605" cy="307777"/>
            </a:xfrm>
            <a:prstGeom prst="rect">
              <a:avLst/>
            </a:prstGeom>
            <a:noFill/>
          </p:spPr>
          <p:txBody>
            <a:bodyPr wrap="square" rtlCol="0">
              <a:spAutoFit/>
            </a:bodyPr>
            <a:lstStyle/>
            <a:p>
              <a:r>
                <a:rPr lang="en-US" sz="1400" b="1" dirty="0" smtClean="0">
                  <a:solidFill>
                    <a:schemeClr val="bg1"/>
                  </a:solidFill>
                </a:rPr>
                <a:t>First Person</a:t>
              </a:r>
              <a:endParaRPr lang="en-US" sz="1400" b="1" dirty="0">
                <a:solidFill>
                  <a:schemeClr val="bg1"/>
                </a:solidFill>
              </a:endParaRPr>
            </a:p>
          </p:txBody>
        </p:sp>
      </p:grpSp>
      <p:pic>
        <p:nvPicPr>
          <p:cNvPr id="255" name="Picture 8" descr="http://cliparts.co/cliparts/pio/dBR/piodBRjiE.png"/>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7562088" y="5076020"/>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256" name="Picture 10" descr="http://images.sodahead.com/polls/003879831/485086176_x_mark_red_circle_answer_2_xlarge.png"/>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8823960" y="5095189"/>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257" name="TextBox 256"/>
          <p:cNvSpPr txBox="1"/>
          <p:nvPr/>
        </p:nvSpPr>
        <p:spPr>
          <a:xfrm>
            <a:off x="7623318" y="4939301"/>
            <a:ext cx="1319474" cy="523220"/>
          </a:xfrm>
          <a:prstGeom prst="rect">
            <a:avLst/>
          </a:prstGeom>
          <a:noFill/>
        </p:spPr>
        <p:txBody>
          <a:bodyPr wrap="square" rtlCol="0">
            <a:spAutoFit/>
          </a:bodyPr>
          <a:lstStyle/>
          <a:p>
            <a:pPr algn="ctr"/>
            <a:r>
              <a:rPr lang="en-US" sz="1400" b="1" dirty="0" smtClean="0">
                <a:solidFill>
                  <a:schemeClr val="bg1"/>
                </a:solidFill>
                <a:latin typeface="Arial Narrow" panose="020B0606020202030204" pitchFamily="34" charset="0"/>
              </a:rPr>
              <a:t>FIRST</a:t>
            </a:r>
          </a:p>
          <a:p>
            <a:pPr algn="ctr"/>
            <a:r>
              <a:rPr lang="en-US" sz="1400" b="1" dirty="0" smtClean="0">
                <a:solidFill>
                  <a:schemeClr val="bg1"/>
                </a:solidFill>
                <a:latin typeface="Arial Narrow" panose="020B0606020202030204" pitchFamily="34" charset="0"/>
              </a:rPr>
              <a:t> PERSON</a:t>
            </a:r>
            <a:endParaRPr lang="en-US" sz="1400" b="1" dirty="0">
              <a:solidFill>
                <a:schemeClr val="bg1"/>
              </a:solidFill>
              <a:latin typeface="Arial Narrow" panose="020B0606020202030204" pitchFamily="34" charset="0"/>
            </a:endParaRPr>
          </a:p>
        </p:txBody>
      </p:sp>
      <p:pic>
        <p:nvPicPr>
          <p:cNvPr id="258"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40"/>
          <a:stretch>
            <a:fillRect/>
          </a:stretch>
        </p:blipFill>
        <p:spPr>
          <a:xfrm>
            <a:off x="9010108" y="8221402"/>
            <a:ext cx="609600" cy="609600"/>
          </a:xfrm>
          <a:prstGeom prst="rect">
            <a:avLst/>
          </a:prstGeom>
        </p:spPr>
      </p:pic>
      <p:pic>
        <p:nvPicPr>
          <p:cNvPr id="259"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40"/>
          <a:stretch>
            <a:fillRect/>
          </a:stretch>
        </p:blipFill>
        <p:spPr>
          <a:xfrm>
            <a:off x="1989292" y="8313061"/>
            <a:ext cx="609600" cy="609600"/>
          </a:xfrm>
          <a:prstGeom prst="rect">
            <a:avLst/>
          </a:prstGeom>
        </p:spPr>
      </p:pic>
      <p:pic>
        <p:nvPicPr>
          <p:cNvPr id="260" name="Picture 8" descr="http://cliparts.co/cliparts/pio/dBR/piodBRjiE.png"/>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7563822" y="5491470"/>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261" name="Picture 10" descr="http://images.sodahead.com/polls/003879831/485086176_x_mark_red_circle_answer_2_xlarge.png"/>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8927926" y="5490925"/>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262" name="Group 261"/>
          <p:cNvGrpSpPr/>
          <p:nvPr/>
        </p:nvGrpSpPr>
        <p:grpSpPr>
          <a:xfrm>
            <a:off x="1709928" y="210312"/>
            <a:ext cx="4485959" cy="7048953"/>
            <a:chOff x="1710091" y="191669"/>
            <a:chExt cx="4485959" cy="7048953"/>
          </a:xfrm>
        </p:grpSpPr>
        <p:pic>
          <p:nvPicPr>
            <p:cNvPr id="263" name="Picture 18" descr="http://www.zeldainformer.com/05-ocarina-of-time/walkthrough/images/Biri.png"/>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710091" y="191669"/>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64" name="Picture 263"/>
            <p:cNvPicPr/>
            <p:nvPr/>
          </p:nvPicPr>
          <p:blipFill>
            <a:blip r:embed="rId52">
              <a:extLst>
                <a:ext uri="{28A0092B-C50C-407E-A947-70E740481C1C}">
                  <a14:useLocalDpi xmlns:a14="http://schemas.microsoft.com/office/drawing/2010/main" val="0"/>
                </a:ext>
              </a:extLst>
            </a:blip>
            <a:stretch>
              <a:fillRect/>
            </a:stretch>
          </p:blipFill>
          <p:spPr>
            <a:xfrm>
              <a:off x="3159720" y="3669963"/>
              <a:ext cx="1808294" cy="1230300"/>
            </a:xfrm>
            <a:prstGeom prst="rect">
              <a:avLst/>
            </a:prstGeom>
          </p:spPr>
        </p:pic>
        <p:sp>
          <p:nvSpPr>
            <p:cNvPr id="265" name="TextBox 264"/>
            <p:cNvSpPr txBox="1"/>
            <p:nvPr/>
          </p:nvSpPr>
          <p:spPr>
            <a:xfrm>
              <a:off x="2794970" y="797278"/>
              <a:ext cx="2311767" cy="1815882"/>
            </a:xfrm>
            <a:prstGeom prst="rect">
              <a:avLst/>
            </a:prstGeom>
            <a:noFill/>
          </p:spPr>
          <p:txBody>
            <a:bodyPr wrap="square" rtlCol="0">
              <a:spAutoFit/>
            </a:bodyPr>
            <a:lstStyle/>
            <a:p>
              <a:r>
                <a:rPr lang="en-US" sz="1600" b="1" dirty="0">
                  <a:latin typeface="Arial Narrow" panose="020B0606020202030204" pitchFamily="34" charset="0"/>
                </a:rPr>
                <a:t>The way in which the parts of a piece of writing or music or of a work of art are arranged (The writer chose poetic __________ to get his message across to the readers.)</a:t>
              </a:r>
            </a:p>
          </p:txBody>
        </p:sp>
      </p:grpSp>
      <p:grpSp>
        <p:nvGrpSpPr>
          <p:cNvPr id="266" name="Group 265"/>
          <p:cNvGrpSpPr/>
          <p:nvPr/>
        </p:nvGrpSpPr>
        <p:grpSpPr>
          <a:xfrm>
            <a:off x="1617826" y="302866"/>
            <a:ext cx="1188209" cy="2096882"/>
            <a:chOff x="1703160" y="356206"/>
            <a:chExt cx="1188209" cy="2096882"/>
          </a:xfrm>
        </p:grpSpPr>
        <p:sp>
          <p:nvSpPr>
            <p:cNvPr id="267"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8" name="TextBox 267"/>
            <p:cNvSpPr txBox="1"/>
            <p:nvPr/>
          </p:nvSpPr>
          <p:spPr>
            <a:xfrm rot="17743243">
              <a:off x="1516818" y="1117168"/>
              <a:ext cx="1891255" cy="369332"/>
            </a:xfrm>
            <a:prstGeom prst="rect">
              <a:avLst/>
            </a:prstGeom>
            <a:noFill/>
          </p:spPr>
          <p:txBody>
            <a:bodyPr wrap="square" rtlCol="0">
              <a:spAutoFit/>
            </a:bodyPr>
            <a:lstStyle/>
            <a:p>
              <a:r>
                <a:rPr lang="en-US" b="1" dirty="0" smtClean="0">
                  <a:solidFill>
                    <a:schemeClr val="bg1"/>
                  </a:solidFill>
                </a:rPr>
                <a:t>Form</a:t>
              </a:r>
              <a:endParaRPr lang="en-US" b="1" dirty="0">
                <a:solidFill>
                  <a:schemeClr val="bg1"/>
                </a:solidFill>
              </a:endParaRPr>
            </a:p>
          </p:txBody>
        </p:sp>
      </p:grpSp>
      <p:grpSp>
        <p:nvGrpSpPr>
          <p:cNvPr id="269" name="Group 268"/>
          <p:cNvGrpSpPr/>
          <p:nvPr/>
        </p:nvGrpSpPr>
        <p:grpSpPr>
          <a:xfrm>
            <a:off x="5036089" y="908218"/>
            <a:ext cx="1113527" cy="1504706"/>
            <a:chOff x="5102948" y="913896"/>
            <a:chExt cx="1113527" cy="1504706"/>
          </a:xfrm>
        </p:grpSpPr>
        <p:sp>
          <p:nvSpPr>
            <p:cNvPr id="270"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1" name="TextBox 270"/>
            <p:cNvSpPr txBox="1"/>
            <p:nvPr/>
          </p:nvSpPr>
          <p:spPr>
            <a:xfrm rot="18704414">
              <a:off x="5164105" y="1609001"/>
              <a:ext cx="1249870" cy="369332"/>
            </a:xfrm>
            <a:prstGeom prst="rect">
              <a:avLst/>
            </a:prstGeom>
            <a:noFill/>
          </p:spPr>
          <p:txBody>
            <a:bodyPr wrap="square" rtlCol="0">
              <a:spAutoFit/>
            </a:bodyPr>
            <a:lstStyle/>
            <a:p>
              <a:r>
                <a:rPr lang="en-US" b="1" dirty="0" smtClean="0">
                  <a:solidFill>
                    <a:schemeClr val="bg1"/>
                  </a:solidFill>
                </a:rPr>
                <a:t>Flashback</a:t>
              </a:r>
              <a:endParaRPr lang="en-US" b="1" dirty="0">
                <a:solidFill>
                  <a:schemeClr val="bg1"/>
                </a:solidFill>
              </a:endParaRPr>
            </a:p>
          </p:txBody>
        </p:sp>
      </p:grpSp>
      <p:sp>
        <p:nvSpPr>
          <p:cNvPr id="272" name="TextBox 271"/>
          <p:cNvSpPr txBox="1"/>
          <p:nvPr/>
        </p:nvSpPr>
        <p:spPr>
          <a:xfrm>
            <a:off x="7591588" y="5474729"/>
            <a:ext cx="1288973" cy="307777"/>
          </a:xfrm>
          <a:prstGeom prst="rect">
            <a:avLst/>
          </a:prstGeom>
          <a:noFill/>
        </p:spPr>
        <p:txBody>
          <a:bodyPr wrap="square" rtlCol="0">
            <a:spAutoFit/>
          </a:bodyPr>
          <a:lstStyle/>
          <a:p>
            <a:pPr algn="ctr"/>
            <a:r>
              <a:rPr lang="en-US" sz="1400" b="1" dirty="0" smtClean="0">
                <a:solidFill>
                  <a:schemeClr val="bg1"/>
                </a:solidFill>
                <a:latin typeface="Arial Narrow" panose="020B0606020202030204" pitchFamily="34" charset="0"/>
              </a:rPr>
              <a:t>FORM</a:t>
            </a:r>
            <a:endParaRPr lang="en-US" sz="1400" b="1" dirty="0">
              <a:solidFill>
                <a:schemeClr val="bg1"/>
              </a:solidFill>
              <a:latin typeface="Arial Narrow" panose="020B0606020202030204" pitchFamily="34" charset="0"/>
            </a:endParaRPr>
          </a:p>
        </p:txBody>
      </p:sp>
      <p:pic>
        <p:nvPicPr>
          <p:cNvPr id="273"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40"/>
          <a:stretch>
            <a:fillRect/>
          </a:stretch>
        </p:blipFill>
        <p:spPr>
          <a:xfrm>
            <a:off x="9162508" y="8373802"/>
            <a:ext cx="609600" cy="609600"/>
          </a:xfrm>
          <a:prstGeom prst="rect">
            <a:avLst/>
          </a:prstGeom>
        </p:spPr>
      </p:pic>
      <p:pic>
        <p:nvPicPr>
          <p:cNvPr id="274"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40"/>
          <a:stretch>
            <a:fillRect/>
          </a:stretch>
        </p:blipFill>
        <p:spPr>
          <a:xfrm>
            <a:off x="2141692" y="8465461"/>
            <a:ext cx="609600" cy="609600"/>
          </a:xfrm>
          <a:prstGeom prst="rect">
            <a:avLst/>
          </a:prstGeom>
        </p:spPr>
      </p:pic>
      <p:pic>
        <p:nvPicPr>
          <p:cNvPr id="275" name="Picture 8" descr="http://cliparts.co/cliparts/pio/dBR/piodBRjiE.png"/>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7546788" y="6042777"/>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276" name="Picture 10" descr="http://images.sodahead.com/polls/003879831/485086176_x_mark_red_circle_answer_2_xlarge.png"/>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8847268" y="6043106"/>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277" name="Group 276"/>
          <p:cNvGrpSpPr/>
          <p:nvPr/>
        </p:nvGrpSpPr>
        <p:grpSpPr>
          <a:xfrm>
            <a:off x="1709928" y="210312"/>
            <a:ext cx="4485959" cy="7048953"/>
            <a:chOff x="1710091" y="191669"/>
            <a:chExt cx="4485959" cy="7048953"/>
          </a:xfrm>
        </p:grpSpPr>
        <p:pic>
          <p:nvPicPr>
            <p:cNvPr id="278" name="Picture 18" descr="http://www.zeldainformer.com/05-ocarina-of-time/walkthrough/images/Biri.png"/>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710091" y="191669"/>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79" name="Picture 278"/>
            <p:cNvPicPr/>
            <p:nvPr/>
          </p:nvPicPr>
          <p:blipFill>
            <a:blip r:embed="rId53">
              <a:extLst>
                <a:ext uri="{28A0092B-C50C-407E-A947-70E740481C1C}">
                  <a14:useLocalDpi xmlns:a14="http://schemas.microsoft.com/office/drawing/2010/main" val="0"/>
                </a:ext>
              </a:extLst>
            </a:blip>
            <a:stretch>
              <a:fillRect/>
            </a:stretch>
          </p:blipFill>
          <p:spPr>
            <a:xfrm>
              <a:off x="3229446" y="3670662"/>
              <a:ext cx="1587237" cy="1126426"/>
            </a:xfrm>
            <a:prstGeom prst="rect">
              <a:avLst/>
            </a:prstGeom>
          </p:spPr>
        </p:pic>
        <p:sp>
          <p:nvSpPr>
            <p:cNvPr id="280" name="TextBox 279"/>
            <p:cNvSpPr txBox="1"/>
            <p:nvPr/>
          </p:nvSpPr>
          <p:spPr>
            <a:xfrm>
              <a:off x="2794970" y="797278"/>
              <a:ext cx="2456191" cy="1815882"/>
            </a:xfrm>
            <a:prstGeom prst="rect">
              <a:avLst/>
            </a:prstGeom>
            <a:noFill/>
          </p:spPr>
          <p:txBody>
            <a:bodyPr wrap="square" rtlCol="0">
              <a:spAutoFit/>
            </a:bodyPr>
            <a:lstStyle/>
            <a:p>
              <a:r>
                <a:rPr lang="en-US" sz="1600" b="1" dirty="0">
                  <a:latin typeface="Arial Narrow" panose="020B0606020202030204" pitchFamily="34" charset="0"/>
                </a:rPr>
                <a:t>Words that sound the same, but are spelled differently and have different meanings. (be, bee; steel, steal; to, two, too are examples of a   ____________________).</a:t>
              </a:r>
            </a:p>
          </p:txBody>
        </p:sp>
      </p:grpSp>
      <p:grpSp>
        <p:nvGrpSpPr>
          <p:cNvPr id="281" name="Group 280"/>
          <p:cNvGrpSpPr/>
          <p:nvPr/>
        </p:nvGrpSpPr>
        <p:grpSpPr>
          <a:xfrm>
            <a:off x="1592567" y="441816"/>
            <a:ext cx="1188209" cy="2001357"/>
            <a:chOff x="1703160" y="451731"/>
            <a:chExt cx="1188209" cy="2001357"/>
          </a:xfrm>
        </p:grpSpPr>
        <p:sp>
          <p:nvSpPr>
            <p:cNvPr id="282"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3" name="TextBox 282"/>
            <p:cNvSpPr txBox="1"/>
            <p:nvPr/>
          </p:nvSpPr>
          <p:spPr>
            <a:xfrm rot="18781809">
              <a:off x="1404208" y="1228082"/>
              <a:ext cx="1891255" cy="338554"/>
            </a:xfrm>
            <a:prstGeom prst="rect">
              <a:avLst/>
            </a:prstGeom>
            <a:noFill/>
          </p:spPr>
          <p:txBody>
            <a:bodyPr wrap="square" rtlCol="0">
              <a:spAutoFit/>
            </a:bodyPr>
            <a:lstStyle/>
            <a:p>
              <a:r>
                <a:rPr lang="en-US" sz="1600" b="1" dirty="0" smtClean="0">
                  <a:solidFill>
                    <a:schemeClr val="bg1"/>
                  </a:solidFill>
                </a:rPr>
                <a:t>Homophone</a:t>
              </a:r>
              <a:endParaRPr lang="en-US" sz="1600" b="1" dirty="0">
                <a:solidFill>
                  <a:schemeClr val="bg1"/>
                </a:solidFill>
              </a:endParaRPr>
            </a:p>
          </p:txBody>
        </p:sp>
      </p:grpSp>
      <p:grpSp>
        <p:nvGrpSpPr>
          <p:cNvPr id="284" name="Group 283"/>
          <p:cNvGrpSpPr/>
          <p:nvPr/>
        </p:nvGrpSpPr>
        <p:grpSpPr>
          <a:xfrm>
            <a:off x="5049050" y="945821"/>
            <a:ext cx="1113527" cy="1489611"/>
            <a:chOff x="5102948" y="913896"/>
            <a:chExt cx="1113527" cy="1489611"/>
          </a:xfrm>
        </p:grpSpPr>
        <p:sp>
          <p:nvSpPr>
            <p:cNvPr id="285"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6" name="TextBox 285"/>
            <p:cNvSpPr txBox="1"/>
            <p:nvPr/>
          </p:nvSpPr>
          <p:spPr>
            <a:xfrm rot="18704414">
              <a:off x="5164274" y="1593906"/>
              <a:ext cx="1249870" cy="369332"/>
            </a:xfrm>
            <a:prstGeom prst="rect">
              <a:avLst/>
            </a:prstGeom>
            <a:noFill/>
          </p:spPr>
          <p:txBody>
            <a:bodyPr wrap="square" rtlCol="0">
              <a:spAutoFit/>
            </a:bodyPr>
            <a:lstStyle/>
            <a:p>
              <a:r>
                <a:rPr lang="en-US" b="1" dirty="0" smtClean="0">
                  <a:solidFill>
                    <a:schemeClr val="bg1"/>
                  </a:solidFill>
                </a:rPr>
                <a:t>Simile</a:t>
              </a:r>
              <a:endParaRPr lang="en-US" b="1" dirty="0">
                <a:solidFill>
                  <a:schemeClr val="bg1"/>
                </a:solidFill>
              </a:endParaRPr>
            </a:p>
          </p:txBody>
        </p:sp>
      </p:grpSp>
      <p:sp>
        <p:nvSpPr>
          <p:cNvPr id="287" name="TextBox 286"/>
          <p:cNvSpPr txBox="1"/>
          <p:nvPr/>
        </p:nvSpPr>
        <p:spPr>
          <a:xfrm>
            <a:off x="7640159" y="5990796"/>
            <a:ext cx="1288973" cy="307777"/>
          </a:xfrm>
          <a:prstGeom prst="rect">
            <a:avLst/>
          </a:prstGeom>
          <a:noFill/>
        </p:spPr>
        <p:txBody>
          <a:bodyPr wrap="square" rtlCol="0">
            <a:spAutoFit/>
          </a:bodyPr>
          <a:lstStyle/>
          <a:p>
            <a:pPr algn="ctr"/>
            <a:r>
              <a:rPr lang="en-US" sz="1400" b="1" dirty="0" smtClean="0">
                <a:solidFill>
                  <a:schemeClr val="bg1"/>
                </a:solidFill>
                <a:latin typeface="Arial Narrow" panose="020B0606020202030204" pitchFamily="34" charset="0"/>
              </a:rPr>
              <a:t>HOMOPHONE</a:t>
            </a:r>
            <a:endParaRPr lang="en-US" sz="1400" b="1" dirty="0">
              <a:solidFill>
                <a:schemeClr val="bg1"/>
              </a:solidFill>
              <a:latin typeface="Arial Narrow" panose="020B0606020202030204" pitchFamily="34" charset="0"/>
            </a:endParaRPr>
          </a:p>
        </p:txBody>
      </p:sp>
      <p:pic>
        <p:nvPicPr>
          <p:cNvPr id="288"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40"/>
          <a:stretch>
            <a:fillRect/>
          </a:stretch>
        </p:blipFill>
        <p:spPr>
          <a:xfrm>
            <a:off x="9314908" y="8526202"/>
            <a:ext cx="609600" cy="609600"/>
          </a:xfrm>
          <a:prstGeom prst="rect">
            <a:avLst/>
          </a:prstGeom>
        </p:spPr>
      </p:pic>
      <p:pic>
        <p:nvPicPr>
          <p:cNvPr id="289"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40"/>
          <a:stretch>
            <a:fillRect/>
          </a:stretch>
        </p:blipFill>
        <p:spPr>
          <a:xfrm>
            <a:off x="2294092" y="8617861"/>
            <a:ext cx="609600" cy="609600"/>
          </a:xfrm>
          <a:prstGeom prst="rect">
            <a:avLst/>
          </a:prstGeom>
        </p:spPr>
      </p:pic>
      <p:grpSp>
        <p:nvGrpSpPr>
          <p:cNvPr id="300" name="Group 299"/>
          <p:cNvGrpSpPr/>
          <p:nvPr/>
        </p:nvGrpSpPr>
        <p:grpSpPr>
          <a:xfrm>
            <a:off x="1709928" y="210312"/>
            <a:ext cx="4485959" cy="7048953"/>
            <a:chOff x="1712441" y="207823"/>
            <a:chExt cx="4485959" cy="7048953"/>
          </a:xfrm>
        </p:grpSpPr>
        <p:pic>
          <p:nvPicPr>
            <p:cNvPr id="301" name="Picture 18" descr="http://www.zeldainformer.com/05-ocarina-of-time/walkthrough/images/Biri.png"/>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302" name="Picture 301"/>
            <p:cNvPicPr/>
            <p:nvPr/>
          </p:nvPicPr>
          <p:blipFill>
            <a:blip r:embed="rId54">
              <a:extLst>
                <a:ext uri="{28A0092B-C50C-407E-A947-70E740481C1C}">
                  <a14:useLocalDpi xmlns:a14="http://schemas.microsoft.com/office/drawing/2010/main" val="0"/>
                </a:ext>
              </a:extLst>
            </a:blip>
            <a:stretch>
              <a:fillRect/>
            </a:stretch>
          </p:blipFill>
          <p:spPr>
            <a:xfrm>
              <a:off x="3259608" y="3697206"/>
              <a:ext cx="1602897" cy="1202172"/>
            </a:xfrm>
            <a:prstGeom prst="rect">
              <a:avLst/>
            </a:prstGeom>
          </p:spPr>
        </p:pic>
        <p:sp>
          <p:nvSpPr>
            <p:cNvPr id="303" name="TextBox 302"/>
            <p:cNvSpPr txBox="1"/>
            <p:nvPr/>
          </p:nvSpPr>
          <p:spPr>
            <a:xfrm>
              <a:off x="2731520" y="574656"/>
              <a:ext cx="2649256" cy="1815882"/>
            </a:xfrm>
            <a:prstGeom prst="rect">
              <a:avLst/>
            </a:prstGeom>
            <a:noFill/>
          </p:spPr>
          <p:txBody>
            <a:bodyPr wrap="square" rtlCol="0">
              <a:spAutoFit/>
            </a:bodyPr>
            <a:lstStyle/>
            <a:p>
              <a:r>
                <a:rPr lang="en-US" sz="1600" b="1" dirty="0">
                  <a:latin typeface="Arial Narrow" panose="020B0606020202030204" pitchFamily="34" charset="0"/>
                </a:rPr>
                <a:t>The activity or job of collecting, writing, and editing news stories for newspapers, magazines, television, or radio. (Mary is going to major in _____________ at college so she can become a writer.)</a:t>
              </a:r>
            </a:p>
          </p:txBody>
        </p:sp>
      </p:grpSp>
      <p:grpSp>
        <p:nvGrpSpPr>
          <p:cNvPr id="304" name="Group 303"/>
          <p:cNvGrpSpPr/>
          <p:nvPr/>
        </p:nvGrpSpPr>
        <p:grpSpPr>
          <a:xfrm>
            <a:off x="1617187" y="1040402"/>
            <a:ext cx="1632315" cy="1399242"/>
            <a:chOff x="1703160" y="1053846"/>
            <a:chExt cx="1632315" cy="1399242"/>
          </a:xfrm>
        </p:grpSpPr>
        <p:sp>
          <p:nvSpPr>
            <p:cNvPr id="305"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6" name="TextBox 305"/>
            <p:cNvSpPr txBox="1"/>
            <p:nvPr/>
          </p:nvSpPr>
          <p:spPr>
            <a:xfrm rot="19887282">
              <a:off x="1733267" y="1510745"/>
              <a:ext cx="1602208" cy="338554"/>
            </a:xfrm>
            <a:prstGeom prst="rect">
              <a:avLst/>
            </a:prstGeom>
            <a:noFill/>
          </p:spPr>
          <p:txBody>
            <a:bodyPr wrap="square" rtlCol="0">
              <a:spAutoFit/>
            </a:bodyPr>
            <a:lstStyle/>
            <a:p>
              <a:r>
                <a:rPr lang="en-US" sz="1600" b="1" dirty="0" smtClean="0">
                  <a:solidFill>
                    <a:schemeClr val="bg1"/>
                  </a:solidFill>
                </a:rPr>
                <a:t>Diagram</a:t>
              </a:r>
              <a:endParaRPr lang="en-US" sz="1600" b="1" dirty="0">
                <a:solidFill>
                  <a:schemeClr val="bg1"/>
                </a:solidFill>
              </a:endParaRPr>
            </a:p>
          </p:txBody>
        </p:sp>
      </p:grpSp>
      <p:grpSp>
        <p:nvGrpSpPr>
          <p:cNvPr id="307" name="Group 306"/>
          <p:cNvGrpSpPr/>
          <p:nvPr/>
        </p:nvGrpSpPr>
        <p:grpSpPr>
          <a:xfrm>
            <a:off x="5074449" y="756309"/>
            <a:ext cx="1113527" cy="1580605"/>
            <a:chOff x="5102948" y="751045"/>
            <a:chExt cx="1113527" cy="1580605"/>
          </a:xfrm>
        </p:grpSpPr>
        <p:sp>
          <p:nvSpPr>
            <p:cNvPr id="308"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9" name="TextBox 308"/>
            <p:cNvSpPr txBox="1"/>
            <p:nvPr/>
          </p:nvSpPr>
          <p:spPr>
            <a:xfrm rot="17733287">
              <a:off x="5016252" y="1372071"/>
              <a:ext cx="1580605" cy="338554"/>
            </a:xfrm>
            <a:prstGeom prst="rect">
              <a:avLst/>
            </a:prstGeom>
            <a:noFill/>
          </p:spPr>
          <p:txBody>
            <a:bodyPr wrap="square" rtlCol="0">
              <a:spAutoFit/>
            </a:bodyPr>
            <a:lstStyle/>
            <a:p>
              <a:r>
                <a:rPr lang="en-US" sz="1600" b="1" dirty="0" smtClean="0">
                  <a:solidFill>
                    <a:schemeClr val="bg1"/>
                  </a:solidFill>
                </a:rPr>
                <a:t>Journalism</a:t>
              </a:r>
              <a:endParaRPr lang="en-US" sz="1600" b="1" dirty="0">
                <a:solidFill>
                  <a:schemeClr val="bg1"/>
                </a:solidFill>
              </a:endParaRPr>
            </a:p>
          </p:txBody>
        </p:sp>
      </p:grpSp>
      <p:pic>
        <p:nvPicPr>
          <p:cNvPr id="310" name="Picture 8" descr="http://cliparts.co/cliparts/pio/dBR/piodBRjiE.png"/>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7582352" y="6473444"/>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311" name="Picture 10" descr="http://images.sodahead.com/polls/003879831/485086176_x_mark_red_circle_answer_2_xlarge.png"/>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8844224" y="6492613"/>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312" name="TextBox 311"/>
          <p:cNvSpPr txBox="1"/>
          <p:nvPr/>
        </p:nvSpPr>
        <p:spPr>
          <a:xfrm>
            <a:off x="7716755" y="6442451"/>
            <a:ext cx="1150460" cy="307777"/>
          </a:xfrm>
          <a:prstGeom prst="rect">
            <a:avLst/>
          </a:prstGeom>
          <a:noFill/>
        </p:spPr>
        <p:txBody>
          <a:bodyPr wrap="square" rtlCol="0">
            <a:spAutoFit/>
          </a:bodyPr>
          <a:lstStyle/>
          <a:p>
            <a:pPr algn="ctr"/>
            <a:r>
              <a:rPr lang="en-US" sz="1400" b="1" dirty="0" smtClean="0">
                <a:solidFill>
                  <a:schemeClr val="bg1"/>
                </a:solidFill>
                <a:latin typeface="Arial Narrow" panose="020B0606020202030204" pitchFamily="34" charset="0"/>
              </a:rPr>
              <a:t>JOURNALISM</a:t>
            </a:r>
            <a:endParaRPr lang="en-US" sz="1400" b="1" dirty="0">
              <a:solidFill>
                <a:schemeClr val="bg1"/>
              </a:solidFill>
              <a:latin typeface="Arial Narrow" panose="020B0606020202030204" pitchFamily="34" charset="0"/>
            </a:endParaRPr>
          </a:p>
        </p:txBody>
      </p:sp>
      <p:pic>
        <p:nvPicPr>
          <p:cNvPr id="313"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40"/>
          <a:stretch>
            <a:fillRect/>
          </a:stretch>
        </p:blipFill>
        <p:spPr>
          <a:xfrm>
            <a:off x="9467308" y="8678602"/>
            <a:ext cx="609600" cy="609600"/>
          </a:xfrm>
          <a:prstGeom prst="rect">
            <a:avLst/>
          </a:prstGeom>
        </p:spPr>
      </p:pic>
      <p:pic>
        <p:nvPicPr>
          <p:cNvPr id="314"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40"/>
          <a:stretch>
            <a:fillRect/>
          </a:stretch>
        </p:blipFill>
        <p:spPr>
          <a:xfrm>
            <a:off x="2446492" y="8770261"/>
            <a:ext cx="609600" cy="609600"/>
          </a:xfrm>
          <a:prstGeom prst="rect">
            <a:avLst/>
          </a:prstGeom>
        </p:spPr>
      </p:pic>
      <p:pic>
        <p:nvPicPr>
          <p:cNvPr id="3" name="Picture 2" descr="http://www.sidestalls.net/assets/images/pirate_ship.png"/>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864555" y="1068072"/>
            <a:ext cx="6535160" cy="585550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189404" y="4993048"/>
            <a:ext cx="4286653" cy="1311975"/>
          </a:xfrm>
          <a:prstGeom prst="rect">
            <a:avLst/>
          </a:prstGeom>
          <a:solidFill>
            <a:schemeClr val="bg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smtClean="0">
                <a:solidFill>
                  <a:schemeClr val="tx1"/>
                </a:solidFill>
                <a:latin typeface="Arial Black" panose="020B0A04020102020204" pitchFamily="34" charset="0"/>
              </a:rPr>
              <a:t>What percentage of life on Earth lives in the ocean?</a:t>
            </a:r>
            <a:endParaRPr lang="en-US" dirty="0">
              <a:solidFill>
                <a:schemeClr val="tx1"/>
              </a:solidFill>
              <a:latin typeface="Arial Black" panose="020B0A04020102020204" pitchFamily="34" charset="0"/>
            </a:endParaRPr>
          </a:p>
        </p:txBody>
      </p:sp>
      <p:sp>
        <p:nvSpPr>
          <p:cNvPr id="9" name="Oval 8"/>
          <p:cNvSpPr/>
          <p:nvPr/>
        </p:nvSpPr>
        <p:spPr>
          <a:xfrm>
            <a:off x="2419234" y="5712215"/>
            <a:ext cx="902360" cy="433792"/>
          </a:xfrm>
          <a:prstGeom prst="ellipse">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97%</a:t>
            </a:r>
            <a:endParaRPr lang="en-US" dirty="0"/>
          </a:p>
        </p:txBody>
      </p:sp>
      <p:sp>
        <p:nvSpPr>
          <p:cNvPr id="290" name="Oval 289"/>
          <p:cNvSpPr/>
          <p:nvPr/>
        </p:nvSpPr>
        <p:spPr>
          <a:xfrm>
            <a:off x="3392813" y="5722046"/>
            <a:ext cx="902360" cy="433792"/>
          </a:xfrm>
          <a:prstGeom prst="ellipse">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90%</a:t>
            </a:r>
            <a:endParaRPr lang="en-US" dirty="0"/>
          </a:p>
        </p:txBody>
      </p:sp>
      <p:sp>
        <p:nvSpPr>
          <p:cNvPr id="291" name="Oval 290"/>
          <p:cNvSpPr/>
          <p:nvPr/>
        </p:nvSpPr>
        <p:spPr>
          <a:xfrm>
            <a:off x="4385496" y="5722046"/>
            <a:ext cx="902360" cy="433792"/>
          </a:xfrm>
          <a:prstGeom prst="ellipse">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86%</a:t>
            </a:r>
            <a:endParaRPr lang="en-US" dirty="0"/>
          </a:p>
        </p:txBody>
      </p:sp>
      <p:sp>
        <p:nvSpPr>
          <p:cNvPr id="292" name="Oval 291"/>
          <p:cNvSpPr/>
          <p:nvPr/>
        </p:nvSpPr>
        <p:spPr>
          <a:xfrm>
            <a:off x="5378179" y="5721703"/>
            <a:ext cx="902360" cy="433792"/>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94%</a:t>
            </a:r>
            <a:endParaRPr lang="en-US" dirty="0"/>
          </a:p>
        </p:txBody>
      </p:sp>
      <p:pic>
        <p:nvPicPr>
          <p:cNvPr id="11" name="Ship's Anchor Up Sound Effect">
            <a:hlinkClick r:id="" action="ppaction://media"/>
          </p:cNvPr>
          <p:cNvPicPr>
            <a:picLocks noChangeAspect="1"/>
          </p:cNvPicPr>
          <p:nvPr>
            <a:audioFile r:link="rId9"/>
            <p:extLst>
              <p:ext uri="{DAA4B4D4-6D71-4841-9C94-3DE7FCFB9230}">
                <p14:media xmlns:p14="http://schemas.microsoft.com/office/powerpoint/2010/main" r:embed="rId10">
                  <p14:trim st="726" end="25098.4375"/>
                </p14:media>
              </p:ext>
            </p:extLst>
          </p:nvPr>
        </p:nvPicPr>
        <p:blipFill>
          <a:blip r:embed="rId40"/>
          <a:stretch>
            <a:fillRect/>
          </a:stretch>
        </p:blipFill>
        <p:spPr>
          <a:xfrm>
            <a:off x="-1171319" y="6845350"/>
            <a:ext cx="609600" cy="609600"/>
          </a:xfrm>
          <a:prstGeom prst="rect">
            <a:avLst/>
          </a:prstGeom>
        </p:spPr>
      </p:pic>
      <p:pic>
        <p:nvPicPr>
          <p:cNvPr id="12" name="character pirate cheer 01  166 Sound Effect">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40"/>
          <a:stretch>
            <a:fillRect/>
          </a:stretch>
        </p:blipFill>
        <p:spPr>
          <a:xfrm>
            <a:off x="-934328" y="6341784"/>
            <a:ext cx="609600" cy="609600"/>
          </a:xfrm>
          <a:prstGeom prst="rect">
            <a:avLst/>
          </a:prstGeom>
        </p:spPr>
      </p:pic>
    </p:spTree>
    <p:extLst>
      <p:ext uri="{BB962C8B-B14F-4D97-AF65-F5344CB8AC3E}">
        <p14:creationId xmlns:p14="http://schemas.microsoft.com/office/powerpoint/2010/main" val="6132354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4"/>
                                        </p:tgtEl>
                                      </p:cBhvr>
                                    </p:cmd>
                                  </p:childTnLst>
                                </p:cTn>
                              </p:par>
                              <p:par>
                                <p:cTn id="7" presetID="0" presetClass="path" presetSubtype="0" repeatCount="indefinite" accel="5263" decel="5263" fill="hold" nodeType="withEffect">
                                  <p:stCondLst>
                                    <p:cond delay="0"/>
                                  </p:stCondLst>
                                  <p:endCondLst>
                                    <p:cond evt="onNext" delay="0">
                                      <p:tgtEl>
                                        <p:sldTgt/>
                                      </p:tgtEl>
                                    </p:cond>
                                  </p:endCondLst>
                                  <p:childTnLst>
                                    <p:animMotion origin="layout" path="M -0.00018 -3.7037E-6 L 1.35781 0.16783 L 1.37066 1.02361 L 0.00955 1.16111 L -0.12604 0.2838 L 1.48368 -0.01713 L 1.48368 -0.02569 " pathEditMode="relative" ptsTypes="AAAAAAA">
                                      <p:cBhvr>
                                        <p:cTn id="8" dur="19000" fill="hold"/>
                                        <p:tgtEl>
                                          <p:spTgt spid="1036"/>
                                        </p:tgtEl>
                                        <p:attrNameLst>
                                          <p:attrName>ppt_x</p:attrName>
                                          <p:attrName>ppt_y</p:attrName>
                                        </p:attrNameLst>
                                      </p:cBhvr>
                                    </p:animMotion>
                                  </p:childTnLst>
                                </p:cTn>
                              </p:par>
                              <p:par>
                                <p:cTn id="9" presetID="0" presetClass="path" presetSubtype="0" repeatCount="indefinite" accel="5000" decel="5000" fill="hold" nodeType="withEffect">
                                  <p:stCondLst>
                                    <p:cond delay="0"/>
                                  </p:stCondLst>
                                  <p:endCondLst>
                                    <p:cond evt="onNext" delay="0">
                                      <p:tgtEl>
                                        <p:sldTgt/>
                                      </p:tgtEl>
                                    </p:cond>
                                  </p:endCondLst>
                                  <p:childTnLst>
                                    <p:animMotion origin="layout" path="M -0.00035 -0.00069 L -0.66511 0.16343 C -0.84011 0.12686 -1.31945 0.18311 -1.49462 0.14653 C -1.60157 0.02477 -1.50296 -0.42245 -1.46875 -0.57592 C -1.43455 -0.73032 -1.51719 -0.74745 -1.28959 -0.77847 L 0.05729 -0.75254 C 0.0592 -0.64328 0.06093 -0.53449 0.06441 -0.42662 L -1.4658 -0.35764 " pathEditMode="relative" rAng="0" ptsTypes="AAAAAAAA">
                                      <p:cBhvr>
                                        <p:cTn id="10" dur="20000" fill="hold"/>
                                        <p:tgtEl>
                                          <p:spTgt spid="46"/>
                                        </p:tgtEl>
                                        <p:attrNameLst>
                                          <p:attrName>ppt_x</p:attrName>
                                          <p:attrName>ppt_y</p:attrName>
                                        </p:attrNameLst>
                                      </p:cBhvr>
                                      <p:rCtr x="-73906" y="-30694"/>
                                    </p:animMotion>
                                  </p:childTnLst>
                                </p:cTn>
                              </p:par>
                              <p:par>
                                <p:cTn id="11" presetID="0" presetClass="path" presetSubtype="0" repeatCount="indefinite" accel="5000" decel="5000" fill="hold" nodeType="withEffect">
                                  <p:stCondLst>
                                    <p:cond delay="0"/>
                                  </p:stCondLst>
                                  <p:endCondLst>
                                    <p:cond evt="onNext" delay="0">
                                      <p:tgtEl>
                                        <p:sldTgt/>
                                      </p:tgtEl>
                                    </p:cond>
                                  </p:endCondLst>
                                  <p:childTnLst>
                                    <p:animMotion origin="layout" path="M -1.11111E-6 -2.59259E-6 L 1.36128 -0.09444 L 1.31597 0.77871 L -0.03872 0.91644 L -0.03542 0.47755 L 1.32257 -0.06018 " pathEditMode="relative" ptsTypes="AAAAAA">
                                      <p:cBhvr>
                                        <p:cTn id="12" dur="20000" fill="hold"/>
                                        <p:tgtEl>
                                          <p:spTgt spid="55"/>
                                        </p:tgtEl>
                                        <p:attrNameLst>
                                          <p:attrName>ppt_x</p:attrName>
                                          <p:attrName>ppt_y</p:attrName>
                                        </p:attrNameLst>
                                      </p:cBhvr>
                                    </p:animMotion>
                                  </p:childTnLst>
                                </p:cTn>
                              </p:par>
                              <p:par>
                                <p:cTn id="13" presetID="42" presetClass="path" presetSubtype="0" repeatCount="indefinite" accel="33333" decel="33333" autoRev="1" fill="hold" nodeType="withEffect">
                                  <p:stCondLst>
                                    <p:cond delay="0"/>
                                  </p:stCondLst>
                                  <p:endCondLst>
                                    <p:cond evt="onNext" delay="0">
                                      <p:tgtEl>
                                        <p:sldTgt/>
                                      </p:tgtEl>
                                    </p:cond>
                                  </p:endCondLst>
                                  <p:childTnLst>
                                    <p:animMotion origin="layout" path="M -1.11111E-6 -4.07407E-6 L 0.21563 0.00834 " pathEditMode="relative" rAng="0" ptsTypes="AA">
                                      <p:cBhvr>
                                        <p:cTn id="14" dur="3000" fill="hold"/>
                                        <p:tgtEl>
                                          <p:spTgt spid="1044"/>
                                        </p:tgtEl>
                                        <p:attrNameLst>
                                          <p:attrName>ppt_x</p:attrName>
                                          <p:attrName>ppt_y</p:attrName>
                                        </p:attrNameLst>
                                      </p:cBhvr>
                                      <p:rCtr x="10781" y="417"/>
                                    </p:animMotion>
                                  </p:childTnLst>
                                </p:cTn>
                              </p:par>
                              <p:par>
                                <p:cTn id="15" presetID="0" presetClass="path" presetSubtype="0" repeatCount="indefinite" accel="5195" decel="5195" fill="hold" nodeType="withEffect">
                                  <p:stCondLst>
                                    <p:cond delay="1000"/>
                                  </p:stCondLst>
                                  <p:endCondLst>
                                    <p:cond evt="onNext" delay="0">
                                      <p:tgtEl>
                                        <p:sldTgt/>
                                      </p:tgtEl>
                                    </p:cond>
                                  </p:endCondLst>
                                  <p:childTnLst>
                                    <p:animMotion origin="layout" path="M 0.025 0.01713 L 1.31579 -0.21366 L 1.33368 -0.74931 L 0.09479 -0.72547 L 1.21927 -0.08519 " pathEditMode="relative" rAng="0" ptsTypes="AAAAA">
                                      <p:cBhvr>
                                        <p:cTn id="16" dur="15000" fill="hold"/>
                                        <p:tgtEl>
                                          <p:spTgt spid="1048"/>
                                        </p:tgtEl>
                                        <p:attrNameLst>
                                          <p:attrName>ppt_x</p:attrName>
                                          <p:attrName>ppt_y</p:attrName>
                                        </p:attrNameLst>
                                      </p:cBhvr>
                                      <p:rCtr x="65434" y="-38333"/>
                                    </p:animMotion>
                                  </p:childTnLst>
                                </p:cTn>
                              </p:par>
                              <p:par>
                                <p:cTn id="17" presetID="0" presetClass="path" presetSubtype="0" repeatCount="indefinite" accel="5195" decel="5195" fill="hold" nodeType="withEffect">
                                  <p:stCondLst>
                                    <p:cond delay="0"/>
                                  </p:stCondLst>
                                  <p:endCondLst>
                                    <p:cond evt="onNext" delay="0">
                                      <p:tgtEl>
                                        <p:sldTgt/>
                                      </p:tgtEl>
                                    </p:cond>
                                  </p:endCondLst>
                                  <p:childTnLst>
                                    <p:animMotion origin="layout" path="M 8.33333E-6 -2.22222E-6 L -1.24288 -0.03819 L -1.15173 -0.20231 L 0.05365 -0.19977 L 0.03212 0.24514 L -1.24097 0.3 L -1.24097 0.29745 " pathEditMode="relative" ptsTypes="AAAAAAA">
                                      <p:cBhvr>
                                        <p:cTn id="18" dur="10500" fill="hold"/>
                                        <p:tgtEl>
                                          <p:spTgt spid="1050"/>
                                        </p:tgtEl>
                                        <p:attrNameLst>
                                          <p:attrName>ppt_x</p:attrName>
                                          <p:attrName>ppt_y</p:attrName>
                                        </p:attrNameLst>
                                      </p:cBhvr>
                                    </p:animMotion>
                                  </p:childTnLst>
                                </p:cTn>
                              </p:par>
                              <p:par>
                                <p:cTn id="19" presetID="42" presetClass="path" presetSubtype="0" repeatCount="indefinite" accel="5195" decel="5195" fill="hold" nodeType="withEffect">
                                  <p:stCondLst>
                                    <p:cond delay="0"/>
                                  </p:stCondLst>
                                  <p:endCondLst>
                                    <p:cond evt="onNext" delay="0">
                                      <p:tgtEl>
                                        <p:sldTgt/>
                                      </p:tgtEl>
                                    </p:cond>
                                  </p:endCondLst>
                                  <p:childTnLst>
                                    <p:animMotion origin="layout" path="M -8.33333E-7 4.81481E-6 L 0.97622 -0.32755 " pathEditMode="relative" rAng="0" ptsTypes="AA">
                                      <p:cBhvr>
                                        <p:cTn id="20" dur="15000" fill="hold"/>
                                        <p:tgtEl>
                                          <p:spTgt spid="1052"/>
                                        </p:tgtEl>
                                        <p:attrNameLst>
                                          <p:attrName>ppt_x</p:attrName>
                                          <p:attrName>ppt_y</p:attrName>
                                        </p:attrNameLst>
                                      </p:cBhvr>
                                      <p:rCtr x="48802" y="-16389"/>
                                    </p:animMotion>
                                  </p:childTnLst>
                                </p:cTn>
                              </p:par>
                              <p:par>
                                <p:cTn id="21" presetID="42" presetClass="path" presetSubtype="0" repeatCount="indefinite" accel="5195" decel="5195" fill="hold" nodeType="withEffect">
                                  <p:stCondLst>
                                    <p:cond delay="0"/>
                                  </p:stCondLst>
                                  <p:endCondLst>
                                    <p:cond evt="onNext" delay="0">
                                      <p:tgtEl>
                                        <p:sldTgt/>
                                      </p:tgtEl>
                                    </p:cond>
                                  </p:endCondLst>
                                  <p:childTnLst>
                                    <p:animMotion origin="layout" path="M -8.33333E-7 -7.40741E-7 L -1.34601 0.36528 " pathEditMode="relative" rAng="0" ptsTypes="AA">
                                      <p:cBhvr>
                                        <p:cTn id="22" dur="5500" fill="hold"/>
                                        <p:tgtEl>
                                          <p:spTgt spid="1054"/>
                                        </p:tgtEl>
                                        <p:attrNameLst>
                                          <p:attrName>ppt_x</p:attrName>
                                          <p:attrName>ppt_y</p:attrName>
                                        </p:attrNameLst>
                                      </p:cBhvr>
                                      <p:rCtr x="-67309" y="18264"/>
                                    </p:animMotion>
                                  </p:childTnLst>
                                </p:cTn>
                              </p:par>
                              <p:par>
                                <p:cTn id="23" presetID="0" presetClass="path" presetSubtype="0" repeatCount="indefinite" accel="5195" decel="5195" fill="hold" nodeType="withEffect">
                                  <p:stCondLst>
                                    <p:cond delay="2000"/>
                                  </p:stCondLst>
                                  <p:endCondLst>
                                    <p:cond evt="onNext" delay="0">
                                      <p:tgtEl>
                                        <p:sldTgt/>
                                      </p:tgtEl>
                                    </p:cond>
                                  </p:endCondLst>
                                  <p:childTnLst>
                                    <p:animMotion origin="layout" path="M -0.00573 -3.7037E-6 C 0.43229 -0.00185 0.93524 -0.49652 1.37378 -0.49814 C 1.35503 -0.70902 1.24878 -0.64004 1.2302 -0.85092 L 0.05555 -0.9581 L -0.11858 -0.21412 L 1.5 0.12014 " pathEditMode="relative" rAng="0" ptsTypes="AAAAAA">
                                      <p:cBhvr>
                                        <p:cTn id="24" dur="15000" fill="hold"/>
                                        <p:tgtEl>
                                          <p:spTgt spid="1056"/>
                                        </p:tgtEl>
                                        <p:attrNameLst>
                                          <p:attrName>ppt_x</p:attrName>
                                          <p:attrName>ppt_y</p:attrName>
                                        </p:attrNameLst>
                                      </p:cBhvr>
                                      <p:rCtr x="69635" y="-41898"/>
                                    </p:animMotion>
                                  </p:childTnLst>
                                </p:cTn>
                              </p:par>
                              <p:par>
                                <p:cTn id="25" presetID="42" presetClass="path" presetSubtype="0" repeatCount="indefinite" accel="50000" decel="50000" fill="hold" nodeType="withEffect">
                                  <p:stCondLst>
                                    <p:cond delay="0"/>
                                  </p:stCondLst>
                                  <p:endCondLst>
                                    <p:cond evt="onNext" delay="0">
                                      <p:tgtEl>
                                        <p:sldTgt/>
                                      </p:tgtEl>
                                    </p:cond>
                                  </p:endCondLst>
                                  <p:childTnLst>
                                    <p:animMotion origin="layout" path="M -0.59566 -0.85347 L 0.06059 0.08333 " pathEditMode="relative" rAng="0" ptsTypes="AA">
                                      <p:cBhvr>
                                        <p:cTn id="26" dur="15000" spd="-100000" fill="hold"/>
                                        <p:tgtEl>
                                          <p:spTgt spid="1058"/>
                                        </p:tgtEl>
                                        <p:attrNameLst>
                                          <p:attrName>ppt_x</p:attrName>
                                          <p:attrName>ppt_y</p:attrName>
                                        </p:attrNameLst>
                                      </p:cBhvr>
                                      <p:rCtr x="32813" y="46829"/>
                                    </p:animMotion>
                                  </p:childTnLst>
                                </p:cTn>
                              </p:par>
                              <p:par>
                                <p:cTn id="27" presetID="42" presetClass="path" presetSubtype="0" repeatCount="indefinite" accel="50000" decel="50000" fill="hold" nodeType="withEffect">
                                  <p:stCondLst>
                                    <p:cond delay="0"/>
                                  </p:stCondLst>
                                  <p:endCondLst>
                                    <p:cond evt="onNext" delay="0">
                                      <p:tgtEl>
                                        <p:sldTgt/>
                                      </p:tgtEl>
                                    </p:cond>
                                  </p:endCondLst>
                                  <p:childTnLst>
                                    <p:animMotion origin="layout" path="M 0.00104 -0.00856 L -1.15972 -0.3331 " pathEditMode="relative" rAng="0" ptsTypes="AA">
                                      <p:cBhvr>
                                        <p:cTn id="28" dur="15000" fill="hold"/>
                                        <p:tgtEl>
                                          <p:spTgt spid="1060"/>
                                        </p:tgtEl>
                                        <p:attrNameLst>
                                          <p:attrName>ppt_x</p:attrName>
                                          <p:attrName>ppt_y</p:attrName>
                                        </p:attrNameLst>
                                      </p:cBhvr>
                                      <p:rCtr x="-58038" y="-16227"/>
                                    </p:animMotion>
                                  </p:childTnLst>
                                </p:cTn>
                              </p:par>
                              <p:par>
                                <p:cTn id="29" presetID="0" presetClass="path" presetSubtype="0" repeatCount="indefinite" accel="50000" decel="50000" fill="hold" nodeType="withEffect">
                                  <p:stCondLst>
                                    <p:cond delay="0"/>
                                  </p:stCondLst>
                                  <p:endCondLst>
                                    <p:cond evt="onNext" delay="0">
                                      <p:tgtEl>
                                        <p:sldTgt/>
                                      </p:tgtEl>
                                    </p:cond>
                                  </p:endCondLst>
                                  <p:childTnLst>
                                    <p:animMotion origin="layout" path="M 1.11111E-6 -4.81481E-6 L -1.29288 0.01899 " pathEditMode="relative" rAng="0" ptsTypes="AA">
                                      <p:cBhvr>
                                        <p:cTn id="30" dur="5000" fill="hold"/>
                                        <p:tgtEl>
                                          <p:spTgt spid="1062"/>
                                        </p:tgtEl>
                                        <p:attrNameLst>
                                          <p:attrName>ppt_x</p:attrName>
                                          <p:attrName>ppt_y</p:attrName>
                                        </p:attrNameLst>
                                      </p:cBhvr>
                                      <p:rCtr x="-64653" y="949"/>
                                    </p:animMotion>
                                  </p:childTnLst>
                                </p:cTn>
                              </p:par>
                              <p:par>
                                <p:cTn id="31" presetID="0" presetClass="path" presetSubtype="0" repeatCount="indefinite" accel="50000" decel="50000" fill="hold" nodeType="withEffect">
                                  <p:stCondLst>
                                    <p:cond delay="0"/>
                                  </p:stCondLst>
                                  <p:endCondLst>
                                    <p:cond evt="onNext" delay="0">
                                      <p:tgtEl>
                                        <p:sldTgt/>
                                      </p:tgtEl>
                                    </p:cond>
                                  </p:endCondLst>
                                  <p:childTnLst>
                                    <p:animMotion origin="layout" path="M 0.0099 0.01597 L 1.56702 -0.06736 " pathEditMode="relative" ptsTypes="AA">
                                      <p:cBhvr>
                                        <p:cTn id="32" dur="12500" fill="hold"/>
                                        <p:tgtEl>
                                          <p:spTgt spid="48"/>
                                        </p:tgtEl>
                                        <p:attrNameLst>
                                          <p:attrName>ppt_x</p:attrName>
                                          <p:attrName>ppt_y</p:attrName>
                                        </p:attrNameLst>
                                      </p:cBhvr>
                                    </p:animMotion>
                                  </p:childTnLst>
                                </p:cTn>
                              </p:par>
                              <p:par>
                                <p:cTn id="33" presetID="0" presetClass="path" presetSubtype="0" repeatCount="indefinite" accel="50000" decel="50000" fill="hold" nodeType="withEffect">
                                  <p:stCondLst>
                                    <p:cond delay="0"/>
                                  </p:stCondLst>
                                  <p:endCondLst>
                                    <p:cond evt="onNext" delay="0">
                                      <p:tgtEl>
                                        <p:sldTgt/>
                                      </p:tgtEl>
                                    </p:cond>
                                  </p:endCondLst>
                                  <p:childTnLst>
                                    <p:animMotion origin="layout" path="M 0.0007 -2.59259E-6 L 0.37987 0.0331 C 0.39046 0.03843 0.43698 0.02431 0.42362 0.03588 C 0.41025 0.04815 0.59237 0.05162 0.4816 0.04584 C 0.47987 0.04491 0.4783 0.04908 0.6 0.05324 C 0.72119 0.05741 1.21112 0.08959 1.21112 0.07199 C 1.09827 0.0963 1.28924 0.31736 1.17639 0.3419 C 0.90382 0.32037 0.63143 0.35232 0.35886 0.33102 C 0.20469 0.34653 0.05105 0.28912 -0.10329 0.30486 C -0.10503 0.20232 -0.10607 0.09954 -0.10781 -0.00254 L 0.0007 -2.59259E-6 Z " pathEditMode="relative" rAng="0" ptsTypes="AAAAAAAAAAA">
                                      <p:cBhvr>
                                        <p:cTn id="34" dur="10000" fill="hold"/>
                                        <p:tgtEl>
                                          <p:spTgt spid="49"/>
                                        </p:tgtEl>
                                        <p:attrNameLst>
                                          <p:attrName>ppt_x</p:attrName>
                                          <p:attrName>ppt_y</p:attrName>
                                        </p:attrNameLst>
                                      </p:cBhvr>
                                      <p:rCtr x="55208" y="16968"/>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036"/>
                    </p:tgtEl>
                  </p:cond>
                </p:stCondLst>
                <p:endSync evt="end" delay="0">
                  <p:rtn val="all"/>
                </p:endSync>
                <p:childTnLst>
                  <p:par>
                    <p:cTn id="36" fill="hold">
                      <p:stCondLst>
                        <p:cond delay="0"/>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1000"/>
                                        <p:tgtEl>
                                          <p:spTgt spid="18"/>
                                        </p:tgtEl>
                                      </p:cBhvr>
                                    </p:animEffect>
                                    <p:anim calcmode="lin" valueType="num">
                                      <p:cBhvr>
                                        <p:cTn id="41" dur="1000" fill="hold"/>
                                        <p:tgtEl>
                                          <p:spTgt spid="18"/>
                                        </p:tgtEl>
                                        <p:attrNameLst>
                                          <p:attrName>ppt_x</p:attrName>
                                        </p:attrNameLst>
                                      </p:cBhvr>
                                      <p:tavLst>
                                        <p:tav tm="0">
                                          <p:val>
                                            <p:strVal val="#ppt_x"/>
                                          </p:val>
                                        </p:tav>
                                        <p:tav tm="100000">
                                          <p:val>
                                            <p:strVal val="#ppt_x"/>
                                          </p:val>
                                        </p:tav>
                                      </p:tavLst>
                                    </p:anim>
                                    <p:anim calcmode="lin" valueType="num">
                                      <p:cBhvr>
                                        <p:cTn id="42" dur="1000" fill="hold"/>
                                        <p:tgtEl>
                                          <p:spTgt spid="18"/>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36"/>
                  </p:tgtEl>
                </p:cond>
              </p:nextCondLst>
            </p:seq>
            <p:seq concurrent="1" nextAc="seek">
              <p:cTn id="53" restart="whenNotActive" fill="hold" evtFilter="cancelBubble" nodeType="interactiveSeq">
                <p:stCondLst>
                  <p:cond evt="onClick" delay="0">
                    <p:tgtEl>
                      <p:spTgt spid="16"/>
                    </p:tgtEl>
                  </p:cond>
                </p:stCondLst>
                <p:endSync evt="end" delay="0">
                  <p:rtn val="all"/>
                </p:endSync>
                <p:childTnLst>
                  <p:par>
                    <p:cTn id="54" fill="hold">
                      <p:stCondLst>
                        <p:cond delay="0"/>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034"/>
                                        </p:tgtEl>
                                        <p:attrNameLst>
                                          <p:attrName>style.visibility</p:attrName>
                                        </p:attrNameLst>
                                      </p:cBhvr>
                                      <p:to>
                                        <p:strVal val="visible"/>
                                      </p:to>
                                    </p:set>
                                    <p:animEffect transition="in" filter="fade">
                                      <p:cBhvr>
                                        <p:cTn id="58" dur="500"/>
                                        <p:tgtEl>
                                          <p:spTgt spid="103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500"/>
                                        <p:tgtEl>
                                          <p:spTgt spid="20"/>
                                        </p:tgtEl>
                                      </p:cBhvr>
                                    </p:animEffect>
                                  </p:childTnLst>
                                </p:cTn>
                              </p:par>
                              <p:par>
                                <p:cTn id="62" presetID="1" presetClass="mediacall" presetSubtype="0" fill="hold" nodeType="withEffect">
                                  <p:stCondLst>
                                    <p:cond delay="0"/>
                                  </p:stCondLst>
                                  <p:childTnLst>
                                    <p:cmd type="call" cmd="playFrom(0.0)">
                                      <p:cBhvr>
                                        <p:cTn id="63" dur="3056" fill="hold"/>
                                        <p:tgtEl>
                                          <p:spTgt spid="21"/>
                                        </p:tgtEl>
                                      </p:cBhvr>
                                    </p:cmd>
                                  </p:childTnLst>
                                </p:cTn>
                              </p:par>
                              <p:par>
                                <p:cTn id="64" presetID="10" presetClass="exit" presetSubtype="0" fill="hold" nodeType="withEffect">
                                  <p:stCondLst>
                                    <p:cond delay="0"/>
                                  </p:stCondLst>
                                  <p:childTnLst>
                                    <p:animEffect transition="out" filter="fade">
                                      <p:cBhvr>
                                        <p:cTn id="65" dur="500"/>
                                        <p:tgtEl>
                                          <p:spTgt spid="17"/>
                                        </p:tgtEl>
                                      </p:cBhvr>
                                    </p:animEffect>
                                    <p:set>
                                      <p:cBhvr>
                                        <p:cTn id="66" dur="1" fill="hold">
                                          <p:stCondLst>
                                            <p:cond delay="499"/>
                                          </p:stCondLst>
                                        </p:cTn>
                                        <p:tgtEl>
                                          <p:spTgt spid="17"/>
                                        </p:tgtEl>
                                        <p:attrNameLst>
                                          <p:attrName>style.visibility</p:attrName>
                                        </p:attrNameLst>
                                      </p:cBhvr>
                                      <p:to>
                                        <p:strVal val="hidden"/>
                                      </p:to>
                                    </p:set>
                                  </p:childTnLst>
                                </p:cTn>
                              </p:par>
                              <p:par>
                                <p:cTn id="67" presetID="42" presetClass="exit" presetSubtype="0" fill="hold" nodeType="withEffect">
                                  <p:stCondLst>
                                    <p:cond delay="1000"/>
                                  </p:stCondLst>
                                  <p:childTnLst>
                                    <p:animEffect transition="out" filter="fade">
                                      <p:cBhvr>
                                        <p:cTn id="68" dur="1000"/>
                                        <p:tgtEl>
                                          <p:spTgt spid="18"/>
                                        </p:tgtEl>
                                      </p:cBhvr>
                                    </p:animEffect>
                                    <p:anim calcmode="lin" valueType="num">
                                      <p:cBhvr>
                                        <p:cTn id="69" dur="1000"/>
                                        <p:tgtEl>
                                          <p:spTgt spid="18"/>
                                        </p:tgtEl>
                                        <p:attrNameLst>
                                          <p:attrName>ppt_x</p:attrName>
                                        </p:attrNameLst>
                                      </p:cBhvr>
                                      <p:tavLst>
                                        <p:tav tm="0">
                                          <p:val>
                                            <p:strVal val="ppt_x"/>
                                          </p:val>
                                        </p:tav>
                                        <p:tav tm="100000">
                                          <p:val>
                                            <p:strVal val="ppt_x"/>
                                          </p:val>
                                        </p:tav>
                                      </p:tavLst>
                                    </p:anim>
                                    <p:anim calcmode="lin" valueType="num">
                                      <p:cBhvr>
                                        <p:cTn id="70" dur="1000"/>
                                        <p:tgtEl>
                                          <p:spTgt spid="18"/>
                                        </p:tgtEl>
                                        <p:attrNameLst>
                                          <p:attrName>ppt_y</p:attrName>
                                        </p:attrNameLst>
                                      </p:cBhvr>
                                      <p:tavLst>
                                        <p:tav tm="0">
                                          <p:val>
                                            <p:strVal val="ppt_y"/>
                                          </p:val>
                                        </p:tav>
                                        <p:tav tm="100000">
                                          <p:val>
                                            <p:strVal val="ppt_y+.1"/>
                                          </p:val>
                                        </p:tav>
                                      </p:tavLst>
                                    </p:anim>
                                    <p:set>
                                      <p:cBhvr>
                                        <p:cTn id="71" dur="1" fill="hold">
                                          <p:stCondLst>
                                            <p:cond delay="999"/>
                                          </p:stCondLst>
                                        </p:cTn>
                                        <p:tgtEl>
                                          <p:spTgt spid="18"/>
                                        </p:tgtEl>
                                        <p:attrNameLst>
                                          <p:attrName>style.visibility</p:attrName>
                                        </p:attrNameLst>
                                      </p:cBhvr>
                                      <p:to>
                                        <p:strVal val="hidden"/>
                                      </p:to>
                                    </p:set>
                                  </p:childTnLst>
                                </p:cTn>
                              </p:par>
                              <p:par>
                                <p:cTn id="72" presetID="42" presetClass="exit" presetSubtype="0" fill="hold" nodeType="withEffect">
                                  <p:stCondLst>
                                    <p:cond delay="1000"/>
                                  </p:stCondLst>
                                  <p:childTnLst>
                                    <p:animEffect transition="out" filter="fade">
                                      <p:cBhvr>
                                        <p:cTn id="73" dur="1000"/>
                                        <p:tgtEl>
                                          <p:spTgt spid="16"/>
                                        </p:tgtEl>
                                      </p:cBhvr>
                                    </p:animEffect>
                                    <p:anim calcmode="lin" valueType="num">
                                      <p:cBhvr>
                                        <p:cTn id="74" dur="1000"/>
                                        <p:tgtEl>
                                          <p:spTgt spid="16"/>
                                        </p:tgtEl>
                                        <p:attrNameLst>
                                          <p:attrName>ppt_x</p:attrName>
                                        </p:attrNameLst>
                                      </p:cBhvr>
                                      <p:tavLst>
                                        <p:tav tm="0">
                                          <p:val>
                                            <p:strVal val="ppt_x"/>
                                          </p:val>
                                        </p:tav>
                                        <p:tav tm="100000">
                                          <p:val>
                                            <p:strVal val="ppt_x"/>
                                          </p:val>
                                        </p:tav>
                                      </p:tavLst>
                                    </p:anim>
                                    <p:anim calcmode="lin" valueType="num">
                                      <p:cBhvr>
                                        <p:cTn id="75" dur="1000"/>
                                        <p:tgtEl>
                                          <p:spTgt spid="16"/>
                                        </p:tgtEl>
                                        <p:attrNameLst>
                                          <p:attrName>ppt_y</p:attrName>
                                        </p:attrNameLst>
                                      </p:cBhvr>
                                      <p:tavLst>
                                        <p:tav tm="0">
                                          <p:val>
                                            <p:strVal val="ppt_y"/>
                                          </p:val>
                                        </p:tav>
                                        <p:tav tm="100000">
                                          <p:val>
                                            <p:strVal val="ppt_y+.1"/>
                                          </p:val>
                                        </p:tav>
                                      </p:tavLst>
                                    </p:anim>
                                    <p:set>
                                      <p:cBhvr>
                                        <p:cTn id="76" dur="1" fill="hold">
                                          <p:stCondLst>
                                            <p:cond delay="999"/>
                                          </p:stCondLst>
                                        </p:cTn>
                                        <p:tgtEl>
                                          <p:spTgt spid="16"/>
                                        </p:tgtEl>
                                        <p:attrNameLst>
                                          <p:attrName>style.visibility</p:attrName>
                                        </p:attrNameLst>
                                      </p:cBhvr>
                                      <p:to>
                                        <p:strVal val="hidden"/>
                                      </p:to>
                                    </p:set>
                                  </p:childTnLst>
                                </p:cTn>
                              </p:par>
                              <p:par>
                                <p:cTn id="77" presetID="22" presetClass="exit" presetSubtype="4" fill="hold" nodeType="withEffect">
                                  <p:stCondLst>
                                    <p:cond delay="1000"/>
                                  </p:stCondLst>
                                  <p:childTnLst>
                                    <p:animEffect transition="out" filter="wipe(down)">
                                      <p:cBhvr>
                                        <p:cTn id="78" dur="500"/>
                                        <p:tgtEl>
                                          <p:spTgt spid="1036"/>
                                        </p:tgtEl>
                                      </p:cBhvr>
                                    </p:animEffect>
                                    <p:set>
                                      <p:cBhvr>
                                        <p:cTn id="79" dur="1" fill="hold">
                                          <p:stCondLst>
                                            <p:cond delay="499"/>
                                          </p:stCondLst>
                                        </p:cTn>
                                        <p:tgtEl>
                                          <p:spTgt spid="103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audio>
              <p:cMediaNode vol="80000" showWhenStopped="0">
                <p:cTn id="80" fill="hold" display="0">
                  <p:stCondLst>
                    <p:cond delay="indefinite"/>
                  </p:stCondLst>
                  <p:endCondLst>
                    <p:cond evt="onStopAudio" delay="0">
                      <p:tgtEl>
                        <p:sldTgt/>
                      </p:tgtEl>
                    </p:cond>
                  </p:endCondLst>
                </p:cTn>
                <p:tgtEl>
                  <p:spTgt spid="21"/>
                </p:tgtEl>
              </p:cMediaNode>
            </p:audio>
            <p:seq concurrent="1" nextAc="seek">
              <p:cTn id="81" restart="whenNotActive" fill="hold" evtFilter="cancelBubble" nodeType="interactiveSeq">
                <p:stCondLst>
                  <p:cond evt="onClick" delay="0">
                    <p:tgtEl>
                      <p:spTgt spid="17"/>
                    </p:tgtEl>
                  </p:cond>
                </p:stCondLst>
                <p:endSync evt="end" delay="0">
                  <p:rtn val="all"/>
                </p:endSync>
                <p:childTnLst>
                  <p:par>
                    <p:cTn id="82" fill="hold">
                      <p:stCondLst>
                        <p:cond delay="0"/>
                      </p:stCondLst>
                      <p:childTnLst>
                        <p:par>
                          <p:cTn id="83" fill="hold">
                            <p:stCondLst>
                              <p:cond delay="0"/>
                            </p:stCondLst>
                            <p:childTnLst>
                              <p:par>
                                <p:cTn id="84" presetID="10" presetClass="entr" presetSubtype="0" fill="hold" grpId="1" nodeType="click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fade">
                                      <p:cBhvr>
                                        <p:cTn id="86" dur="500"/>
                                        <p:tgtEl>
                                          <p:spTgt spid="20"/>
                                        </p:tgtEl>
                                      </p:cBhvr>
                                    </p:animEffect>
                                  </p:childTnLst>
                                </p:cTn>
                              </p:par>
                              <p:par>
                                <p:cTn id="87" presetID="10" presetClass="entr" presetSubtype="0" fill="hold" nodeType="withEffect">
                                  <p:stCondLst>
                                    <p:cond delay="0"/>
                                  </p:stCondLst>
                                  <p:childTnLst>
                                    <p:set>
                                      <p:cBhvr>
                                        <p:cTn id="88" dur="1" fill="hold">
                                          <p:stCondLst>
                                            <p:cond delay="0"/>
                                          </p:stCondLst>
                                        </p:cTn>
                                        <p:tgtEl>
                                          <p:spTgt spid="1032"/>
                                        </p:tgtEl>
                                        <p:attrNameLst>
                                          <p:attrName>style.visibility</p:attrName>
                                        </p:attrNameLst>
                                      </p:cBhvr>
                                      <p:to>
                                        <p:strVal val="visible"/>
                                      </p:to>
                                    </p:set>
                                    <p:animEffect transition="in" filter="fade">
                                      <p:cBhvr>
                                        <p:cTn id="89" dur="500"/>
                                        <p:tgtEl>
                                          <p:spTgt spid="1032"/>
                                        </p:tgtEl>
                                      </p:cBhvr>
                                    </p:animEffect>
                                  </p:childTnLst>
                                </p:cTn>
                              </p:par>
                              <p:par>
                                <p:cTn id="90" presetID="1" presetClass="mediacall" presetSubtype="0" fill="hold" nodeType="withEffect">
                                  <p:stCondLst>
                                    <p:cond delay="0"/>
                                  </p:stCondLst>
                                  <p:childTnLst>
                                    <p:cmd type="call" cmd="playFrom(0.0)">
                                      <p:cBhvr>
                                        <p:cTn id="91" dur="3866" fill="hold"/>
                                        <p:tgtEl>
                                          <p:spTgt spid="22"/>
                                        </p:tgtEl>
                                      </p:cBhvr>
                                    </p:cmd>
                                  </p:childTnLst>
                                </p:cTn>
                              </p:par>
                              <p:par>
                                <p:cTn id="92" presetID="10" presetClass="exit" presetSubtype="0" fill="hold" nodeType="withEffect">
                                  <p:stCondLst>
                                    <p:cond delay="0"/>
                                  </p:stCondLst>
                                  <p:childTnLst>
                                    <p:animEffect transition="out" filter="fade">
                                      <p:cBhvr>
                                        <p:cTn id="93" dur="500"/>
                                        <p:tgtEl>
                                          <p:spTgt spid="16"/>
                                        </p:tgtEl>
                                      </p:cBhvr>
                                    </p:animEffect>
                                    <p:set>
                                      <p:cBhvr>
                                        <p:cTn id="94" dur="1" fill="hold">
                                          <p:stCondLst>
                                            <p:cond delay="499"/>
                                          </p:stCondLst>
                                        </p:cTn>
                                        <p:tgtEl>
                                          <p:spTgt spid="16"/>
                                        </p:tgtEl>
                                        <p:attrNameLst>
                                          <p:attrName>style.visibility</p:attrName>
                                        </p:attrNameLst>
                                      </p:cBhvr>
                                      <p:to>
                                        <p:strVal val="hidden"/>
                                      </p:to>
                                    </p:set>
                                  </p:childTnLst>
                                </p:cTn>
                              </p:par>
                              <p:par>
                                <p:cTn id="95" presetID="42" presetClass="exit" presetSubtype="0" fill="hold" nodeType="withEffect">
                                  <p:stCondLst>
                                    <p:cond delay="1000"/>
                                  </p:stCondLst>
                                  <p:childTnLst>
                                    <p:animEffect transition="out" filter="fade">
                                      <p:cBhvr>
                                        <p:cTn id="96" dur="1000"/>
                                        <p:tgtEl>
                                          <p:spTgt spid="18"/>
                                        </p:tgtEl>
                                      </p:cBhvr>
                                    </p:animEffect>
                                    <p:anim calcmode="lin" valueType="num">
                                      <p:cBhvr>
                                        <p:cTn id="97" dur="1000"/>
                                        <p:tgtEl>
                                          <p:spTgt spid="18"/>
                                        </p:tgtEl>
                                        <p:attrNameLst>
                                          <p:attrName>ppt_x</p:attrName>
                                        </p:attrNameLst>
                                      </p:cBhvr>
                                      <p:tavLst>
                                        <p:tav tm="0">
                                          <p:val>
                                            <p:strVal val="ppt_x"/>
                                          </p:val>
                                        </p:tav>
                                        <p:tav tm="100000">
                                          <p:val>
                                            <p:strVal val="ppt_x"/>
                                          </p:val>
                                        </p:tav>
                                      </p:tavLst>
                                    </p:anim>
                                    <p:anim calcmode="lin" valueType="num">
                                      <p:cBhvr>
                                        <p:cTn id="98" dur="1000"/>
                                        <p:tgtEl>
                                          <p:spTgt spid="18"/>
                                        </p:tgtEl>
                                        <p:attrNameLst>
                                          <p:attrName>ppt_y</p:attrName>
                                        </p:attrNameLst>
                                      </p:cBhvr>
                                      <p:tavLst>
                                        <p:tav tm="0">
                                          <p:val>
                                            <p:strVal val="ppt_y"/>
                                          </p:val>
                                        </p:tav>
                                        <p:tav tm="100000">
                                          <p:val>
                                            <p:strVal val="ppt_y+.1"/>
                                          </p:val>
                                        </p:tav>
                                      </p:tavLst>
                                    </p:anim>
                                    <p:set>
                                      <p:cBhvr>
                                        <p:cTn id="99" dur="1" fill="hold">
                                          <p:stCondLst>
                                            <p:cond delay="999"/>
                                          </p:stCondLst>
                                        </p:cTn>
                                        <p:tgtEl>
                                          <p:spTgt spid="18"/>
                                        </p:tgtEl>
                                        <p:attrNameLst>
                                          <p:attrName>style.visibility</p:attrName>
                                        </p:attrNameLst>
                                      </p:cBhvr>
                                      <p:to>
                                        <p:strVal val="hidden"/>
                                      </p:to>
                                    </p:set>
                                  </p:childTnLst>
                                </p:cTn>
                              </p:par>
                              <p:par>
                                <p:cTn id="100" presetID="42" presetClass="exit" presetSubtype="0" fill="hold" nodeType="withEffect">
                                  <p:stCondLst>
                                    <p:cond delay="1000"/>
                                  </p:stCondLst>
                                  <p:childTnLst>
                                    <p:animEffect transition="out" filter="fade">
                                      <p:cBhvr>
                                        <p:cTn id="101" dur="1000"/>
                                        <p:tgtEl>
                                          <p:spTgt spid="17"/>
                                        </p:tgtEl>
                                      </p:cBhvr>
                                    </p:animEffect>
                                    <p:anim calcmode="lin" valueType="num">
                                      <p:cBhvr>
                                        <p:cTn id="102" dur="1000"/>
                                        <p:tgtEl>
                                          <p:spTgt spid="17"/>
                                        </p:tgtEl>
                                        <p:attrNameLst>
                                          <p:attrName>ppt_x</p:attrName>
                                        </p:attrNameLst>
                                      </p:cBhvr>
                                      <p:tavLst>
                                        <p:tav tm="0">
                                          <p:val>
                                            <p:strVal val="ppt_x"/>
                                          </p:val>
                                        </p:tav>
                                        <p:tav tm="100000">
                                          <p:val>
                                            <p:strVal val="ppt_x"/>
                                          </p:val>
                                        </p:tav>
                                      </p:tavLst>
                                    </p:anim>
                                    <p:anim calcmode="lin" valueType="num">
                                      <p:cBhvr>
                                        <p:cTn id="103" dur="1000"/>
                                        <p:tgtEl>
                                          <p:spTgt spid="17"/>
                                        </p:tgtEl>
                                        <p:attrNameLst>
                                          <p:attrName>ppt_y</p:attrName>
                                        </p:attrNameLst>
                                      </p:cBhvr>
                                      <p:tavLst>
                                        <p:tav tm="0">
                                          <p:val>
                                            <p:strVal val="ppt_y"/>
                                          </p:val>
                                        </p:tav>
                                        <p:tav tm="100000">
                                          <p:val>
                                            <p:strVal val="ppt_y+.1"/>
                                          </p:val>
                                        </p:tav>
                                      </p:tavLst>
                                    </p:anim>
                                    <p:set>
                                      <p:cBhvr>
                                        <p:cTn id="104" dur="1" fill="hold">
                                          <p:stCondLst>
                                            <p:cond delay="999"/>
                                          </p:stCondLst>
                                        </p:cTn>
                                        <p:tgtEl>
                                          <p:spTgt spid="17"/>
                                        </p:tgtEl>
                                        <p:attrNameLst>
                                          <p:attrName>style.visibility</p:attrName>
                                        </p:attrNameLst>
                                      </p:cBhvr>
                                      <p:to>
                                        <p:strVal val="hidden"/>
                                      </p:to>
                                    </p:set>
                                  </p:childTnLst>
                                </p:cTn>
                              </p:par>
                              <p:par>
                                <p:cTn id="105" presetID="22" presetClass="exit" presetSubtype="4" fill="hold" nodeType="withEffect">
                                  <p:stCondLst>
                                    <p:cond delay="1000"/>
                                  </p:stCondLst>
                                  <p:childTnLst>
                                    <p:animEffect transition="out" filter="wipe(down)">
                                      <p:cBhvr>
                                        <p:cTn id="106" dur="500"/>
                                        <p:tgtEl>
                                          <p:spTgt spid="1036"/>
                                        </p:tgtEl>
                                      </p:cBhvr>
                                    </p:animEffect>
                                    <p:set>
                                      <p:cBhvr>
                                        <p:cTn id="107" dur="1" fill="hold">
                                          <p:stCondLst>
                                            <p:cond delay="499"/>
                                          </p:stCondLst>
                                        </p:cTn>
                                        <p:tgtEl>
                                          <p:spTgt spid="1036"/>
                                        </p:tgtEl>
                                        <p:attrNameLst>
                                          <p:attrName>style.visibility</p:attrName>
                                        </p:attrNameLst>
                                      </p:cBhvr>
                                      <p:to>
                                        <p:strVal val="hidden"/>
                                      </p:to>
                                    </p:set>
                                  </p:childTnLst>
                                </p:cTn>
                              </p:par>
                            </p:childTnLst>
                          </p:cTn>
                        </p:par>
                      </p:childTnLst>
                    </p:cTn>
                  </p:par>
                </p:childTnLst>
              </p:cTn>
              <p:nextCondLst>
                <p:cond evt="onClick" delay="0">
                  <p:tgtEl>
                    <p:spTgt spid="17"/>
                  </p:tgtEl>
                </p:cond>
              </p:nextCondLst>
            </p:seq>
            <p:audio>
              <p:cMediaNode vol="80000" showWhenStopped="0">
                <p:cTn id="108" fill="hold" display="0">
                  <p:stCondLst>
                    <p:cond delay="indefinite"/>
                  </p:stCondLst>
                  <p:endCondLst>
                    <p:cond evt="onStopAudio" delay="0">
                      <p:tgtEl>
                        <p:sldTgt/>
                      </p:tgtEl>
                    </p:cond>
                  </p:endCondLst>
                </p:cTn>
                <p:tgtEl>
                  <p:spTgt spid="22"/>
                </p:tgtEl>
              </p:cMediaNode>
            </p:audio>
            <p:seq concurrent="1" nextAc="seek">
              <p:cTn id="109" restart="whenNotActive" fill="hold" evtFilter="cancelBubble" nodeType="interactiveSeq">
                <p:stCondLst>
                  <p:cond evt="onClick" delay="0">
                    <p:tgtEl>
                      <p:spTgt spid="1046"/>
                    </p:tgtEl>
                  </p:cond>
                </p:stCondLst>
                <p:endSync evt="end" delay="0">
                  <p:rtn val="all"/>
                </p:endSync>
                <p:childTnLst>
                  <p:par>
                    <p:cTn id="110" fill="hold">
                      <p:stCondLst>
                        <p:cond delay="0"/>
                      </p:stCondLst>
                      <p:childTnLst>
                        <p:par>
                          <p:cTn id="111" fill="hold">
                            <p:stCondLst>
                              <p:cond delay="0"/>
                            </p:stCondLst>
                            <p:childTnLst>
                              <p:par>
                                <p:cTn id="112" presetID="42" presetClass="entr" presetSubtype="0" fill="hold" nodeType="clickEffect">
                                  <p:stCondLst>
                                    <p:cond delay="0"/>
                                  </p:stCondLst>
                                  <p:childTnLst>
                                    <p:set>
                                      <p:cBhvr>
                                        <p:cTn id="113" dur="1" fill="hold">
                                          <p:stCondLst>
                                            <p:cond delay="0"/>
                                          </p:stCondLst>
                                        </p:cTn>
                                        <p:tgtEl>
                                          <p:spTgt spid="51"/>
                                        </p:tgtEl>
                                        <p:attrNameLst>
                                          <p:attrName>style.visibility</p:attrName>
                                        </p:attrNameLst>
                                      </p:cBhvr>
                                      <p:to>
                                        <p:strVal val="visible"/>
                                      </p:to>
                                    </p:set>
                                    <p:animEffect transition="in" filter="fade">
                                      <p:cBhvr>
                                        <p:cTn id="114" dur="1000"/>
                                        <p:tgtEl>
                                          <p:spTgt spid="51"/>
                                        </p:tgtEl>
                                      </p:cBhvr>
                                    </p:animEffect>
                                    <p:anim calcmode="lin" valueType="num">
                                      <p:cBhvr>
                                        <p:cTn id="115" dur="1000" fill="hold"/>
                                        <p:tgtEl>
                                          <p:spTgt spid="51"/>
                                        </p:tgtEl>
                                        <p:attrNameLst>
                                          <p:attrName>ppt_x</p:attrName>
                                        </p:attrNameLst>
                                      </p:cBhvr>
                                      <p:tavLst>
                                        <p:tav tm="0">
                                          <p:val>
                                            <p:strVal val="#ppt_x"/>
                                          </p:val>
                                        </p:tav>
                                        <p:tav tm="100000">
                                          <p:val>
                                            <p:strVal val="#ppt_x"/>
                                          </p:val>
                                        </p:tav>
                                      </p:tavLst>
                                    </p:anim>
                                    <p:anim calcmode="lin" valueType="num">
                                      <p:cBhvr>
                                        <p:cTn id="116" dur="1000" fill="hold"/>
                                        <p:tgtEl>
                                          <p:spTgt spid="51"/>
                                        </p:tgtEl>
                                        <p:attrNameLst>
                                          <p:attrName>ppt_y</p:attrName>
                                        </p:attrNameLst>
                                      </p:cBhvr>
                                      <p:tavLst>
                                        <p:tav tm="0">
                                          <p:val>
                                            <p:strVal val="#ppt_y+.1"/>
                                          </p:val>
                                        </p:tav>
                                        <p:tav tm="100000">
                                          <p:val>
                                            <p:strVal val="#ppt_y"/>
                                          </p:val>
                                        </p:tav>
                                      </p:tavLst>
                                    </p:anim>
                                  </p:childTnLst>
                                </p:cTn>
                              </p:par>
                              <p:par>
                                <p:cTn id="117" presetID="42" presetClass="entr" presetSubtype="0" fill="hold" nodeType="withEffect">
                                  <p:stCondLst>
                                    <p:cond delay="0"/>
                                  </p:stCondLst>
                                  <p:childTnLst>
                                    <p:set>
                                      <p:cBhvr>
                                        <p:cTn id="118" dur="1" fill="hold">
                                          <p:stCondLst>
                                            <p:cond delay="0"/>
                                          </p:stCondLst>
                                        </p:cTn>
                                        <p:tgtEl>
                                          <p:spTgt spid="59"/>
                                        </p:tgtEl>
                                        <p:attrNameLst>
                                          <p:attrName>style.visibility</p:attrName>
                                        </p:attrNameLst>
                                      </p:cBhvr>
                                      <p:to>
                                        <p:strVal val="visible"/>
                                      </p:to>
                                    </p:set>
                                    <p:animEffect transition="in" filter="fade">
                                      <p:cBhvr>
                                        <p:cTn id="119" dur="1000"/>
                                        <p:tgtEl>
                                          <p:spTgt spid="59"/>
                                        </p:tgtEl>
                                      </p:cBhvr>
                                    </p:animEffect>
                                    <p:anim calcmode="lin" valueType="num">
                                      <p:cBhvr>
                                        <p:cTn id="120" dur="1000" fill="hold"/>
                                        <p:tgtEl>
                                          <p:spTgt spid="59"/>
                                        </p:tgtEl>
                                        <p:attrNameLst>
                                          <p:attrName>ppt_x</p:attrName>
                                        </p:attrNameLst>
                                      </p:cBhvr>
                                      <p:tavLst>
                                        <p:tav tm="0">
                                          <p:val>
                                            <p:strVal val="#ppt_x"/>
                                          </p:val>
                                        </p:tav>
                                        <p:tav tm="100000">
                                          <p:val>
                                            <p:strVal val="#ppt_x"/>
                                          </p:val>
                                        </p:tav>
                                      </p:tavLst>
                                    </p:anim>
                                    <p:anim calcmode="lin" valueType="num">
                                      <p:cBhvr>
                                        <p:cTn id="121" dur="1000" fill="hold"/>
                                        <p:tgtEl>
                                          <p:spTgt spid="59"/>
                                        </p:tgtEl>
                                        <p:attrNameLst>
                                          <p:attrName>ppt_y</p:attrName>
                                        </p:attrNameLst>
                                      </p:cBhvr>
                                      <p:tavLst>
                                        <p:tav tm="0">
                                          <p:val>
                                            <p:strVal val="#ppt_y+.1"/>
                                          </p:val>
                                        </p:tav>
                                        <p:tav tm="100000">
                                          <p:val>
                                            <p:strVal val="#ppt_y"/>
                                          </p:val>
                                        </p:tav>
                                      </p:tavLst>
                                    </p:anim>
                                  </p:childTnLst>
                                </p:cTn>
                              </p:par>
                              <p:par>
                                <p:cTn id="122" presetID="42" presetClass="entr" presetSubtype="0" fill="hold" nodeType="with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46"/>
                  </p:tgtEl>
                </p:cond>
              </p:nextCondLst>
            </p:seq>
            <p:seq concurrent="1" nextAc="seek">
              <p:cTn id="127" restart="whenNotActive" fill="hold" evtFilter="cancelBubble" nodeType="interactiveSeq">
                <p:stCondLst>
                  <p:cond evt="onClick" delay="0">
                    <p:tgtEl>
                      <p:spTgt spid="59"/>
                    </p:tgtEl>
                  </p:cond>
                </p:stCondLst>
                <p:endSync evt="end" delay="0">
                  <p:rtn val="all"/>
                </p:endSync>
                <p:childTnLst>
                  <p:par>
                    <p:cTn id="128" fill="hold">
                      <p:stCondLst>
                        <p:cond delay="0"/>
                      </p:stCondLst>
                      <p:childTnLst>
                        <p:par>
                          <p:cTn id="129" fill="hold">
                            <p:stCondLst>
                              <p:cond delay="0"/>
                            </p:stCondLst>
                            <p:childTnLst>
                              <p:par>
                                <p:cTn id="130" presetID="10" presetClass="entr" presetSubtype="0" fill="hold" nodeType="click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500"/>
                                        <p:tgtEl>
                                          <p:spTgt spid="62"/>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64"/>
                                        </p:tgtEl>
                                        <p:attrNameLst>
                                          <p:attrName>style.visibility</p:attrName>
                                        </p:attrNameLst>
                                      </p:cBhvr>
                                      <p:to>
                                        <p:strVal val="visible"/>
                                      </p:to>
                                    </p:set>
                                    <p:animEffect transition="in" filter="fade">
                                      <p:cBhvr>
                                        <p:cTn id="135" dur="500"/>
                                        <p:tgtEl>
                                          <p:spTgt spid="64"/>
                                        </p:tgtEl>
                                      </p:cBhvr>
                                    </p:animEffect>
                                  </p:childTnLst>
                                </p:cTn>
                              </p:par>
                              <p:par>
                                <p:cTn id="136" presetID="1" presetClass="mediacall" presetSubtype="0" fill="hold" nodeType="withEffect">
                                  <p:stCondLst>
                                    <p:cond delay="0"/>
                                  </p:stCondLst>
                                  <p:childTnLst>
                                    <p:cmd type="call" cmd="playFrom(0.0)">
                                      <p:cBhvr>
                                        <p:cTn id="137" dur="3866" fill="hold"/>
                                        <p:tgtEl>
                                          <p:spTgt spid="22"/>
                                        </p:tgtEl>
                                      </p:cBhvr>
                                    </p:cmd>
                                  </p:childTnLst>
                                </p:cTn>
                              </p:par>
                              <p:par>
                                <p:cTn id="138" presetID="10" presetClass="exit" presetSubtype="0" fill="hold" nodeType="withEffect">
                                  <p:stCondLst>
                                    <p:cond delay="0"/>
                                  </p:stCondLst>
                                  <p:childTnLst>
                                    <p:animEffect transition="out" filter="fade">
                                      <p:cBhvr>
                                        <p:cTn id="139" dur="500"/>
                                        <p:tgtEl>
                                          <p:spTgt spid="56"/>
                                        </p:tgtEl>
                                      </p:cBhvr>
                                    </p:animEffect>
                                    <p:set>
                                      <p:cBhvr>
                                        <p:cTn id="140" dur="1" fill="hold">
                                          <p:stCondLst>
                                            <p:cond delay="499"/>
                                          </p:stCondLst>
                                        </p:cTn>
                                        <p:tgtEl>
                                          <p:spTgt spid="56"/>
                                        </p:tgtEl>
                                        <p:attrNameLst>
                                          <p:attrName>style.visibility</p:attrName>
                                        </p:attrNameLst>
                                      </p:cBhvr>
                                      <p:to>
                                        <p:strVal val="hidden"/>
                                      </p:to>
                                    </p:set>
                                  </p:childTnLst>
                                </p:cTn>
                              </p:par>
                              <p:par>
                                <p:cTn id="141" presetID="42" presetClass="exit" presetSubtype="0" fill="hold" nodeType="withEffect">
                                  <p:stCondLst>
                                    <p:cond delay="1000"/>
                                  </p:stCondLst>
                                  <p:childTnLst>
                                    <p:animEffect transition="out" filter="fade">
                                      <p:cBhvr>
                                        <p:cTn id="142" dur="1000"/>
                                        <p:tgtEl>
                                          <p:spTgt spid="51"/>
                                        </p:tgtEl>
                                      </p:cBhvr>
                                    </p:animEffect>
                                    <p:anim calcmode="lin" valueType="num">
                                      <p:cBhvr>
                                        <p:cTn id="143" dur="1000"/>
                                        <p:tgtEl>
                                          <p:spTgt spid="51"/>
                                        </p:tgtEl>
                                        <p:attrNameLst>
                                          <p:attrName>ppt_x</p:attrName>
                                        </p:attrNameLst>
                                      </p:cBhvr>
                                      <p:tavLst>
                                        <p:tav tm="0">
                                          <p:val>
                                            <p:strVal val="ppt_x"/>
                                          </p:val>
                                        </p:tav>
                                        <p:tav tm="100000">
                                          <p:val>
                                            <p:strVal val="ppt_x"/>
                                          </p:val>
                                        </p:tav>
                                      </p:tavLst>
                                    </p:anim>
                                    <p:anim calcmode="lin" valueType="num">
                                      <p:cBhvr>
                                        <p:cTn id="144" dur="1000"/>
                                        <p:tgtEl>
                                          <p:spTgt spid="51"/>
                                        </p:tgtEl>
                                        <p:attrNameLst>
                                          <p:attrName>ppt_y</p:attrName>
                                        </p:attrNameLst>
                                      </p:cBhvr>
                                      <p:tavLst>
                                        <p:tav tm="0">
                                          <p:val>
                                            <p:strVal val="ppt_y"/>
                                          </p:val>
                                        </p:tav>
                                        <p:tav tm="100000">
                                          <p:val>
                                            <p:strVal val="ppt_y+.1"/>
                                          </p:val>
                                        </p:tav>
                                      </p:tavLst>
                                    </p:anim>
                                    <p:set>
                                      <p:cBhvr>
                                        <p:cTn id="145" dur="1" fill="hold">
                                          <p:stCondLst>
                                            <p:cond delay="999"/>
                                          </p:stCondLst>
                                        </p:cTn>
                                        <p:tgtEl>
                                          <p:spTgt spid="51"/>
                                        </p:tgtEl>
                                        <p:attrNameLst>
                                          <p:attrName>style.visibility</p:attrName>
                                        </p:attrNameLst>
                                      </p:cBhvr>
                                      <p:to>
                                        <p:strVal val="hidden"/>
                                      </p:to>
                                    </p:set>
                                  </p:childTnLst>
                                </p:cTn>
                              </p:par>
                              <p:par>
                                <p:cTn id="146" presetID="42" presetClass="exit" presetSubtype="0" fill="hold" nodeType="withEffect">
                                  <p:stCondLst>
                                    <p:cond delay="1000"/>
                                  </p:stCondLst>
                                  <p:childTnLst>
                                    <p:animEffect transition="out" filter="fade">
                                      <p:cBhvr>
                                        <p:cTn id="147" dur="1000"/>
                                        <p:tgtEl>
                                          <p:spTgt spid="59"/>
                                        </p:tgtEl>
                                      </p:cBhvr>
                                    </p:animEffect>
                                    <p:anim calcmode="lin" valueType="num">
                                      <p:cBhvr>
                                        <p:cTn id="148" dur="1000"/>
                                        <p:tgtEl>
                                          <p:spTgt spid="59"/>
                                        </p:tgtEl>
                                        <p:attrNameLst>
                                          <p:attrName>ppt_x</p:attrName>
                                        </p:attrNameLst>
                                      </p:cBhvr>
                                      <p:tavLst>
                                        <p:tav tm="0">
                                          <p:val>
                                            <p:strVal val="ppt_x"/>
                                          </p:val>
                                        </p:tav>
                                        <p:tav tm="100000">
                                          <p:val>
                                            <p:strVal val="ppt_x"/>
                                          </p:val>
                                        </p:tav>
                                      </p:tavLst>
                                    </p:anim>
                                    <p:anim calcmode="lin" valueType="num">
                                      <p:cBhvr>
                                        <p:cTn id="149" dur="1000"/>
                                        <p:tgtEl>
                                          <p:spTgt spid="59"/>
                                        </p:tgtEl>
                                        <p:attrNameLst>
                                          <p:attrName>ppt_y</p:attrName>
                                        </p:attrNameLst>
                                      </p:cBhvr>
                                      <p:tavLst>
                                        <p:tav tm="0">
                                          <p:val>
                                            <p:strVal val="ppt_y"/>
                                          </p:val>
                                        </p:tav>
                                        <p:tav tm="100000">
                                          <p:val>
                                            <p:strVal val="ppt_y+.1"/>
                                          </p:val>
                                        </p:tav>
                                      </p:tavLst>
                                    </p:anim>
                                    <p:set>
                                      <p:cBhvr>
                                        <p:cTn id="150" dur="1" fill="hold">
                                          <p:stCondLst>
                                            <p:cond delay="999"/>
                                          </p:stCondLst>
                                        </p:cTn>
                                        <p:tgtEl>
                                          <p:spTgt spid="59"/>
                                        </p:tgtEl>
                                        <p:attrNameLst>
                                          <p:attrName>style.visibility</p:attrName>
                                        </p:attrNameLst>
                                      </p:cBhvr>
                                      <p:to>
                                        <p:strVal val="hidden"/>
                                      </p:to>
                                    </p:set>
                                  </p:childTnLst>
                                </p:cTn>
                              </p:par>
                              <p:par>
                                <p:cTn id="151" presetID="22" presetClass="exit" presetSubtype="4" fill="hold" nodeType="withEffect">
                                  <p:stCondLst>
                                    <p:cond delay="1000"/>
                                  </p:stCondLst>
                                  <p:childTnLst>
                                    <p:animEffect transition="out" filter="wipe(down)">
                                      <p:cBhvr>
                                        <p:cTn id="152" dur="500"/>
                                        <p:tgtEl>
                                          <p:spTgt spid="1046"/>
                                        </p:tgtEl>
                                      </p:cBhvr>
                                    </p:animEffect>
                                    <p:set>
                                      <p:cBhvr>
                                        <p:cTn id="153" dur="1" fill="hold">
                                          <p:stCondLst>
                                            <p:cond delay="499"/>
                                          </p:stCondLst>
                                        </p:cTn>
                                        <p:tgtEl>
                                          <p:spTgt spid="1046"/>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154" restart="whenNotActive" fill="hold" evtFilter="cancelBubble" nodeType="interactiveSeq">
                <p:stCondLst>
                  <p:cond evt="onClick" delay="0">
                    <p:tgtEl>
                      <p:spTgt spid="56"/>
                    </p:tgtEl>
                  </p:cond>
                </p:stCondLst>
                <p:endSync evt="end" delay="0">
                  <p:rtn val="all"/>
                </p:endSync>
                <p:childTnLst>
                  <p:par>
                    <p:cTn id="155" fill="hold">
                      <p:stCondLst>
                        <p:cond delay="0"/>
                      </p:stCondLst>
                      <p:childTnLst>
                        <p:par>
                          <p:cTn id="156" fill="hold">
                            <p:stCondLst>
                              <p:cond delay="0"/>
                            </p:stCondLst>
                            <p:childTnLst>
                              <p:par>
                                <p:cTn id="157" presetID="10" presetClass="entr" presetSubtype="0" fill="hold" grpId="1" nodeType="clickEffect">
                                  <p:stCondLst>
                                    <p:cond delay="0"/>
                                  </p:stCondLst>
                                  <p:childTnLst>
                                    <p:set>
                                      <p:cBhvr>
                                        <p:cTn id="158" dur="1" fill="hold">
                                          <p:stCondLst>
                                            <p:cond delay="0"/>
                                          </p:stCondLst>
                                        </p:cTn>
                                        <p:tgtEl>
                                          <p:spTgt spid="64"/>
                                        </p:tgtEl>
                                        <p:attrNameLst>
                                          <p:attrName>style.visibility</p:attrName>
                                        </p:attrNameLst>
                                      </p:cBhvr>
                                      <p:to>
                                        <p:strVal val="visible"/>
                                      </p:to>
                                    </p:set>
                                    <p:animEffect transition="in" filter="fade">
                                      <p:cBhvr>
                                        <p:cTn id="159" dur="500"/>
                                        <p:tgtEl>
                                          <p:spTgt spid="64"/>
                                        </p:tgtEl>
                                      </p:cBhvr>
                                    </p:animEffect>
                                  </p:childTnLst>
                                </p:cTn>
                              </p:par>
                              <p:par>
                                <p:cTn id="160" presetID="10" presetClass="entr" presetSubtype="0" fill="hold" nodeType="withEffect">
                                  <p:stCondLst>
                                    <p:cond delay="0"/>
                                  </p:stCondLst>
                                  <p:childTnLst>
                                    <p:set>
                                      <p:cBhvr>
                                        <p:cTn id="161" dur="1" fill="hold">
                                          <p:stCondLst>
                                            <p:cond delay="0"/>
                                          </p:stCondLst>
                                        </p:cTn>
                                        <p:tgtEl>
                                          <p:spTgt spid="63"/>
                                        </p:tgtEl>
                                        <p:attrNameLst>
                                          <p:attrName>style.visibility</p:attrName>
                                        </p:attrNameLst>
                                      </p:cBhvr>
                                      <p:to>
                                        <p:strVal val="visible"/>
                                      </p:to>
                                    </p:set>
                                    <p:animEffect transition="in" filter="fade">
                                      <p:cBhvr>
                                        <p:cTn id="162" dur="500"/>
                                        <p:tgtEl>
                                          <p:spTgt spid="63"/>
                                        </p:tgtEl>
                                      </p:cBhvr>
                                    </p:animEffect>
                                  </p:childTnLst>
                                </p:cTn>
                              </p:par>
                              <p:par>
                                <p:cTn id="163" presetID="1" presetClass="mediacall" presetSubtype="0" fill="hold" nodeType="withEffect">
                                  <p:stCondLst>
                                    <p:cond delay="0"/>
                                  </p:stCondLst>
                                  <p:childTnLst>
                                    <p:cmd type="call" cmd="playFrom(0.0)">
                                      <p:cBhvr>
                                        <p:cTn id="164" dur="3056" fill="hold"/>
                                        <p:tgtEl>
                                          <p:spTgt spid="21"/>
                                        </p:tgtEl>
                                      </p:cBhvr>
                                    </p:cmd>
                                  </p:childTnLst>
                                </p:cTn>
                              </p:par>
                              <p:par>
                                <p:cTn id="165" presetID="10" presetClass="exit" presetSubtype="0" fill="hold" nodeType="withEffect">
                                  <p:stCondLst>
                                    <p:cond delay="0"/>
                                  </p:stCondLst>
                                  <p:childTnLst>
                                    <p:animEffect transition="out" filter="fade">
                                      <p:cBhvr>
                                        <p:cTn id="166" dur="500"/>
                                        <p:tgtEl>
                                          <p:spTgt spid="59"/>
                                        </p:tgtEl>
                                      </p:cBhvr>
                                    </p:animEffect>
                                    <p:set>
                                      <p:cBhvr>
                                        <p:cTn id="167" dur="1" fill="hold">
                                          <p:stCondLst>
                                            <p:cond delay="499"/>
                                          </p:stCondLst>
                                        </p:cTn>
                                        <p:tgtEl>
                                          <p:spTgt spid="59"/>
                                        </p:tgtEl>
                                        <p:attrNameLst>
                                          <p:attrName>style.visibility</p:attrName>
                                        </p:attrNameLst>
                                      </p:cBhvr>
                                      <p:to>
                                        <p:strVal val="hidden"/>
                                      </p:to>
                                    </p:set>
                                  </p:childTnLst>
                                </p:cTn>
                              </p:par>
                              <p:par>
                                <p:cTn id="168" presetID="42" presetClass="exit" presetSubtype="0" fill="hold" nodeType="withEffect">
                                  <p:stCondLst>
                                    <p:cond delay="1000"/>
                                  </p:stCondLst>
                                  <p:childTnLst>
                                    <p:animEffect transition="out" filter="fade">
                                      <p:cBhvr>
                                        <p:cTn id="169" dur="1000"/>
                                        <p:tgtEl>
                                          <p:spTgt spid="51"/>
                                        </p:tgtEl>
                                      </p:cBhvr>
                                    </p:animEffect>
                                    <p:anim calcmode="lin" valueType="num">
                                      <p:cBhvr>
                                        <p:cTn id="170" dur="1000"/>
                                        <p:tgtEl>
                                          <p:spTgt spid="51"/>
                                        </p:tgtEl>
                                        <p:attrNameLst>
                                          <p:attrName>ppt_x</p:attrName>
                                        </p:attrNameLst>
                                      </p:cBhvr>
                                      <p:tavLst>
                                        <p:tav tm="0">
                                          <p:val>
                                            <p:strVal val="ppt_x"/>
                                          </p:val>
                                        </p:tav>
                                        <p:tav tm="100000">
                                          <p:val>
                                            <p:strVal val="ppt_x"/>
                                          </p:val>
                                        </p:tav>
                                      </p:tavLst>
                                    </p:anim>
                                    <p:anim calcmode="lin" valueType="num">
                                      <p:cBhvr>
                                        <p:cTn id="171" dur="1000"/>
                                        <p:tgtEl>
                                          <p:spTgt spid="51"/>
                                        </p:tgtEl>
                                        <p:attrNameLst>
                                          <p:attrName>ppt_y</p:attrName>
                                        </p:attrNameLst>
                                      </p:cBhvr>
                                      <p:tavLst>
                                        <p:tav tm="0">
                                          <p:val>
                                            <p:strVal val="ppt_y"/>
                                          </p:val>
                                        </p:tav>
                                        <p:tav tm="100000">
                                          <p:val>
                                            <p:strVal val="ppt_y+.1"/>
                                          </p:val>
                                        </p:tav>
                                      </p:tavLst>
                                    </p:anim>
                                    <p:set>
                                      <p:cBhvr>
                                        <p:cTn id="172" dur="1" fill="hold">
                                          <p:stCondLst>
                                            <p:cond delay="999"/>
                                          </p:stCondLst>
                                        </p:cTn>
                                        <p:tgtEl>
                                          <p:spTgt spid="51"/>
                                        </p:tgtEl>
                                        <p:attrNameLst>
                                          <p:attrName>style.visibility</p:attrName>
                                        </p:attrNameLst>
                                      </p:cBhvr>
                                      <p:to>
                                        <p:strVal val="hidden"/>
                                      </p:to>
                                    </p:set>
                                  </p:childTnLst>
                                </p:cTn>
                              </p:par>
                              <p:par>
                                <p:cTn id="173" presetID="42" presetClass="exit" presetSubtype="0" fill="hold" nodeType="withEffect">
                                  <p:stCondLst>
                                    <p:cond delay="1000"/>
                                  </p:stCondLst>
                                  <p:childTnLst>
                                    <p:animEffect transition="out" filter="fade">
                                      <p:cBhvr>
                                        <p:cTn id="174" dur="1000"/>
                                        <p:tgtEl>
                                          <p:spTgt spid="56"/>
                                        </p:tgtEl>
                                      </p:cBhvr>
                                    </p:animEffect>
                                    <p:anim calcmode="lin" valueType="num">
                                      <p:cBhvr>
                                        <p:cTn id="175" dur="1000"/>
                                        <p:tgtEl>
                                          <p:spTgt spid="56"/>
                                        </p:tgtEl>
                                        <p:attrNameLst>
                                          <p:attrName>ppt_x</p:attrName>
                                        </p:attrNameLst>
                                      </p:cBhvr>
                                      <p:tavLst>
                                        <p:tav tm="0">
                                          <p:val>
                                            <p:strVal val="ppt_x"/>
                                          </p:val>
                                        </p:tav>
                                        <p:tav tm="100000">
                                          <p:val>
                                            <p:strVal val="ppt_x"/>
                                          </p:val>
                                        </p:tav>
                                      </p:tavLst>
                                    </p:anim>
                                    <p:anim calcmode="lin" valueType="num">
                                      <p:cBhvr>
                                        <p:cTn id="176" dur="1000"/>
                                        <p:tgtEl>
                                          <p:spTgt spid="56"/>
                                        </p:tgtEl>
                                        <p:attrNameLst>
                                          <p:attrName>ppt_y</p:attrName>
                                        </p:attrNameLst>
                                      </p:cBhvr>
                                      <p:tavLst>
                                        <p:tav tm="0">
                                          <p:val>
                                            <p:strVal val="ppt_y"/>
                                          </p:val>
                                        </p:tav>
                                        <p:tav tm="100000">
                                          <p:val>
                                            <p:strVal val="ppt_y+.1"/>
                                          </p:val>
                                        </p:tav>
                                      </p:tavLst>
                                    </p:anim>
                                    <p:set>
                                      <p:cBhvr>
                                        <p:cTn id="177" dur="1" fill="hold">
                                          <p:stCondLst>
                                            <p:cond delay="999"/>
                                          </p:stCondLst>
                                        </p:cTn>
                                        <p:tgtEl>
                                          <p:spTgt spid="56"/>
                                        </p:tgtEl>
                                        <p:attrNameLst>
                                          <p:attrName>style.visibility</p:attrName>
                                        </p:attrNameLst>
                                      </p:cBhvr>
                                      <p:to>
                                        <p:strVal val="hidden"/>
                                      </p:to>
                                    </p:set>
                                  </p:childTnLst>
                                </p:cTn>
                              </p:par>
                              <p:par>
                                <p:cTn id="178" presetID="10" presetClass="exit" presetSubtype="0" fill="hold" nodeType="withEffect">
                                  <p:stCondLst>
                                    <p:cond delay="1000"/>
                                  </p:stCondLst>
                                  <p:childTnLst>
                                    <p:animEffect transition="out" filter="fade">
                                      <p:cBhvr>
                                        <p:cTn id="179" dur="500"/>
                                        <p:tgtEl>
                                          <p:spTgt spid="1046"/>
                                        </p:tgtEl>
                                      </p:cBhvr>
                                    </p:animEffect>
                                    <p:set>
                                      <p:cBhvr>
                                        <p:cTn id="180" dur="1" fill="hold">
                                          <p:stCondLst>
                                            <p:cond delay="499"/>
                                          </p:stCondLst>
                                        </p:cTn>
                                        <p:tgtEl>
                                          <p:spTgt spid="104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audio>
              <p:cMediaNode vol="80000" numSld="999" showWhenStopped="0">
                <p:cTn id="181" repeatCount="indefinite" fill="hold" display="0">
                  <p:stCondLst>
                    <p:cond delay="indefinite"/>
                  </p:stCondLst>
                  <p:endCondLst>
                    <p:cond evt="onStopAudio" delay="0">
                      <p:tgtEl>
                        <p:sldTgt/>
                      </p:tgtEl>
                    </p:cond>
                  </p:endCondLst>
                </p:cTn>
                <p:tgtEl>
                  <p:spTgt spid="24"/>
                </p:tgtEl>
              </p:cMediaNode>
            </p:audio>
            <p:seq concurrent="1" nextAc="seek">
              <p:cTn id="182" restart="whenNotActive" fill="hold" evtFilter="cancelBubble" nodeType="interactiveSeq">
                <p:stCondLst>
                  <p:cond evt="onClick" delay="0">
                    <p:tgtEl>
                      <p:spTgt spid="1044"/>
                    </p:tgtEl>
                  </p:cond>
                </p:stCondLst>
                <p:endSync evt="end" delay="0">
                  <p:rtn val="all"/>
                </p:endSync>
                <p:childTnLst>
                  <p:par>
                    <p:cTn id="183" fill="hold">
                      <p:stCondLst>
                        <p:cond delay="0"/>
                      </p:stCondLst>
                      <p:childTnLst>
                        <p:par>
                          <p:cTn id="184" fill="hold">
                            <p:stCondLst>
                              <p:cond delay="0"/>
                            </p:stCondLst>
                            <p:childTnLst>
                              <p:par>
                                <p:cTn id="185" presetID="42" presetClass="entr" presetSubtype="0" fill="hold" nodeType="clickEffect">
                                  <p:stCondLst>
                                    <p:cond delay="0"/>
                                  </p:stCondLst>
                                  <p:childTnLst>
                                    <p:set>
                                      <p:cBhvr>
                                        <p:cTn id="186" dur="1" fill="hold">
                                          <p:stCondLst>
                                            <p:cond delay="0"/>
                                          </p:stCondLst>
                                        </p:cTn>
                                        <p:tgtEl>
                                          <p:spTgt spid="65"/>
                                        </p:tgtEl>
                                        <p:attrNameLst>
                                          <p:attrName>style.visibility</p:attrName>
                                        </p:attrNameLst>
                                      </p:cBhvr>
                                      <p:to>
                                        <p:strVal val="visible"/>
                                      </p:to>
                                    </p:set>
                                    <p:animEffect transition="in" filter="fade">
                                      <p:cBhvr>
                                        <p:cTn id="187" dur="1000"/>
                                        <p:tgtEl>
                                          <p:spTgt spid="65"/>
                                        </p:tgtEl>
                                      </p:cBhvr>
                                    </p:animEffect>
                                    <p:anim calcmode="lin" valueType="num">
                                      <p:cBhvr>
                                        <p:cTn id="188" dur="1000" fill="hold"/>
                                        <p:tgtEl>
                                          <p:spTgt spid="65"/>
                                        </p:tgtEl>
                                        <p:attrNameLst>
                                          <p:attrName>ppt_x</p:attrName>
                                        </p:attrNameLst>
                                      </p:cBhvr>
                                      <p:tavLst>
                                        <p:tav tm="0">
                                          <p:val>
                                            <p:strVal val="#ppt_x"/>
                                          </p:val>
                                        </p:tav>
                                        <p:tav tm="100000">
                                          <p:val>
                                            <p:strVal val="#ppt_x"/>
                                          </p:val>
                                        </p:tav>
                                      </p:tavLst>
                                    </p:anim>
                                    <p:anim calcmode="lin" valueType="num">
                                      <p:cBhvr>
                                        <p:cTn id="189" dur="1000" fill="hold"/>
                                        <p:tgtEl>
                                          <p:spTgt spid="65"/>
                                        </p:tgtEl>
                                        <p:attrNameLst>
                                          <p:attrName>ppt_y</p:attrName>
                                        </p:attrNameLst>
                                      </p:cBhvr>
                                      <p:tavLst>
                                        <p:tav tm="0">
                                          <p:val>
                                            <p:strVal val="#ppt_y+.1"/>
                                          </p:val>
                                        </p:tav>
                                        <p:tav tm="100000">
                                          <p:val>
                                            <p:strVal val="#ppt_y"/>
                                          </p:val>
                                        </p:tav>
                                      </p:tavLst>
                                    </p:anim>
                                  </p:childTnLst>
                                </p:cTn>
                              </p:par>
                              <p:par>
                                <p:cTn id="190" presetID="42" presetClass="entr" presetSubtype="0" fill="hold" nodeType="withEffect">
                                  <p:stCondLst>
                                    <p:cond delay="0"/>
                                  </p:stCondLst>
                                  <p:childTnLst>
                                    <p:set>
                                      <p:cBhvr>
                                        <p:cTn id="191" dur="1" fill="hold">
                                          <p:stCondLst>
                                            <p:cond delay="0"/>
                                          </p:stCondLst>
                                        </p:cTn>
                                        <p:tgtEl>
                                          <p:spTgt spid="69"/>
                                        </p:tgtEl>
                                        <p:attrNameLst>
                                          <p:attrName>style.visibility</p:attrName>
                                        </p:attrNameLst>
                                      </p:cBhvr>
                                      <p:to>
                                        <p:strVal val="visible"/>
                                      </p:to>
                                    </p:set>
                                    <p:animEffect transition="in" filter="fade">
                                      <p:cBhvr>
                                        <p:cTn id="192" dur="1000"/>
                                        <p:tgtEl>
                                          <p:spTgt spid="69"/>
                                        </p:tgtEl>
                                      </p:cBhvr>
                                    </p:animEffect>
                                    <p:anim calcmode="lin" valueType="num">
                                      <p:cBhvr>
                                        <p:cTn id="193" dur="1000" fill="hold"/>
                                        <p:tgtEl>
                                          <p:spTgt spid="69"/>
                                        </p:tgtEl>
                                        <p:attrNameLst>
                                          <p:attrName>ppt_x</p:attrName>
                                        </p:attrNameLst>
                                      </p:cBhvr>
                                      <p:tavLst>
                                        <p:tav tm="0">
                                          <p:val>
                                            <p:strVal val="#ppt_x"/>
                                          </p:val>
                                        </p:tav>
                                        <p:tav tm="100000">
                                          <p:val>
                                            <p:strVal val="#ppt_x"/>
                                          </p:val>
                                        </p:tav>
                                      </p:tavLst>
                                    </p:anim>
                                    <p:anim calcmode="lin" valueType="num">
                                      <p:cBhvr>
                                        <p:cTn id="194" dur="1000" fill="hold"/>
                                        <p:tgtEl>
                                          <p:spTgt spid="69"/>
                                        </p:tgtEl>
                                        <p:attrNameLst>
                                          <p:attrName>ppt_y</p:attrName>
                                        </p:attrNameLst>
                                      </p:cBhvr>
                                      <p:tavLst>
                                        <p:tav tm="0">
                                          <p:val>
                                            <p:strVal val="#ppt_y+.1"/>
                                          </p:val>
                                        </p:tav>
                                        <p:tav tm="100000">
                                          <p:val>
                                            <p:strVal val="#ppt_y"/>
                                          </p:val>
                                        </p:tav>
                                      </p:tavLst>
                                    </p:anim>
                                  </p:childTnLst>
                                </p:cTn>
                              </p:par>
                              <p:par>
                                <p:cTn id="195" presetID="42" presetClass="entr" presetSubtype="0" fill="hold" nodeType="withEffect">
                                  <p:stCondLst>
                                    <p:cond delay="0"/>
                                  </p:stCondLst>
                                  <p:childTnLst>
                                    <p:set>
                                      <p:cBhvr>
                                        <p:cTn id="196" dur="1" fill="hold">
                                          <p:stCondLst>
                                            <p:cond delay="0"/>
                                          </p:stCondLst>
                                        </p:cTn>
                                        <p:tgtEl>
                                          <p:spTgt spid="72"/>
                                        </p:tgtEl>
                                        <p:attrNameLst>
                                          <p:attrName>style.visibility</p:attrName>
                                        </p:attrNameLst>
                                      </p:cBhvr>
                                      <p:to>
                                        <p:strVal val="visible"/>
                                      </p:to>
                                    </p:set>
                                    <p:animEffect transition="in" filter="fade">
                                      <p:cBhvr>
                                        <p:cTn id="197" dur="1000"/>
                                        <p:tgtEl>
                                          <p:spTgt spid="72"/>
                                        </p:tgtEl>
                                      </p:cBhvr>
                                    </p:animEffect>
                                    <p:anim calcmode="lin" valueType="num">
                                      <p:cBhvr>
                                        <p:cTn id="198" dur="1000" fill="hold"/>
                                        <p:tgtEl>
                                          <p:spTgt spid="72"/>
                                        </p:tgtEl>
                                        <p:attrNameLst>
                                          <p:attrName>ppt_x</p:attrName>
                                        </p:attrNameLst>
                                      </p:cBhvr>
                                      <p:tavLst>
                                        <p:tav tm="0">
                                          <p:val>
                                            <p:strVal val="#ppt_x"/>
                                          </p:val>
                                        </p:tav>
                                        <p:tav tm="100000">
                                          <p:val>
                                            <p:strVal val="#ppt_x"/>
                                          </p:val>
                                        </p:tav>
                                      </p:tavLst>
                                    </p:anim>
                                    <p:anim calcmode="lin" valueType="num">
                                      <p:cBhvr>
                                        <p:cTn id="199"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44"/>
                  </p:tgtEl>
                </p:cond>
              </p:nextCondLst>
            </p:seq>
            <p:seq concurrent="1" nextAc="seek">
              <p:cTn id="200" restart="whenNotActive" fill="hold" evtFilter="cancelBubble" nodeType="interactiveSeq">
                <p:stCondLst>
                  <p:cond evt="onClick" delay="0">
                    <p:tgtEl>
                      <p:spTgt spid="72"/>
                    </p:tgtEl>
                  </p:cond>
                </p:stCondLst>
                <p:endSync evt="end" delay="0">
                  <p:rtn val="all"/>
                </p:endSync>
                <p:childTnLst>
                  <p:par>
                    <p:cTn id="201" fill="hold">
                      <p:stCondLst>
                        <p:cond delay="0"/>
                      </p:stCondLst>
                      <p:childTnLst>
                        <p:par>
                          <p:cTn id="202" fill="hold">
                            <p:stCondLst>
                              <p:cond delay="0"/>
                            </p:stCondLst>
                            <p:childTnLst>
                              <p:par>
                                <p:cTn id="203" presetID="10" presetClass="entr" presetSubtype="0" fill="hold" nodeType="clickEffect">
                                  <p:stCondLst>
                                    <p:cond delay="0"/>
                                  </p:stCondLst>
                                  <p:childTnLst>
                                    <p:set>
                                      <p:cBhvr>
                                        <p:cTn id="204" dur="1" fill="hold">
                                          <p:stCondLst>
                                            <p:cond delay="0"/>
                                          </p:stCondLst>
                                        </p:cTn>
                                        <p:tgtEl>
                                          <p:spTgt spid="75"/>
                                        </p:tgtEl>
                                        <p:attrNameLst>
                                          <p:attrName>style.visibility</p:attrName>
                                        </p:attrNameLst>
                                      </p:cBhvr>
                                      <p:to>
                                        <p:strVal val="visible"/>
                                      </p:to>
                                    </p:set>
                                    <p:animEffect transition="in" filter="fade">
                                      <p:cBhvr>
                                        <p:cTn id="205" dur="500"/>
                                        <p:tgtEl>
                                          <p:spTgt spid="75"/>
                                        </p:tgtEl>
                                      </p:cBhvr>
                                    </p:animEffect>
                                  </p:childTnLst>
                                </p:cTn>
                              </p:par>
                              <p:par>
                                <p:cTn id="206" presetID="10" presetClass="entr" presetSubtype="0" fill="hold" grpId="1" nodeType="withEffect">
                                  <p:stCondLst>
                                    <p:cond delay="0"/>
                                  </p:stCondLst>
                                  <p:childTnLst>
                                    <p:set>
                                      <p:cBhvr>
                                        <p:cTn id="207" dur="1" fill="hold">
                                          <p:stCondLst>
                                            <p:cond delay="0"/>
                                          </p:stCondLst>
                                        </p:cTn>
                                        <p:tgtEl>
                                          <p:spTgt spid="77"/>
                                        </p:tgtEl>
                                        <p:attrNameLst>
                                          <p:attrName>style.visibility</p:attrName>
                                        </p:attrNameLst>
                                      </p:cBhvr>
                                      <p:to>
                                        <p:strVal val="visible"/>
                                      </p:to>
                                    </p:set>
                                    <p:animEffect transition="in" filter="fade">
                                      <p:cBhvr>
                                        <p:cTn id="208" dur="500"/>
                                        <p:tgtEl>
                                          <p:spTgt spid="77"/>
                                        </p:tgtEl>
                                      </p:cBhvr>
                                    </p:animEffect>
                                  </p:childTnLst>
                                </p:cTn>
                              </p:par>
                              <p:par>
                                <p:cTn id="209" presetID="1" presetClass="mediacall" presetSubtype="0" fill="hold" nodeType="withEffect">
                                  <p:stCondLst>
                                    <p:cond delay="0"/>
                                  </p:stCondLst>
                                  <p:childTnLst>
                                    <p:cmd type="call" cmd="playFrom(0.0)">
                                      <p:cBhvr>
                                        <p:cTn id="210" dur="3866" fill="hold"/>
                                        <p:tgtEl>
                                          <p:spTgt spid="22"/>
                                        </p:tgtEl>
                                      </p:cBhvr>
                                    </p:cmd>
                                  </p:childTnLst>
                                </p:cTn>
                              </p:par>
                              <p:par>
                                <p:cTn id="211" presetID="10" presetClass="exit" presetSubtype="0" fill="hold" nodeType="withEffect">
                                  <p:stCondLst>
                                    <p:cond delay="0"/>
                                  </p:stCondLst>
                                  <p:childTnLst>
                                    <p:animEffect transition="out" filter="fade">
                                      <p:cBhvr>
                                        <p:cTn id="212" dur="500"/>
                                        <p:tgtEl>
                                          <p:spTgt spid="69"/>
                                        </p:tgtEl>
                                      </p:cBhvr>
                                    </p:animEffect>
                                    <p:set>
                                      <p:cBhvr>
                                        <p:cTn id="213" dur="1" fill="hold">
                                          <p:stCondLst>
                                            <p:cond delay="499"/>
                                          </p:stCondLst>
                                        </p:cTn>
                                        <p:tgtEl>
                                          <p:spTgt spid="69"/>
                                        </p:tgtEl>
                                        <p:attrNameLst>
                                          <p:attrName>style.visibility</p:attrName>
                                        </p:attrNameLst>
                                      </p:cBhvr>
                                      <p:to>
                                        <p:strVal val="hidden"/>
                                      </p:to>
                                    </p:set>
                                  </p:childTnLst>
                                </p:cTn>
                              </p:par>
                              <p:par>
                                <p:cTn id="214" presetID="42" presetClass="exit" presetSubtype="0" fill="hold" nodeType="withEffect">
                                  <p:stCondLst>
                                    <p:cond delay="1000"/>
                                  </p:stCondLst>
                                  <p:childTnLst>
                                    <p:animEffect transition="out" filter="fade">
                                      <p:cBhvr>
                                        <p:cTn id="215" dur="1000"/>
                                        <p:tgtEl>
                                          <p:spTgt spid="65"/>
                                        </p:tgtEl>
                                      </p:cBhvr>
                                    </p:animEffect>
                                    <p:anim calcmode="lin" valueType="num">
                                      <p:cBhvr>
                                        <p:cTn id="216" dur="1000"/>
                                        <p:tgtEl>
                                          <p:spTgt spid="65"/>
                                        </p:tgtEl>
                                        <p:attrNameLst>
                                          <p:attrName>ppt_x</p:attrName>
                                        </p:attrNameLst>
                                      </p:cBhvr>
                                      <p:tavLst>
                                        <p:tav tm="0">
                                          <p:val>
                                            <p:strVal val="ppt_x"/>
                                          </p:val>
                                        </p:tav>
                                        <p:tav tm="100000">
                                          <p:val>
                                            <p:strVal val="ppt_x"/>
                                          </p:val>
                                        </p:tav>
                                      </p:tavLst>
                                    </p:anim>
                                    <p:anim calcmode="lin" valueType="num">
                                      <p:cBhvr>
                                        <p:cTn id="217" dur="1000"/>
                                        <p:tgtEl>
                                          <p:spTgt spid="65"/>
                                        </p:tgtEl>
                                        <p:attrNameLst>
                                          <p:attrName>ppt_y</p:attrName>
                                        </p:attrNameLst>
                                      </p:cBhvr>
                                      <p:tavLst>
                                        <p:tav tm="0">
                                          <p:val>
                                            <p:strVal val="ppt_y"/>
                                          </p:val>
                                        </p:tav>
                                        <p:tav tm="100000">
                                          <p:val>
                                            <p:strVal val="ppt_y+.1"/>
                                          </p:val>
                                        </p:tav>
                                      </p:tavLst>
                                    </p:anim>
                                    <p:set>
                                      <p:cBhvr>
                                        <p:cTn id="218" dur="1" fill="hold">
                                          <p:stCondLst>
                                            <p:cond delay="999"/>
                                          </p:stCondLst>
                                        </p:cTn>
                                        <p:tgtEl>
                                          <p:spTgt spid="65"/>
                                        </p:tgtEl>
                                        <p:attrNameLst>
                                          <p:attrName>style.visibility</p:attrName>
                                        </p:attrNameLst>
                                      </p:cBhvr>
                                      <p:to>
                                        <p:strVal val="hidden"/>
                                      </p:to>
                                    </p:set>
                                  </p:childTnLst>
                                </p:cTn>
                              </p:par>
                              <p:par>
                                <p:cTn id="219" presetID="42" presetClass="exit" presetSubtype="0" fill="hold" nodeType="withEffect">
                                  <p:stCondLst>
                                    <p:cond delay="1000"/>
                                  </p:stCondLst>
                                  <p:childTnLst>
                                    <p:animEffect transition="out" filter="fade">
                                      <p:cBhvr>
                                        <p:cTn id="220" dur="1000"/>
                                        <p:tgtEl>
                                          <p:spTgt spid="72"/>
                                        </p:tgtEl>
                                      </p:cBhvr>
                                    </p:animEffect>
                                    <p:anim calcmode="lin" valueType="num">
                                      <p:cBhvr>
                                        <p:cTn id="221" dur="1000"/>
                                        <p:tgtEl>
                                          <p:spTgt spid="72"/>
                                        </p:tgtEl>
                                        <p:attrNameLst>
                                          <p:attrName>ppt_x</p:attrName>
                                        </p:attrNameLst>
                                      </p:cBhvr>
                                      <p:tavLst>
                                        <p:tav tm="0">
                                          <p:val>
                                            <p:strVal val="ppt_x"/>
                                          </p:val>
                                        </p:tav>
                                        <p:tav tm="100000">
                                          <p:val>
                                            <p:strVal val="ppt_x"/>
                                          </p:val>
                                        </p:tav>
                                      </p:tavLst>
                                    </p:anim>
                                    <p:anim calcmode="lin" valueType="num">
                                      <p:cBhvr>
                                        <p:cTn id="222" dur="1000"/>
                                        <p:tgtEl>
                                          <p:spTgt spid="72"/>
                                        </p:tgtEl>
                                        <p:attrNameLst>
                                          <p:attrName>ppt_y</p:attrName>
                                        </p:attrNameLst>
                                      </p:cBhvr>
                                      <p:tavLst>
                                        <p:tav tm="0">
                                          <p:val>
                                            <p:strVal val="ppt_y"/>
                                          </p:val>
                                        </p:tav>
                                        <p:tav tm="100000">
                                          <p:val>
                                            <p:strVal val="ppt_y+.1"/>
                                          </p:val>
                                        </p:tav>
                                      </p:tavLst>
                                    </p:anim>
                                    <p:set>
                                      <p:cBhvr>
                                        <p:cTn id="223" dur="1" fill="hold">
                                          <p:stCondLst>
                                            <p:cond delay="999"/>
                                          </p:stCondLst>
                                        </p:cTn>
                                        <p:tgtEl>
                                          <p:spTgt spid="72"/>
                                        </p:tgtEl>
                                        <p:attrNameLst>
                                          <p:attrName>style.visibility</p:attrName>
                                        </p:attrNameLst>
                                      </p:cBhvr>
                                      <p:to>
                                        <p:strVal val="hidden"/>
                                      </p:to>
                                    </p:set>
                                  </p:childTnLst>
                                </p:cTn>
                              </p:par>
                              <p:par>
                                <p:cTn id="224" presetID="10" presetClass="exit" presetSubtype="0" fill="hold" nodeType="withEffect">
                                  <p:stCondLst>
                                    <p:cond delay="1000"/>
                                  </p:stCondLst>
                                  <p:childTnLst>
                                    <p:animEffect transition="out" filter="fade">
                                      <p:cBhvr>
                                        <p:cTn id="225" dur="500"/>
                                        <p:tgtEl>
                                          <p:spTgt spid="1044"/>
                                        </p:tgtEl>
                                      </p:cBhvr>
                                    </p:animEffect>
                                    <p:set>
                                      <p:cBhvr>
                                        <p:cTn id="226" dur="1" fill="hold">
                                          <p:stCondLst>
                                            <p:cond delay="499"/>
                                          </p:stCondLst>
                                        </p:cTn>
                                        <p:tgtEl>
                                          <p:spTgt spid="1044"/>
                                        </p:tgtEl>
                                        <p:attrNameLst>
                                          <p:attrName>style.visibility</p:attrName>
                                        </p:attrNameLst>
                                      </p:cBhvr>
                                      <p:to>
                                        <p:strVal val="hidden"/>
                                      </p:to>
                                    </p:set>
                                  </p:childTnLst>
                                </p:cTn>
                              </p:par>
                            </p:childTnLst>
                          </p:cTn>
                        </p:par>
                      </p:childTnLst>
                    </p:cTn>
                  </p:par>
                </p:childTnLst>
              </p:cTn>
              <p:nextCondLst>
                <p:cond evt="onClick" delay="0">
                  <p:tgtEl>
                    <p:spTgt spid="72"/>
                  </p:tgtEl>
                </p:cond>
              </p:nextCondLst>
            </p:seq>
            <p:seq concurrent="1" nextAc="seek">
              <p:cTn id="227" restart="whenNotActive" fill="hold" evtFilter="cancelBubble" nodeType="interactiveSeq">
                <p:stCondLst>
                  <p:cond evt="onClick" delay="0">
                    <p:tgtEl>
                      <p:spTgt spid="69"/>
                    </p:tgtEl>
                  </p:cond>
                </p:stCondLst>
                <p:endSync evt="end" delay="0">
                  <p:rtn val="all"/>
                </p:endSync>
                <p:childTnLst>
                  <p:par>
                    <p:cTn id="228" fill="hold">
                      <p:stCondLst>
                        <p:cond delay="0"/>
                      </p:stCondLst>
                      <p:childTnLst>
                        <p:par>
                          <p:cTn id="229" fill="hold">
                            <p:stCondLst>
                              <p:cond delay="0"/>
                            </p:stCondLst>
                            <p:childTnLst>
                              <p:par>
                                <p:cTn id="230" presetID="10" presetClass="entr" presetSubtype="0" fill="hold" grpId="0" nodeType="clickEffect">
                                  <p:stCondLst>
                                    <p:cond delay="0"/>
                                  </p:stCondLst>
                                  <p:childTnLst>
                                    <p:set>
                                      <p:cBhvr>
                                        <p:cTn id="231" dur="1" fill="hold">
                                          <p:stCondLst>
                                            <p:cond delay="0"/>
                                          </p:stCondLst>
                                        </p:cTn>
                                        <p:tgtEl>
                                          <p:spTgt spid="77"/>
                                        </p:tgtEl>
                                        <p:attrNameLst>
                                          <p:attrName>style.visibility</p:attrName>
                                        </p:attrNameLst>
                                      </p:cBhvr>
                                      <p:to>
                                        <p:strVal val="visible"/>
                                      </p:to>
                                    </p:set>
                                    <p:animEffect transition="in" filter="fade">
                                      <p:cBhvr>
                                        <p:cTn id="232" dur="500"/>
                                        <p:tgtEl>
                                          <p:spTgt spid="77"/>
                                        </p:tgtEl>
                                      </p:cBhvr>
                                    </p:animEffect>
                                  </p:childTnLst>
                                </p:cTn>
                              </p:par>
                              <p:par>
                                <p:cTn id="233" presetID="10" presetClass="entr" presetSubtype="0" fill="hold" nodeType="withEffect">
                                  <p:stCondLst>
                                    <p:cond delay="0"/>
                                  </p:stCondLst>
                                  <p:childTnLst>
                                    <p:set>
                                      <p:cBhvr>
                                        <p:cTn id="234" dur="1" fill="hold">
                                          <p:stCondLst>
                                            <p:cond delay="0"/>
                                          </p:stCondLst>
                                        </p:cTn>
                                        <p:tgtEl>
                                          <p:spTgt spid="76"/>
                                        </p:tgtEl>
                                        <p:attrNameLst>
                                          <p:attrName>style.visibility</p:attrName>
                                        </p:attrNameLst>
                                      </p:cBhvr>
                                      <p:to>
                                        <p:strVal val="visible"/>
                                      </p:to>
                                    </p:set>
                                    <p:animEffect transition="in" filter="fade">
                                      <p:cBhvr>
                                        <p:cTn id="235" dur="500"/>
                                        <p:tgtEl>
                                          <p:spTgt spid="76"/>
                                        </p:tgtEl>
                                      </p:cBhvr>
                                    </p:animEffect>
                                  </p:childTnLst>
                                </p:cTn>
                              </p:par>
                              <p:par>
                                <p:cTn id="236" presetID="1" presetClass="mediacall" presetSubtype="0" fill="hold" nodeType="withEffect">
                                  <p:stCondLst>
                                    <p:cond delay="0"/>
                                  </p:stCondLst>
                                  <p:childTnLst>
                                    <p:cmd type="call" cmd="playFrom(0.0)">
                                      <p:cBhvr>
                                        <p:cTn id="237" dur="3056" fill="hold"/>
                                        <p:tgtEl>
                                          <p:spTgt spid="21"/>
                                        </p:tgtEl>
                                      </p:cBhvr>
                                    </p:cmd>
                                  </p:childTnLst>
                                </p:cTn>
                              </p:par>
                              <p:par>
                                <p:cTn id="238" presetID="10" presetClass="exit" presetSubtype="0" fill="hold" nodeType="withEffect">
                                  <p:stCondLst>
                                    <p:cond delay="0"/>
                                  </p:stCondLst>
                                  <p:childTnLst>
                                    <p:animEffect transition="out" filter="fade">
                                      <p:cBhvr>
                                        <p:cTn id="239" dur="500"/>
                                        <p:tgtEl>
                                          <p:spTgt spid="72"/>
                                        </p:tgtEl>
                                      </p:cBhvr>
                                    </p:animEffect>
                                    <p:set>
                                      <p:cBhvr>
                                        <p:cTn id="240" dur="1" fill="hold">
                                          <p:stCondLst>
                                            <p:cond delay="499"/>
                                          </p:stCondLst>
                                        </p:cTn>
                                        <p:tgtEl>
                                          <p:spTgt spid="72"/>
                                        </p:tgtEl>
                                        <p:attrNameLst>
                                          <p:attrName>style.visibility</p:attrName>
                                        </p:attrNameLst>
                                      </p:cBhvr>
                                      <p:to>
                                        <p:strVal val="hidden"/>
                                      </p:to>
                                    </p:set>
                                  </p:childTnLst>
                                </p:cTn>
                              </p:par>
                              <p:par>
                                <p:cTn id="241" presetID="42" presetClass="exit" presetSubtype="0" fill="hold" nodeType="withEffect">
                                  <p:stCondLst>
                                    <p:cond delay="1000"/>
                                  </p:stCondLst>
                                  <p:childTnLst>
                                    <p:animEffect transition="out" filter="fade">
                                      <p:cBhvr>
                                        <p:cTn id="242" dur="1000"/>
                                        <p:tgtEl>
                                          <p:spTgt spid="65"/>
                                        </p:tgtEl>
                                      </p:cBhvr>
                                    </p:animEffect>
                                    <p:anim calcmode="lin" valueType="num">
                                      <p:cBhvr>
                                        <p:cTn id="243" dur="1000"/>
                                        <p:tgtEl>
                                          <p:spTgt spid="65"/>
                                        </p:tgtEl>
                                        <p:attrNameLst>
                                          <p:attrName>ppt_x</p:attrName>
                                        </p:attrNameLst>
                                      </p:cBhvr>
                                      <p:tavLst>
                                        <p:tav tm="0">
                                          <p:val>
                                            <p:strVal val="ppt_x"/>
                                          </p:val>
                                        </p:tav>
                                        <p:tav tm="100000">
                                          <p:val>
                                            <p:strVal val="ppt_x"/>
                                          </p:val>
                                        </p:tav>
                                      </p:tavLst>
                                    </p:anim>
                                    <p:anim calcmode="lin" valueType="num">
                                      <p:cBhvr>
                                        <p:cTn id="244" dur="1000"/>
                                        <p:tgtEl>
                                          <p:spTgt spid="65"/>
                                        </p:tgtEl>
                                        <p:attrNameLst>
                                          <p:attrName>ppt_y</p:attrName>
                                        </p:attrNameLst>
                                      </p:cBhvr>
                                      <p:tavLst>
                                        <p:tav tm="0">
                                          <p:val>
                                            <p:strVal val="ppt_y"/>
                                          </p:val>
                                        </p:tav>
                                        <p:tav tm="100000">
                                          <p:val>
                                            <p:strVal val="ppt_y+.1"/>
                                          </p:val>
                                        </p:tav>
                                      </p:tavLst>
                                    </p:anim>
                                    <p:set>
                                      <p:cBhvr>
                                        <p:cTn id="245" dur="1" fill="hold">
                                          <p:stCondLst>
                                            <p:cond delay="999"/>
                                          </p:stCondLst>
                                        </p:cTn>
                                        <p:tgtEl>
                                          <p:spTgt spid="65"/>
                                        </p:tgtEl>
                                        <p:attrNameLst>
                                          <p:attrName>style.visibility</p:attrName>
                                        </p:attrNameLst>
                                      </p:cBhvr>
                                      <p:to>
                                        <p:strVal val="hidden"/>
                                      </p:to>
                                    </p:set>
                                  </p:childTnLst>
                                </p:cTn>
                              </p:par>
                              <p:par>
                                <p:cTn id="246" presetID="42" presetClass="exit" presetSubtype="0" fill="hold" nodeType="withEffect">
                                  <p:stCondLst>
                                    <p:cond delay="1000"/>
                                  </p:stCondLst>
                                  <p:childTnLst>
                                    <p:animEffect transition="out" filter="fade">
                                      <p:cBhvr>
                                        <p:cTn id="247" dur="1000"/>
                                        <p:tgtEl>
                                          <p:spTgt spid="69"/>
                                        </p:tgtEl>
                                      </p:cBhvr>
                                    </p:animEffect>
                                    <p:anim calcmode="lin" valueType="num">
                                      <p:cBhvr>
                                        <p:cTn id="248" dur="1000"/>
                                        <p:tgtEl>
                                          <p:spTgt spid="69"/>
                                        </p:tgtEl>
                                        <p:attrNameLst>
                                          <p:attrName>ppt_x</p:attrName>
                                        </p:attrNameLst>
                                      </p:cBhvr>
                                      <p:tavLst>
                                        <p:tav tm="0">
                                          <p:val>
                                            <p:strVal val="ppt_x"/>
                                          </p:val>
                                        </p:tav>
                                        <p:tav tm="100000">
                                          <p:val>
                                            <p:strVal val="ppt_x"/>
                                          </p:val>
                                        </p:tav>
                                      </p:tavLst>
                                    </p:anim>
                                    <p:anim calcmode="lin" valueType="num">
                                      <p:cBhvr>
                                        <p:cTn id="249" dur="1000"/>
                                        <p:tgtEl>
                                          <p:spTgt spid="69"/>
                                        </p:tgtEl>
                                        <p:attrNameLst>
                                          <p:attrName>ppt_y</p:attrName>
                                        </p:attrNameLst>
                                      </p:cBhvr>
                                      <p:tavLst>
                                        <p:tav tm="0">
                                          <p:val>
                                            <p:strVal val="ppt_y"/>
                                          </p:val>
                                        </p:tav>
                                        <p:tav tm="100000">
                                          <p:val>
                                            <p:strVal val="ppt_y+.1"/>
                                          </p:val>
                                        </p:tav>
                                      </p:tavLst>
                                    </p:anim>
                                    <p:set>
                                      <p:cBhvr>
                                        <p:cTn id="250" dur="1" fill="hold">
                                          <p:stCondLst>
                                            <p:cond delay="999"/>
                                          </p:stCondLst>
                                        </p:cTn>
                                        <p:tgtEl>
                                          <p:spTgt spid="69"/>
                                        </p:tgtEl>
                                        <p:attrNameLst>
                                          <p:attrName>style.visibility</p:attrName>
                                        </p:attrNameLst>
                                      </p:cBhvr>
                                      <p:to>
                                        <p:strVal val="hidden"/>
                                      </p:to>
                                    </p:set>
                                  </p:childTnLst>
                                </p:cTn>
                              </p:par>
                              <p:par>
                                <p:cTn id="251" presetID="22" presetClass="exit" presetSubtype="4" fill="hold" nodeType="withEffect">
                                  <p:stCondLst>
                                    <p:cond delay="1000"/>
                                  </p:stCondLst>
                                  <p:childTnLst>
                                    <p:animEffect transition="out" filter="wipe(down)">
                                      <p:cBhvr>
                                        <p:cTn id="252" dur="500"/>
                                        <p:tgtEl>
                                          <p:spTgt spid="1044"/>
                                        </p:tgtEl>
                                      </p:cBhvr>
                                    </p:animEffect>
                                    <p:set>
                                      <p:cBhvr>
                                        <p:cTn id="253" dur="1" fill="hold">
                                          <p:stCondLst>
                                            <p:cond delay="499"/>
                                          </p:stCondLst>
                                        </p:cTn>
                                        <p:tgtEl>
                                          <p:spTgt spid="1044"/>
                                        </p:tgtEl>
                                        <p:attrNameLst>
                                          <p:attrName>style.visibility</p:attrName>
                                        </p:attrNameLst>
                                      </p:cBhvr>
                                      <p:to>
                                        <p:strVal val="hidden"/>
                                      </p:to>
                                    </p:set>
                                  </p:childTnLst>
                                </p:cTn>
                              </p:par>
                            </p:childTnLst>
                          </p:cTn>
                        </p:par>
                      </p:childTnLst>
                    </p:cTn>
                  </p:par>
                </p:childTnLst>
              </p:cTn>
              <p:nextCondLst>
                <p:cond evt="onClick" delay="0">
                  <p:tgtEl>
                    <p:spTgt spid="69"/>
                  </p:tgtEl>
                </p:cond>
              </p:nextCondLst>
            </p:seq>
            <p:audio>
              <p:cMediaNode vol="80000" showWhenStopped="0">
                <p:cTn id="254" fill="hold" display="0">
                  <p:stCondLst>
                    <p:cond delay="indefinite"/>
                  </p:stCondLst>
                  <p:endCondLst>
                    <p:cond evt="onStopAudio" delay="0">
                      <p:tgtEl>
                        <p:sldTgt/>
                      </p:tgtEl>
                    </p:cond>
                  </p:endCondLst>
                </p:cTn>
                <p:tgtEl>
                  <p:spTgt spid="78"/>
                </p:tgtEl>
              </p:cMediaNode>
            </p:audio>
            <p:audio>
              <p:cMediaNode vol="80000" showWhenStopped="0">
                <p:cTn id="255" fill="hold" display="0">
                  <p:stCondLst>
                    <p:cond delay="indefinite"/>
                  </p:stCondLst>
                  <p:endCondLst>
                    <p:cond evt="onStopAudio" delay="0">
                      <p:tgtEl>
                        <p:sldTgt/>
                      </p:tgtEl>
                    </p:cond>
                  </p:endCondLst>
                </p:cTn>
                <p:tgtEl>
                  <p:spTgt spid="79"/>
                </p:tgtEl>
              </p:cMediaNode>
            </p:audio>
            <p:seq concurrent="1" nextAc="seek">
              <p:cTn id="256" restart="whenNotActive" fill="hold" evtFilter="cancelBubble" nodeType="interactiveSeq">
                <p:stCondLst>
                  <p:cond evt="onClick" delay="0">
                    <p:tgtEl>
                      <p:spTgt spid="48"/>
                    </p:tgtEl>
                  </p:cond>
                </p:stCondLst>
                <p:endSync evt="end" delay="0">
                  <p:rtn val="all"/>
                </p:endSync>
                <p:childTnLst>
                  <p:par>
                    <p:cTn id="257" fill="hold">
                      <p:stCondLst>
                        <p:cond delay="0"/>
                      </p:stCondLst>
                      <p:childTnLst>
                        <p:par>
                          <p:cTn id="258" fill="hold">
                            <p:stCondLst>
                              <p:cond delay="0"/>
                            </p:stCondLst>
                            <p:childTnLst>
                              <p:par>
                                <p:cTn id="259" presetID="42" presetClass="entr" presetSubtype="0" fill="hold" nodeType="clickEffect">
                                  <p:stCondLst>
                                    <p:cond delay="0"/>
                                  </p:stCondLst>
                                  <p:childTnLst>
                                    <p:set>
                                      <p:cBhvr>
                                        <p:cTn id="260" dur="1" fill="hold">
                                          <p:stCondLst>
                                            <p:cond delay="0"/>
                                          </p:stCondLst>
                                        </p:cTn>
                                        <p:tgtEl>
                                          <p:spTgt spid="84"/>
                                        </p:tgtEl>
                                        <p:attrNameLst>
                                          <p:attrName>style.visibility</p:attrName>
                                        </p:attrNameLst>
                                      </p:cBhvr>
                                      <p:to>
                                        <p:strVal val="visible"/>
                                      </p:to>
                                    </p:set>
                                    <p:animEffect transition="in" filter="fade">
                                      <p:cBhvr>
                                        <p:cTn id="261" dur="1000"/>
                                        <p:tgtEl>
                                          <p:spTgt spid="84"/>
                                        </p:tgtEl>
                                      </p:cBhvr>
                                    </p:animEffect>
                                    <p:anim calcmode="lin" valueType="num">
                                      <p:cBhvr>
                                        <p:cTn id="262" dur="1000" fill="hold"/>
                                        <p:tgtEl>
                                          <p:spTgt spid="84"/>
                                        </p:tgtEl>
                                        <p:attrNameLst>
                                          <p:attrName>ppt_x</p:attrName>
                                        </p:attrNameLst>
                                      </p:cBhvr>
                                      <p:tavLst>
                                        <p:tav tm="0">
                                          <p:val>
                                            <p:strVal val="#ppt_x"/>
                                          </p:val>
                                        </p:tav>
                                        <p:tav tm="100000">
                                          <p:val>
                                            <p:strVal val="#ppt_x"/>
                                          </p:val>
                                        </p:tav>
                                      </p:tavLst>
                                    </p:anim>
                                    <p:anim calcmode="lin" valueType="num">
                                      <p:cBhvr>
                                        <p:cTn id="263" dur="1000" fill="hold"/>
                                        <p:tgtEl>
                                          <p:spTgt spid="84"/>
                                        </p:tgtEl>
                                        <p:attrNameLst>
                                          <p:attrName>ppt_y</p:attrName>
                                        </p:attrNameLst>
                                      </p:cBhvr>
                                      <p:tavLst>
                                        <p:tav tm="0">
                                          <p:val>
                                            <p:strVal val="#ppt_y+.1"/>
                                          </p:val>
                                        </p:tav>
                                        <p:tav tm="100000">
                                          <p:val>
                                            <p:strVal val="#ppt_y"/>
                                          </p:val>
                                        </p:tav>
                                      </p:tavLst>
                                    </p:anim>
                                  </p:childTnLst>
                                </p:cTn>
                              </p:par>
                              <p:par>
                                <p:cTn id="264" presetID="42" presetClass="entr" presetSubtype="0" fill="hold" nodeType="withEffect">
                                  <p:stCondLst>
                                    <p:cond delay="0"/>
                                  </p:stCondLst>
                                  <p:childTnLst>
                                    <p:set>
                                      <p:cBhvr>
                                        <p:cTn id="265" dur="1" fill="hold">
                                          <p:stCondLst>
                                            <p:cond delay="0"/>
                                          </p:stCondLst>
                                        </p:cTn>
                                        <p:tgtEl>
                                          <p:spTgt spid="80"/>
                                        </p:tgtEl>
                                        <p:attrNameLst>
                                          <p:attrName>style.visibility</p:attrName>
                                        </p:attrNameLst>
                                      </p:cBhvr>
                                      <p:to>
                                        <p:strVal val="visible"/>
                                      </p:to>
                                    </p:set>
                                    <p:animEffect transition="in" filter="fade">
                                      <p:cBhvr>
                                        <p:cTn id="266" dur="1000"/>
                                        <p:tgtEl>
                                          <p:spTgt spid="80"/>
                                        </p:tgtEl>
                                      </p:cBhvr>
                                    </p:animEffect>
                                    <p:anim calcmode="lin" valueType="num">
                                      <p:cBhvr>
                                        <p:cTn id="267" dur="1000" fill="hold"/>
                                        <p:tgtEl>
                                          <p:spTgt spid="80"/>
                                        </p:tgtEl>
                                        <p:attrNameLst>
                                          <p:attrName>ppt_x</p:attrName>
                                        </p:attrNameLst>
                                      </p:cBhvr>
                                      <p:tavLst>
                                        <p:tav tm="0">
                                          <p:val>
                                            <p:strVal val="#ppt_x"/>
                                          </p:val>
                                        </p:tav>
                                        <p:tav tm="100000">
                                          <p:val>
                                            <p:strVal val="#ppt_x"/>
                                          </p:val>
                                        </p:tav>
                                      </p:tavLst>
                                    </p:anim>
                                    <p:anim calcmode="lin" valueType="num">
                                      <p:cBhvr>
                                        <p:cTn id="268" dur="1000" fill="hold"/>
                                        <p:tgtEl>
                                          <p:spTgt spid="80"/>
                                        </p:tgtEl>
                                        <p:attrNameLst>
                                          <p:attrName>ppt_y</p:attrName>
                                        </p:attrNameLst>
                                      </p:cBhvr>
                                      <p:tavLst>
                                        <p:tav tm="0">
                                          <p:val>
                                            <p:strVal val="#ppt_y+.1"/>
                                          </p:val>
                                        </p:tav>
                                        <p:tav tm="100000">
                                          <p:val>
                                            <p:strVal val="#ppt_y"/>
                                          </p:val>
                                        </p:tav>
                                      </p:tavLst>
                                    </p:anim>
                                  </p:childTnLst>
                                </p:cTn>
                              </p:par>
                              <p:par>
                                <p:cTn id="269" presetID="42" presetClass="entr" presetSubtype="0" fill="hold" nodeType="withEffect">
                                  <p:stCondLst>
                                    <p:cond delay="0"/>
                                  </p:stCondLst>
                                  <p:childTnLst>
                                    <p:set>
                                      <p:cBhvr>
                                        <p:cTn id="270" dur="1" fill="hold">
                                          <p:stCondLst>
                                            <p:cond delay="0"/>
                                          </p:stCondLst>
                                        </p:cTn>
                                        <p:tgtEl>
                                          <p:spTgt spid="87"/>
                                        </p:tgtEl>
                                        <p:attrNameLst>
                                          <p:attrName>style.visibility</p:attrName>
                                        </p:attrNameLst>
                                      </p:cBhvr>
                                      <p:to>
                                        <p:strVal val="visible"/>
                                      </p:to>
                                    </p:set>
                                    <p:animEffect transition="in" filter="fade">
                                      <p:cBhvr>
                                        <p:cTn id="271" dur="1000"/>
                                        <p:tgtEl>
                                          <p:spTgt spid="87"/>
                                        </p:tgtEl>
                                      </p:cBhvr>
                                    </p:animEffect>
                                    <p:anim calcmode="lin" valueType="num">
                                      <p:cBhvr>
                                        <p:cTn id="272" dur="1000" fill="hold"/>
                                        <p:tgtEl>
                                          <p:spTgt spid="87"/>
                                        </p:tgtEl>
                                        <p:attrNameLst>
                                          <p:attrName>ppt_x</p:attrName>
                                        </p:attrNameLst>
                                      </p:cBhvr>
                                      <p:tavLst>
                                        <p:tav tm="0">
                                          <p:val>
                                            <p:strVal val="#ppt_x"/>
                                          </p:val>
                                        </p:tav>
                                        <p:tav tm="100000">
                                          <p:val>
                                            <p:strVal val="#ppt_x"/>
                                          </p:val>
                                        </p:tav>
                                      </p:tavLst>
                                    </p:anim>
                                    <p:anim calcmode="lin" valueType="num">
                                      <p:cBhvr>
                                        <p:cTn id="273"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8"/>
                  </p:tgtEl>
                </p:cond>
              </p:nextCondLst>
            </p:seq>
            <p:seq concurrent="1" nextAc="seek">
              <p:cTn id="274" restart="whenNotActive" fill="hold" evtFilter="cancelBubble" nodeType="interactiveSeq">
                <p:stCondLst>
                  <p:cond evt="onClick" delay="0">
                    <p:tgtEl>
                      <p:spTgt spid="87"/>
                    </p:tgtEl>
                  </p:cond>
                </p:stCondLst>
                <p:endSync evt="end" delay="0">
                  <p:rtn val="all"/>
                </p:endSync>
                <p:childTnLst>
                  <p:par>
                    <p:cTn id="275" fill="hold">
                      <p:stCondLst>
                        <p:cond delay="0"/>
                      </p:stCondLst>
                      <p:childTnLst>
                        <p:par>
                          <p:cTn id="276" fill="hold">
                            <p:stCondLst>
                              <p:cond delay="0"/>
                            </p:stCondLst>
                            <p:childTnLst>
                              <p:par>
                                <p:cTn id="277" presetID="10" presetClass="entr" presetSubtype="0" fill="hold" nodeType="clickEffect">
                                  <p:stCondLst>
                                    <p:cond delay="0"/>
                                  </p:stCondLst>
                                  <p:childTnLst>
                                    <p:set>
                                      <p:cBhvr>
                                        <p:cTn id="278" dur="1" fill="hold">
                                          <p:stCondLst>
                                            <p:cond delay="0"/>
                                          </p:stCondLst>
                                        </p:cTn>
                                        <p:tgtEl>
                                          <p:spTgt spid="90"/>
                                        </p:tgtEl>
                                        <p:attrNameLst>
                                          <p:attrName>style.visibility</p:attrName>
                                        </p:attrNameLst>
                                      </p:cBhvr>
                                      <p:to>
                                        <p:strVal val="visible"/>
                                      </p:to>
                                    </p:set>
                                    <p:animEffect transition="in" filter="fade">
                                      <p:cBhvr>
                                        <p:cTn id="279" dur="500"/>
                                        <p:tgtEl>
                                          <p:spTgt spid="90"/>
                                        </p:tgtEl>
                                      </p:cBhvr>
                                    </p:animEffect>
                                  </p:childTnLst>
                                </p:cTn>
                              </p:par>
                              <p:par>
                                <p:cTn id="280" presetID="10" presetClass="entr" presetSubtype="0" fill="hold" grpId="1" nodeType="withEffect">
                                  <p:stCondLst>
                                    <p:cond delay="0"/>
                                  </p:stCondLst>
                                  <p:childTnLst>
                                    <p:set>
                                      <p:cBhvr>
                                        <p:cTn id="281" dur="1" fill="hold">
                                          <p:stCondLst>
                                            <p:cond delay="0"/>
                                          </p:stCondLst>
                                        </p:cTn>
                                        <p:tgtEl>
                                          <p:spTgt spid="92"/>
                                        </p:tgtEl>
                                        <p:attrNameLst>
                                          <p:attrName>style.visibility</p:attrName>
                                        </p:attrNameLst>
                                      </p:cBhvr>
                                      <p:to>
                                        <p:strVal val="visible"/>
                                      </p:to>
                                    </p:set>
                                    <p:animEffect transition="in" filter="fade">
                                      <p:cBhvr>
                                        <p:cTn id="282" dur="500"/>
                                        <p:tgtEl>
                                          <p:spTgt spid="92"/>
                                        </p:tgtEl>
                                      </p:cBhvr>
                                    </p:animEffect>
                                  </p:childTnLst>
                                </p:cTn>
                              </p:par>
                              <p:par>
                                <p:cTn id="283" presetID="1" presetClass="mediacall" presetSubtype="0" fill="hold" nodeType="withEffect">
                                  <p:stCondLst>
                                    <p:cond delay="0"/>
                                  </p:stCondLst>
                                  <p:childTnLst>
                                    <p:cmd type="call" cmd="playFrom(0.0)">
                                      <p:cBhvr>
                                        <p:cTn id="284" dur="3866" fill="hold"/>
                                        <p:tgtEl>
                                          <p:spTgt spid="79"/>
                                        </p:tgtEl>
                                      </p:cBhvr>
                                    </p:cmd>
                                  </p:childTnLst>
                                </p:cTn>
                              </p:par>
                              <p:par>
                                <p:cTn id="285" presetID="10" presetClass="exit" presetSubtype="0" fill="hold" nodeType="withEffect">
                                  <p:stCondLst>
                                    <p:cond delay="0"/>
                                  </p:stCondLst>
                                  <p:childTnLst>
                                    <p:animEffect transition="out" filter="fade">
                                      <p:cBhvr>
                                        <p:cTn id="286" dur="500"/>
                                        <p:tgtEl>
                                          <p:spTgt spid="84"/>
                                        </p:tgtEl>
                                      </p:cBhvr>
                                    </p:animEffect>
                                    <p:set>
                                      <p:cBhvr>
                                        <p:cTn id="287" dur="1" fill="hold">
                                          <p:stCondLst>
                                            <p:cond delay="499"/>
                                          </p:stCondLst>
                                        </p:cTn>
                                        <p:tgtEl>
                                          <p:spTgt spid="84"/>
                                        </p:tgtEl>
                                        <p:attrNameLst>
                                          <p:attrName>style.visibility</p:attrName>
                                        </p:attrNameLst>
                                      </p:cBhvr>
                                      <p:to>
                                        <p:strVal val="hidden"/>
                                      </p:to>
                                    </p:set>
                                  </p:childTnLst>
                                </p:cTn>
                              </p:par>
                              <p:par>
                                <p:cTn id="288" presetID="42" presetClass="exit" presetSubtype="0" fill="hold" nodeType="withEffect">
                                  <p:stCondLst>
                                    <p:cond delay="1000"/>
                                  </p:stCondLst>
                                  <p:childTnLst>
                                    <p:animEffect transition="out" filter="fade">
                                      <p:cBhvr>
                                        <p:cTn id="289" dur="1000"/>
                                        <p:tgtEl>
                                          <p:spTgt spid="80"/>
                                        </p:tgtEl>
                                      </p:cBhvr>
                                    </p:animEffect>
                                    <p:anim calcmode="lin" valueType="num">
                                      <p:cBhvr>
                                        <p:cTn id="290" dur="1000"/>
                                        <p:tgtEl>
                                          <p:spTgt spid="80"/>
                                        </p:tgtEl>
                                        <p:attrNameLst>
                                          <p:attrName>ppt_x</p:attrName>
                                        </p:attrNameLst>
                                      </p:cBhvr>
                                      <p:tavLst>
                                        <p:tav tm="0">
                                          <p:val>
                                            <p:strVal val="ppt_x"/>
                                          </p:val>
                                        </p:tav>
                                        <p:tav tm="100000">
                                          <p:val>
                                            <p:strVal val="ppt_x"/>
                                          </p:val>
                                        </p:tav>
                                      </p:tavLst>
                                    </p:anim>
                                    <p:anim calcmode="lin" valueType="num">
                                      <p:cBhvr>
                                        <p:cTn id="291" dur="1000"/>
                                        <p:tgtEl>
                                          <p:spTgt spid="80"/>
                                        </p:tgtEl>
                                        <p:attrNameLst>
                                          <p:attrName>ppt_y</p:attrName>
                                        </p:attrNameLst>
                                      </p:cBhvr>
                                      <p:tavLst>
                                        <p:tav tm="0">
                                          <p:val>
                                            <p:strVal val="ppt_y"/>
                                          </p:val>
                                        </p:tav>
                                        <p:tav tm="100000">
                                          <p:val>
                                            <p:strVal val="ppt_y+.1"/>
                                          </p:val>
                                        </p:tav>
                                      </p:tavLst>
                                    </p:anim>
                                    <p:set>
                                      <p:cBhvr>
                                        <p:cTn id="292" dur="1" fill="hold">
                                          <p:stCondLst>
                                            <p:cond delay="999"/>
                                          </p:stCondLst>
                                        </p:cTn>
                                        <p:tgtEl>
                                          <p:spTgt spid="80"/>
                                        </p:tgtEl>
                                        <p:attrNameLst>
                                          <p:attrName>style.visibility</p:attrName>
                                        </p:attrNameLst>
                                      </p:cBhvr>
                                      <p:to>
                                        <p:strVal val="hidden"/>
                                      </p:to>
                                    </p:set>
                                  </p:childTnLst>
                                </p:cTn>
                              </p:par>
                              <p:par>
                                <p:cTn id="293" presetID="42" presetClass="exit" presetSubtype="0" fill="hold" nodeType="withEffect">
                                  <p:stCondLst>
                                    <p:cond delay="1000"/>
                                  </p:stCondLst>
                                  <p:childTnLst>
                                    <p:animEffect transition="out" filter="fade">
                                      <p:cBhvr>
                                        <p:cTn id="294" dur="1000"/>
                                        <p:tgtEl>
                                          <p:spTgt spid="87"/>
                                        </p:tgtEl>
                                      </p:cBhvr>
                                    </p:animEffect>
                                    <p:anim calcmode="lin" valueType="num">
                                      <p:cBhvr>
                                        <p:cTn id="295" dur="1000"/>
                                        <p:tgtEl>
                                          <p:spTgt spid="87"/>
                                        </p:tgtEl>
                                        <p:attrNameLst>
                                          <p:attrName>ppt_x</p:attrName>
                                        </p:attrNameLst>
                                      </p:cBhvr>
                                      <p:tavLst>
                                        <p:tav tm="0">
                                          <p:val>
                                            <p:strVal val="ppt_x"/>
                                          </p:val>
                                        </p:tav>
                                        <p:tav tm="100000">
                                          <p:val>
                                            <p:strVal val="ppt_x"/>
                                          </p:val>
                                        </p:tav>
                                      </p:tavLst>
                                    </p:anim>
                                    <p:anim calcmode="lin" valueType="num">
                                      <p:cBhvr>
                                        <p:cTn id="296" dur="1000"/>
                                        <p:tgtEl>
                                          <p:spTgt spid="87"/>
                                        </p:tgtEl>
                                        <p:attrNameLst>
                                          <p:attrName>ppt_y</p:attrName>
                                        </p:attrNameLst>
                                      </p:cBhvr>
                                      <p:tavLst>
                                        <p:tav tm="0">
                                          <p:val>
                                            <p:strVal val="ppt_y"/>
                                          </p:val>
                                        </p:tav>
                                        <p:tav tm="100000">
                                          <p:val>
                                            <p:strVal val="ppt_y+.1"/>
                                          </p:val>
                                        </p:tav>
                                      </p:tavLst>
                                    </p:anim>
                                    <p:set>
                                      <p:cBhvr>
                                        <p:cTn id="297" dur="1" fill="hold">
                                          <p:stCondLst>
                                            <p:cond delay="999"/>
                                          </p:stCondLst>
                                        </p:cTn>
                                        <p:tgtEl>
                                          <p:spTgt spid="87"/>
                                        </p:tgtEl>
                                        <p:attrNameLst>
                                          <p:attrName>style.visibility</p:attrName>
                                        </p:attrNameLst>
                                      </p:cBhvr>
                                      <p:to>
                                        <p:strVal val="hidden"/>
                                      </p:to>
                                    </p:set>
                                  </p:childTnLst>
                                </p:cTn>
                              </p:par>
                              <p:par>
                                <p:cTn id="298" presetID="22" presetClass="exit" presetSubtype="4" fill="hold" nodeType="withEffect">
                                  <p:stCondLst>
                                    <p:cond delay="1000"/>
                                  </p:stCondLst>
                                  <p:childTnLst>
                                    <p:animEffect transition="out" filter="wipe(down)">
                                      <p:cBhvr>
                                        <p:cTn id="299" dur="500"/>
                                        <p:tgtEl>
                                          <p:spTgt spid="48"/>
                                        </p:tgtEl>
                                      </p:cBhvr>
                                    </p:animEffect>
                                    <p:set>
                                      <p:cBhvr>
                                        <p:cTn id="300"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87"/>
                  </p:tgtEl>
                </p:cond>
              </p:nextCondLst>
            </p:seq>
            <p:seq concurrent="1" nextAc="seek">
              <p:cTn id="301" restart="whenNotActive" fill="hold" evtFilter="cancelBubble" nodeType="interactiveSeq">
                <p:stCondLst>
                  <p:cond evt="onClick" delay="0">
                    <p:tgtEl>
                      <p:spTgt spid="84"/>
                    </p:tgtEl>
                  </p:cond>
                </p:stCondLst>
                <p:endSync evt="end" delay="0">
                  <p:rtn val="all"/>
                </p:endSync>
                <p:childTnLst>
                  <p:par>
                    <p:cTn id="302" fill="hold">
                      <p:stCondLst>
                        <p:cond delay="0"/>
                      </p:stCondLst>
                      <p:childTnLst>
                        <p:par>
                          <p:cTn id="303" fill="hold">
                            <p:stCondLst>
                              <p:cond delay="0"/>
                            </p:stCondLst>
                            <p:childTnLst>
                              <p:par>
                                <p:cTn id="304" presetID="10" presetClass="entr" presetSubtype="0" fill="hold" grpId="0" nodeType="clickEffect">
                                  <p:stCondLst>
                                    <p:cond delay="0"/>
                                  </p:stCondLst>
                                  <p:childTnLst>
                                    <p:set>
                                      <p:cBhvr>
                                        <p:cTn id="305" dur="1" fill="hold">
                                          <p:stCondLst>
                                            <p:cond delay="0"/>
                                          </p:stCondLst>
                                        </p:cTn>
                                        <p:tgtEl>
                                          <p:spTgt spid="92"/>
                                        </p:tgtEl>
                                        <p:attrNameLst>
                                          <p:attrName>style.visibility</p:attrName>
                                        </p:attrNameLst>
                                      </p:cBhvr>
                                      <p:to>
                                        <p:strVal val="visible"/>
                                      </p:to>
                                    </p:set>
                                    <p:animEffect transition="in" filter="fade">
                                      <p:cBhvr>
                                        <p:cTn id="306" dur="500"/>
                                        <p:tgtEl>
                                          <p:spTgt spid="92"/>
                                        </p:tgtEl>
                                      </p:cBhvr>
                                    </p:animEffect>
                                  </p:childTnLst>
                                </p:cTn>
                              </p:par>
                              <p:par>
                                <p:cTn id="307" presetID="10" presetClass="entr" presetSubtype="0" fill="hold" nodeType="withEffect">
                                  <p:stCondLst>
                                    <p:cond delay="0"/>
                                  </p:stCondLst>
                                  <p:childTnLst>
                                    <p:set>
                                      <p:cBhvr>
                                        <p:cTn id="308" dur="1" fill="hold">
                                          <p:stCondLst>
                                            <p:cond delay="0"/>
                                          </p:stCondLst>
                                        </p:cTn>
                                        <p:tgtEl>
                                          <p:spTgt spid="91"/>
                                        </p:tgtEl>
                                        <p:attrNameLst>
                                          <p:attrName>style.visibility</p:attrName>
                                        </p:attrNameLst>
                                      </p:cBhvr>
                                      <p:to>
                                        <p:strVal val="visible"/>
                                      </p:to>
                                    </p:set>
                                    <p:animEffect transition="in" filter="fade">
                                      <p:cBhvr>
                                        <p:cTn id="309" dur="500"/>
                                        <p:tgtEl>
                                          <p:spTgt spid="91"/>
                                        </p:tgtEl>
                                      </p:cBhvr>
                                    </p:animEffect>
                                  </p:childTnLst>
                                </p:cTn>
                              </p:par>
                              <p:par>
                                <p:cTn id="310" presetID="1" presetClass="mediacall" presetSubtype="0" fill="hold" nodeType="withEffect">
                                  <p:stCondLst>
                                    <p:cond delay="0"/>
                                  </p:stCondLst>
                                  <p:childTnLst>
                                    <p:cmd type="call" cmd="playFrom(0.0)">
                                      <p:cBhvr>
                                        <p:cTn id="311" dur="3056" fill="hold"/>
                                        <p:tgtEl>
                                          <p:spTgt spid="78"/>
                                        </p:tgtEl>
                                      </p:cBhvr>
                                    </p:cmd>
                                  </p:childTnLst>
                                </p:cTn>
                              </p:par>
                              <p:par>
                                <p:cTn id="312" presetID="10" presetClass="exit" presetSubtype="0" fill="hold" nodeType="withEffect">
                                  <p:stCondLst>
                                    <p:cond delay="0"/>
                                  </p:stCondLst>
                                  <p:childTnLst>
                                    <p:animEffect transition="out" filter="fade">
                                      <p:cBhvr>
                                        <p:cTn id="313" dur="500"/>
                                        <p:tgtEl>
                                          <p:spTgt spid="87"/>
                                        </p:tgtEl>
                                      </p:cBhvr>
                                    </p:animEffect>
                                    <p:set>
                                      <p:cBhvr>
                                        <p:cTn id="314" dur="1" fill="hold">
                                          <p:stCondLst>
                                            <p:cond delay="499"/>
                                          </p:stCondLst>
                                        </p:cTn>
                                        <p:tgtEl>
                                          <p:spTgt spid="87"/>
                                        </p:tgtEl>
                                        <p:attrNameLst>
                                          <p:attrName>style.visibility</p:attrName>
                                        </p:attrNameLst>
                                      </p:cBhvr>
                                      <p:to>
                                        <p:strVal val="hidden"/>
                                      </p:to>
                                    </p:set>
                                  </p:childTnLst>
                                </p:cTn>
                              </p:par>
                              <p:par>
                                <p:cTn id="315" presetID="42" presetClass="exit" presetSubtype="0" fill="hold" nodeType="withEffect">
                                  <p:stCondLst>
                                    <p:cond delay="1000"/>
                                  </p:stCondLst>
                                  <p:childTnLst>
                                    <p:animEffect transition="out" filter="fade">
                                      <p:cBhvr>
                                        <p:cTn id="316" dur="1000"/>
                                        <p:tgtEl>
                                          <p:spTgt spid="84"/>
                                        </p:tgtEl>
                                      </p:cBhvr>
                                    </p:animEffect>
                                    <p:anim calcmode="lin" valueType="num">
                                      <p:cBhvr>
                                        <p:cTn id="317" dur="1000"/>
                                        <p:tgtEl>
                                          <p:spTgt spid="84"/>
                                        </p:tgtEl>
                                        <p:attrNameLst>
                                          <p:attrName>ppt_x</p:attrName>
                                        </p:attrNameLst>
                                      </p:cBhvr>
                                      <p:tavLst>
                                        <p:tav tm="0">
                                          <p:val>
                                            <p:strVal val="ppt_x"/>
                                          </p:val>
                                        </p:tav>
                                        <p:tav tm="100000">
                                          <p:val>
                                            <p:strVal val="ppt_x"/>
                                          </p:val>
                                        </p:tav>
                                      </p:tavLst>
                                    </p:anim>
                                    <p:anim calcmode="lin" valueType="num">
                                      <p:cBhvr>
                                        <p:cTn id="318" dur="1000"/>
                                        <p:tgtEl>
                                          <p:spTgt spid="84"/>
                                        </p:tgtEl>
                                        <p:attrNameLst>
                                          <p:attrName>ppt_y</p:attrName>
                                        </p:attrNameLst>
                                      </p:cBhvr>
                                      <p:tavLst>
                                        <p:tav tm="0">
                                          <p:val>
                                            <p:strVal val="ppt_y"/>
                                          </p:val>
                                        </p:tav>
                                        <p:tav tm="100000">
                                          <p:val>
                                            <p:strVal val="ppt_y+.1"/>
                                          </p:val>
                                        </p:tav>
                                      </p:tavLst>
                                    </p:anim>
                                    <p:set>
                                      <p:cBhvr>
                                        <p:cTn id="319" dur="1" fill="hold">
                                          <p:stCondLst>
                                            <p:cond delay="999"/>
                                          </p:stCondLst>
                                        </p:cTn>
                                        <p:tgtEl>
                                          <p:spTgt spid="84"/>
                                        </p:tgtEl>
                                        <p:attrNameLst>
                                          <p:attrName>style.visibility</p:attrName>
                                        </p:attrNameLst>
                                      </p:cBhvr>
                                      <p:to>
                                        <p:strVal val="hidden"/>
                                      </p:to>
                                    </p:set>
                                  </p:childTnLst>
                                </p:cTn>
                              </p:par>
                              <p:par>
                                <p:cTn id="320" presetID="42" presetClass="exit" presetSubtype="0" fill="hold" nodeType="withEffect">
                                  <p:stCondLst>
                                    <p:cond delay="1000"/>
                                  </p:stCondLst>
                                  <p:childTnLst>
                                    <p:animEffect transition="out" filter="fade">
                                      <p:cBhvr>
                                        <p:cTn id="321" dur="1000"/>
                                        <p:tgtEl>
                                          <p:spTgt spid="80"/>
                                        </p:tgtEl>
                                      </p:cBhvr>
                                    </p:animEffect>
                                    <p:anim calcmode="lin" valueType="num">
                                      <p:cBhvr>
                                        <p:cTn id="322" dur="1000"/>
                                        <p:tgtEl>
                                          <p:spTgt spid="80"/>
                                        </p:tgtEl>
                                        <p:attrNameLst>
                                          <p:attrName>ppt_x</p:attrName>
                                        </p:attrNameLst>
                                      </p:cBhvr>
                                      <p:tavLst>
                                        <p:tav tm="0">
                                          <p:val>
                                            <p:strVal val="ppt_x"/>
                                          </p:val>
                                        </p:tav>
                                        <p:tav tm="100000">
                                          <p:val>
                                            <p:strVal val="ppt_x"/>
                                          </p:val>
                                        </p:tav>
                                      </p:tavLst>
                                    </p:anim>
                                    <p:anim calcmode="lin" valueType="num">
                                      <p:cBhvr>
                                        <p:cTn id="323" dur="1000"/>
                                        <p:tgtEl>
                                          <p:spTgt spid="80"/>
                                        </p:tgtEl>
                                        <p:attrNameLst>
                                          <p:attrName>ppt_y</p:attrName>
                                        </p:attrNameLst>
                                      </p:cBhvr>
                                      <p:tavLst>
                                        <p:tav tm="0">
                                          <p:val>
                                            <p:strVal val="ppt_y"/>
                                          </p:val>
                                        </p:tav>
                                        <p:tav tm="100000">
                                          <p:val>
                                            <p:strVal val="ppt_y+.1"/>
                                          </p:val>
                                        </p:tav>
                                      </p:tavLst>
                                    </p:anim>
                                    <p:set>
                                      <p:cBhvr>
                                        <p:cTn id="324" dur="1" fill="hold">
                                          <p:stCondLst>
                                            <p:cond delay="999"/>
                                          </p:stCondLst>
                                        </p:cTn>
                                        <p:tgtEl>
                                          <p:spTgt spid="80"/>
                                        </p:tgtEl>
                                        <p:attrNameLst>
                                          <p:attrName>style.visibility</p:attrName>
                                        </p:attrNameLst>
                                      </p:cBhvr>
                                      <p:to>
                                        <p:strVal val="hidden"/>
                                      </p:to>
                                    </p:set>
                                  </p:childTnLst>
                                </p:cTn>
                              </p:par>
                              <p:par>
                                <p:cTn id="325" presetID="16" presetClass="exit" presetSubtype="21" fill="hold" nodeType="withEffect">
                                  <p:stCondLst>
                                    <p:cond delay="1000"/>
                                  </p:stCondLst>
                                  <p:childTnLst>
                                    <p:animEffect transition="out" filter="barn(inVertical)">
                                      <p:cBhvr>
                                        <p:cTn id="326" dur="500"/>
                                        <p:tgtEl>
                                          <p:spTgt spid="48"/>
                                        </p:tgtEl>
                                      </p:cBhvr>
                                    </p:animEffect>
                                    <p:set>
                                      <p:cBhvr>
                                        <p:cTn id="327"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84"/>
                  </p:tgtEl>
                </p:cond>
              </p:nextCondLst>
            </p:seq>
            <p:audio>
              <p:cMediaNode vol="80000" showWhenStopped="0">
                <p:cTn id="328" fill="hold" display="0">
                  <p:stCondLst>
                    <p:cond delay="indefinite"/>
                  </p:stCondLst>
                  <p:endCondLst>
                    <p:cond evt="onStopAudio" delay="0">
                      <p:tgtEl>
                        <p:sldTgt/>
                      </p:tgtEl>
                    </p:cond>
                  </p:endCondLst>
                </p:cTn>
                <p:tgtEl>
                  <p:spTgt spid="93"/>
                </p:tgtEl>
              </p:cMediaNode>
            </p:audio>
            <p:audio>
              <p:cMediaNode vol="80000" showWhenStopped="0">
                <p:cTn id="329" fill="hold" display="0">
                  <p:stCondLst>
                    <p:cond delay="indefinite"/>
                  </p:stCondLst>
                  <p:endCondLst>
                    <p:cond evt="onStopAudio" delay="0">
                      <p:tgtEl>
                        <p:sldTgt/>
                      </p:tgtEl>
                    </p:cond>
                  </p:endCondLst>
                </p:cTn>
                <p:tgtEl>
                  <p:spTgt spid="94"/>
                </p:tgtEl>
              </p:cMediaNode>
            </p:audio>
            <p:seq concurrent="1" nextAc="seek">
              <p:cTn id="330" restart="whenNotActive" fill="hold" evtFilter="cancelBubble" nodeType="interactiveSeq">
                <p:stCondLst>
                  <p:cond evt="onClick" delay="0">
                    <p:tgtEl>
                      <p:spTgt spid="1056"/>
                    </p:tgtEl>
                  </p:cond>
                </p:stCondLst>
                <p:endSync evt="end" delay="0">
                  <p:rtn val="all"/>
                </p:endSync>
                <p:childTnLst>
                  <p:par>
                    <p:cTn id="331" fill="hold">
                      <p:stCondLst>
                        <p:cond delay="0"/>
                      </p:stCondLst>
                      <p:childTnLst>
                        <p:par>
                          <p:cTn id="332" fill="hold">
                            <p:stCondLst>
                              <p:cond delay="0"/>
                            </p:stCondLst>
                            <p:childTnLst>
                              <p:par>
                                <p:cTn id="333" presetID="42" presetClass="entr" presetSubtype="0" fill="hold" nodeType="clickEffect">
                                  <p:stCondLst>
                                    <p:cond delay="0"/>
                                  </p:stCondLst>
                                  <p:childTnLst>
                                    <p:set>
                                      <p:cBhvr>
                                        <p:cTn id="334" dur="1" fill="hold">
                                          <p:stCondLst>
                                            <p:cond delay="0"/>
                                          </p:stCondLst>
                                        </p:cTn>
                                        <p:tgtEl>
                                          <p:spTgt spid="99"/>
                                        </p:tgtEl>
                                        <p:attrNameLst>
                                          <p:attrName>style.visibility</p:attrName>
                                        </p:attrNameLst>
                                      </p:cBhvr>
                                      <p:to>
                                        <p:strVal val="visible"/>
                                      </p:to>
                                    </p:set>
                                    <p:animEffect transition="in" filter="fade">
                                      <p:cBhvr>
                                        <p:cTn id="335" dur="1000"/>
                                        <p:tgtEl>
                                          <p:spTgt spid="99"/>
                                        </p:tgtEl>
                                      </p:cBhvr>
                                    </p:animEffect>
                                    <p:anim calcmode="lin" valueType="num">
                                      <p:cBhvr>
                                        <p:cTn id="336" dur="1000" fill="hold"/>
                                        <p:tgtEl>
                                          <p:spTgt spid="99"/>
                                        </p:tgtEl>
                                        <p:attrNameLst>
                                          <p:attrName>ppt_x</p:attrName>
                                        </p:attrNameLst>
                                      </p:cBhvr>
                                      <p:tavLst>
                                        <p:tav tm="0">
                                          <p:val>
                                            <p:strVal val="#ppt_x"/>
                                          </p:val>
                                        </p:tav>
                                        <p:tav tm="100000">
                                          <p:val>
                                            <p:strVal val="#ppt_x"/>
                                          </p:val>
                                        </p:tav>
                                      </p:tavLst>
                                    </p:anim>
                                    <p:anim calcmode="lin" valueType="num">
                                      <p:cBhvr>
                                        <p:cTn id="337" dur="1000" fill="hold"/>
                                        <p:tgtEl>
                                          <p:spTgt spid="99"/>
                                        </p:tgtEl>
                                        <p:attrNameLst>
                                          <p:attrName>ppt_y</p:attrName>
                                        </p:attrNameLst>
                                      </p:cBhvr>
                                      <p:tavLst>
                                        <p:tav tm="0">
                                          <p:val>
                                            <p:strVal val="#ppt_y+.1"/>
                                          </p:val>
                                        </p:tav>
                                        <p:tav tm="100000">
                                          <p:val>
                                            <p:strVal val="#ppt_y"/>
                                          </p:val>
                                        </p:tav>
                                      </p:tavLst>
                                    </p:anim>
                                  </p:childTnLst>
                                </p:cTn>
                              </p:par>
                              <p:par>
                                <p:cTn id="338" presetID="42" presetClass="entr" presetSubtype="0" fill="hold" nodeType="withEffect">
                                  <p:stCondLst>
                                    <p:cond delay="0"/>
                                  </p:stCondLst>
                                  <p:childTnLst>
                                    <p:set>
                                      <p:cBhvr>
                                        <p:cTn id="339" dur="1" fill="hold">
                                          <p:stCondLst>
                                            <p:cond delay="0"/>
                                          </p:stCondLst>
                                        </p:cTn>
                                        <p:tgtEl>
                                          <p:spTgt spid="95"/>
                                        </p:tgtEl>
                                        <p:attrNameLst>
                                          <p:attrName>style.visibility</p:attrName>
                                        </p:attrNameLst>
                                      </p:cBhvr>
                                      <p:to>
                                        <p:strVal val="visible"/>
                                      </p:to>
                                    </p:set>
                                    <p:animEffect transition="in" filter="fade">
                                      <p:cBhvr>
                                        <p:cTn id="340" dur="1000"/>
                                        <p:tgtEl>
                                          <p:spTgt spid="95"/>
                                        </p:tgtEl>
                                      </p:cBhvr>
                                    </p:animEffect>
                                    <p:anim calcmode="lin" valueType="num">
                                      <p:cBhvr>
                                        <p:cTn id="341" dur="1000" fill="hold"/>
                                        <p:tgtEl>
                                          <p:spTgt spid="95"/>
                                        </p:tgtEl>
                                        <p:attrNameLst>
                                          <p:attrName>ppt_x</p:attrName>
                                        </p:attrNameLst>
                                      </p:cBhvr>
                                      <p:tavLst>
                                        <p:tav tm="0">
                                          <p:val>
                                            <p:strVal val="#ppt_x"/>
                                          </p:val>
                                        </p:tav>
                                        <p:tav tm="100000">
                                          <p:val>
                                            <p:strVal val="#ppt_x"/>
                                          </p:val>
                                        </p:tav>
                                      </p:tavLst>
                                    </p:anim>
                                    <p:anim calcmode="lin" valueType="num">
                                      <p:cBhvr>
                                        <p:cTn id="342" dur="1000" fill="hold"/>
                                        <p:tgtEl>
                                          <p:spTgt spid="95"/>
                                        </p:tgtEl>
                                        <p:attrNameLst>
                                          <p:attrName>ppt_y</p:attrName>
                                        </p:attrNameLst>
                                      </p:cBhvr>
                                      <p:tavLst>
                                        <p:tav tm="0">
                                          <p:val>
                                            <p:strVal val="#ppt_y+.1"/>
                                          </p:val>
                                        </p:tav>
                                        <p:tav tm="100000">
                                          <p:val>
                                            <p:strVal val="#ppt_y"/>
                                          </p:val>
                                        </p:tav>
                                      </p:tavLst>
                                    </p:anim>
                                  </p:childTnLst>
                                </p:cTn>
                              </p:par>
                              <p:par>
                                <p:cTn id="343" presetID="42" presetClass="entr" presetSubtype="0" fill="hold" nodeType="withEffect">
                                  <p:stCondLst>
                                    <p:cond delay="0"/>
                                  </p:stCondLst>
                                  <p:childTnLst>
                                    <p:set>
                                      <p:cBhvr>
                                        <p:cTn id="344" dur="1" fill="hold">
                                          <p:stCondLst>
                                            <p:cond delay="0"/>
                                          </p:stCondLst>
                                        </p:cTn>
                                        <p:tgtEl>
                                          <p:spTgt spid="102"/>
                                        </p:tgtEl>
                                        <p:attrNameLst>
                                          <p:attrName>style.visibility</p:attrName>
                                        </p:attrNameLst>
                                      </p:cBhvr>
                                      <p:to>
                                        <p:strVal val="visible"/>
                                      </p:to>
                                    </p:set>
                                    <p:animEffect transition="in" filter="fade">
                                      <p:cBhvr>
                                        <p:cTn id="345" dur="1000"/>
                                        <p:tgtEl>
                                          <p:spTgt spid="102"/>
                                        </p:tgtEl>
                                      </p:cBhvr>
                                    </p:animEffect>
                                    <p:anim calcmode="lin" valueType="num">
                                      <p:cBhvr>
                                        <p:cTn id="346" dur="1000" fill="hold"/>
                                        <p:tgtEl>
                                          <p:spTgt spid="102"/>
                                        </p:tgtEl>
                                        <p:attrNameLst>
                                          <p:attrName>ppt_x</p:attrName>
                                        </p:attrNameLst>
                                      </p:cBhvr>
                                      <p:tavLst>
                                        <p:tav tm="0">
                                          <p:val>
                                            <p:strVal val="#ppt_x"/>
                                          </p:val>
                                        </p:tav>
                                        <p:tav tm="100000">
                                          <p:val>
                                            <p:strVal val="#ppt_x"/>
                                          </p:val>
                                        </p:tav>
                                      </p:tavLst>
                                    </p:anim>
                                    <p:anim calcmode="lin" valueType="num">
                                      <p:cBhvr>
                                        <p:cTn id="347" dur="1000" fill="hold"/>
                                        <p:tgtEl>
                                          <p:spTgt spid="10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6"/>
                  </p:tgtEl>
                </p:cond>
              </p:nextCondLst>
            </p:seq>
            <p:seq concurrent="1" nextAc="seek">
              <p:cTn id="348" restart="whenNotActive" fill="hold" evtFilter="cancelBubble" nodeType="interactiveSeq">
                <p:stCondLst>
                  <p:cond evt="onClick" delay="0">
                    <p:tgtEl>
                      <p:spTgt spid="99"/>
                    </p:tgtEl>
                  </p:cond>
                </p:stCondLst>
                <p:endSync evt="end" delay="0">
                  <p:rtn val="all"/>
                </p:endSync>
                <p:childTnLst>
                  <p:par>
                    <p:cTn id="349" fill="hold">
                      <p:stCondLst>
                        <p:cond delay="0"/>
                      </p:stCondLst>
                      <p:childTnLst>
                        <p:par>
                          <p:cTn id="350" fill="hold">
                            <p:stCondLst>
                              <p:cond delay="0"/>
                            </p:stCondLst>
                            <p:childTnLst>
                              <p:par>
                                <p:cTn id="351" presetID="10" presetClass="entr" presetSubtype="0" fill="hold" grpId="0" nodeType="clickEffect">
                                  <p:stCondLst>
                                    <p:cond delay="0"/>
                                  </p:stCondLst>
                                  <p:childTnLst>
                                    <p:set>
                                      <p:cBhvr>
                                        <p:cTn id="352" dur="1" fill="hold">
                                          <p:stCondLst>
                                            <p:cond delay="0"/>
                                          </p:stCondLst>
                                        </p:cTn>
                                        <p:tgtEl>
                                          <p:spTgt spid="107"/>
                                        </p:tgtEl>
                                        <p:attrNameLst>
                                          <p:attrName>style.visibility</p:attrName>
                                        </p:attrNameLst>
                                      </p:cBhvr>
                                      <p:to>
                                        <p:strVal val="visible"/>
                                      </p:to>
                                    </p:set>
                                    <p:animEffect transition="in" filter="fade">
                                      <p:cBhvr>
                                        <p:cTn id="353" dur="500"/>
                                        <p:tgtEl>
                                          <p:spTgt spid="107"/>
                                        </p:tgtEl>
                                      </p:cBhvr>
                                    </p:animEffect>
                                  </p:childTnLst>
                                </p:cTn>
                              </p:par>
                              <p:par>
                                <p:cTn id="354" presetID="10" presetClass="entr" presetSubtype="0" fill="hold" nodeType="withEffect">
                                  <p:stCondLst>
                                    <p:cond delay="0"/>
                                  </p:stCondLst>
                                  <p:childTnLst>
                                    <p:set>
                                      <p:cBhvr>
                                        <p:cTn id="355" dur="1" fill="hold">
                                          <p:stCondLst>
                                            <p:cond delay="0"/>
                                          </p:stCondLst>
                                        </p:cTn>
                                        <p:tgtEl>
                                          <p:spTgt spid="106"/>
                                        </p:tgtEl>
                                        <p:attrNameLst>
                                          <p:attrName>style.visibility</p:attrName>
                                        </p:attrNameLst>
                                      </p:cBhvr>
                                      <p:to>
                                        <p:strVal val="visible"/>
                                      </p:to>
                                    </p:set>
                                    <p:animEffect transition="in" filter="fade">
                                      <p:cBhvr>
                                        <p:cTn id="356" dur="500"/>
                                        <p:tgtEl>
                                          <p:spTgt spid="106"/>
                                        </p:tgtEl>
                                      </p:cBhvr>
                                    </p:animEffect>
                                  </p:childTnLst>
                                </p:cTn>
                              </p:par>
                              <p:par>
                                <p:cTn id="357" presetID="1" presetClass="mediacall" presetSubtype="0" fill="hold" nodeType="withEffect">
                                  <p:stCondLst>
                                    <p:cond delay="0"/>
                                  </p:stCondLst>
                                  <p:childTnLst>
                                    <p:cmd type="call" cmd="playFrom(0.0)">
                                      <p:cBhvr>
                                        <p:cTn id="358" dur="3056" fill="hold"/>
                                        <p:tgtEl>
                                          <p:spTgt spid="93"/>
                                        </p:tgtEl>
                                      </p:cBhvr>
                                    </p:cmd>
                                  </p:childTnLst>
                                </p:cTn>
                              </p:par>
                              <p:par>
                                <p:cTn id="359" presetID="10" presetClass="exit" presetSubtype="0" fill="hold" nodeType="withEffect">
                                  <p:stCondLst>
                                    <p:cond delay="0"/>
                                  </p:stCondLst>
                                  <p:childTnLst>
                                    <p:animEffect transition="out" filter="fade">
                                      <p:cBhvr>
                                        <p:cTn id="360" dur="500"/>
                                        <p:tgtEl>
                                          <p:spTgt spid="102"/>
                                        </p:tgtEl>
                                      </p:cBhvr>
                                    </p:animEffect>
                                    <p:set>
                                      <p:cBhvr>
                                        <p:cTn id="361" dur="1" fill="hold">
                                          <p:stCondLst>
                                            <p:cond delay="499"/>
                                          </p:stCondLst>
                                        </p:cTn>
                                        <p:tgtEl>
                                          <p:spTgt spid="102"/>
                                        </p:tgtEl>
                                        <p:attrNameLst>
                                          <p:attrName>style.visibility</p:attrName>
                                        </p:attrNameLst>
                                      </p:cBhvr>
                                      <p:to>
                                        <p:strVal val="hidden"/>
                                      </p:to>
                                    </p:set>
                                  </p:childTnLst>
                                </p:cTn>
                              </p:par>
                              <p:par>
                                <p:cTn id="362" presetID="42" presetClass="exit" presetSubtype="0" fill="hold" nodeType="withEffect">
                                  <p:stCondLst>
                                    <p:cond delay="1000"/>
                                  </p:stCondLst>
                                  <p:childTnLst>
                                    <p:animEffect transition="out" filter="fade">
                                      <p:cBhvr>
                                        <p:cTn id="363" dur="1000"/>
                                        <p:tgtEl>
                                          <p:spTgt spid="99"/>
                                        </p:tgtEl>
                                      </p:cBhvr>
                                    </p:animEffect>
                                    <p:anim calcmode="lin" valueType="num">
                                      <p:cBhvr>
                                        <p:cTn id="364" dur="1000"/>
                                        <p:tgtEl>
                                          <p:spTgt spid="99"/>
                                        </p:tgtEl>
                                        <p:attrNameLst>
                                          <p:attrName>ppt_x</p:attrName>
                                        </p:attrNameLst>
                                      </p:cBhvr>
                                      <p:tavLst>
                                        <p:tav tm="0">
                                          <p:val>
                                            <p:strVal val="ppt_x"/>
                                          </p:val>
                                        </p:tav>
                                        <p:tav tm="100000">
                                          <p:val>
                                            <p:strVal val="ppt_x"/>
                                          </p:val>
                                        </p:tav>
                                      </p:tavLst>
                                    </p:anim>
                                    <p:anim calcmode="lin" valueType="num">
                                      <p:cBhvr>
                                        <p:cTn id="365" dur="1000"/>
                                        <p:tgtEl>
                                          <p:spTgt spid="99"/>
                                        </p:tgtEl>
                                        <p:attrNameLst>
                                          <p:attrName>ppt_y</p:attrName>
                                        </p:attrNameLst>
                                      </p:cBhvr>
                                      <p:tavLst>
                                        <p:tav tm="0">
                                          <p:val>
                                            <p:strVal val="ppt_y"/>
                                          </p:val>
                                        </p:tav>
                                        <p:tav tm="100000">
                                          <p:val>
                                            <p:strVal val="ppt_y+.1"/>
                                          </p:val>
                                        </p:tav>
                                      </p:tavLst>
                                    </p:anim>
                                    <p:set>
                                      <p:cBhvr>
                                        <p:cTn id="366" dur="1" fill="hold">
                                          <p:stCondLst>
                                            <p:cond delay="999"/>
                                          </p:stCondLst>
                                        </p:cTn>
                                        <p:tgtEl>
                                          <p:spTgt spid="99"/>
                                        </p:tgtEl>
                                        <p:attrNameLst>
                                          <p:attrName>style.visibility</p:attrName>
                                        </p:attrNameLst>
                                      </p:cBhvr>
                                      <p:to>
                                        <p:strVal val="hidden"/>
                                      </p:to>
                                    </p:set>
                                  </p:childTnLst>
                                </p:cTn>
                              </p:par>
                              <p:par>
                                <p:cTn id="367" presetID="42" presetClass="exit" presetSubtype="0" fill="hold" nodeType="withEffect">
                                  <p:stCondLst>
                                    <p:cond delay="1000"/>
                                  </p:stCondLst>
                                  <p:childTnLst>
                                    <p:animEffect transition="out" filter="fade">
                                      <p:cBhvr>
                                        <p:cTn id="368" dur="1000"/>
                                        <p:tgtEl>
                                          <p:spTgt spid="95"/>
                                        </p:tgtEl>
                                      </p:cBhvr>
                                    </p:animEffect>
                                    <p:anim calcmode="lin" valueType="num">
                                      <p:cBhvr>
                                        <p:cTn id="369" dur="1000"/>
                                        <p:tgtEl>
                                          <p:spTgt spid="95"/>
                                        </p:tgtEl>
                                        <p:attrNameLst>
                                          <p:attrName>ppt_x</p:attrName>
                                        </p:attrNameLst>
                                      </p:cBhvr>
                                      <p:tavLst>
                                        <p:tav tm="0">
                                          <p:val>
                                            <p:strVal val="ppt_x"/>
                                          </p:val>
                                        </p:tav>
                                        <p:tav tm="100000">
                                          <p:val>
                                            <p:strVal val="ppt_x"/>
                                          </p:val>
                                        </p:tav>
                                      </p:tavLst>
                                    </p:anim>
                                    <p:anim calcmode="lin" valueType="num">
                                      <p:cBhvr>
                                        <p:cTn id="370" dur="1000"/>
                                        <p:tgtEl>
                                          <p:spTgt spid="95"/>
                                        </p:tgtEl>
                                        <p:attrNameLst>
                                          <p:attrName>ppt_y</p:attrName>
                                        </p:attrNameLst>
                                      </p:cBhvr>
                                      <p:tavLst>
                                        <p:tav tm="0">
                                          <p:val>
                                            <p:strVal val="ppt_y"/>
                                          </p:val>
                                        </p:tav>
                                        <p:tav tm="100000">
                                          <p:val>
                                            <p:strVal val="ppt_y+.1"/>
                                          </p:val>
                                        </p:tav>
                                      </p:tavLst>
                                    </p:anim>
                                    <p:set>
                                      <p:cBhvr>
                                        <p:cTn id="371" dur="1" fill="hold">
                                          <p:stCondLst>
                                            <p:cond delay="999"/>
                                          </p:stCondLst>
                                        </p:cTn>
                                        <p:tgtEl>
                                          <p:spTgt spid="95"/>
                                        </p:tgtEl>
                                        <p:attrNameLst>
                                          <p:attrName>style.visibility</p:attrName>
                                        </p:attrNameLst>
                                      </p:cBhvr>
                                      <p:to>
                                        <p:strVal val="hidden"/>
                                      </p:to>
                                    </p:set>
                                  </p:childTnLst>
                                </p:cTn>
                              </p:par>
                              <p:par>
                                <p:cTn id="372" presetID="22" presetClass="exit" presetSubtype="4" fill="hold" nodeType="withEffect">
                                  <p:stCondLst>
                                    <p:cond delay="1000"/>
                                  </p:stCondLst>
                                  <p:childTnLst>
                                    <p:animEffect transition="out" filter="wipe(down)">
                                      <p:cBhvr>
                                        <p:cTn id="373" dur="500"/>
                                        <p:tgtEl>
                                          <p:spTgt spid="1056"/>
                                        </p:tgtEl>
                                      </p:cBhvr>
                                    </p:animEffect>
                                    <p:set>
                                      <p:cBhvr>
                                        <p:cTn id="374" dur="1" fill="hold">
                                          <p:stCondLst>
                                            <p:cond delay="499"/>
                                          </p:stCondLst>
                                        </p:cTn>
                                        <p:tgtEl>
                                          <p:spTgt spid="1056"/>
                                        </p:tgtEl>
                                        <p:attrNameLst>
                                          <p:attrName>style.visibility</p:attrName>
                                        </p:attrNameLst>
                                      </p:cBhvr>
                                      <p:to>
                                        <p:strVal val="hidden"/>
                                      </p:to>
                                    </p:set>
                                  </p:childTnLst>
                                </p:cTn>
                              </p:par>
                            </p:childTnLst>
                          </p:cTn>
                        </p:par>
                      </p:childTnLst>
                    </p:cTn>
                  </p:par>
                </p:childTnLst>
              </p:cTn>
              <p:nextCondLst>
                <p:cond evt="onClick" delay="0">
                  <p:tgtEl>
                    <p:spTgt spid="99"/>
                  </p:tgtEl>
                </p:cond>
              </p:nextCondLst>
            </p:seq>
            <p:seq concurrent="1" nextAc="seek">
              <p:cTn id="375" restart="whenNotActive" fill="hold" evtFilter="cancelBubble" nodeType="interactiveSeq">
                <p:stCondLst>
                  <p:cond evt="onClick" delay="0">
                    <p:tgtEl>
                      <p:spTgt spid="102"/>
                    </p:tgtEl>
                  </p:cond>
                </p:stCondLst>
                <p:endSync evt="end" delay="0">
                  <p:rtn val="all"/>
                </p:endSync>
                <p:childTnLst>
                  <p:par>
                    <p:cTn id="376" fill="hold">
                      <p:stCondLst>
                        <p:cond delay="0"/>
                      </p:stCondLst>
                      <p:childTnLst>
                        <p:par>
                          <p:cTn id="377" fill="hold">
                            <p:stCondLst>
                              <p:cond delay="0"/>
                            </p:stCondLst>
                            <p:childTnLst>
                              <p:par>
                                <p:cTn id="378" presetID="10" presetClass="entr" presetSubtype="0" fill="hold" nodeType="clickEffect">
                                  <p:stCondLst>
                                    <p:cond delay="0"/>
                                  </p:stCondLst>
                                  <p:childTnLst>
                                    <p:set>
                                      <p:cBhvr>
                                        <p:cTn id="379" dur="1" fill="hold">
                                          <p:stCondLst>
                                            <p:cond delay="0"/>
                                          </p:stCondLst>
                                        </p:cTn>
                                        <p:tgtEl>
                                          <p:spTgt spid="105"/>
                                        </p:tgtEl>
                                        <p:attrNameLst>
                                          <p:attrName>style.visibility</p:attrName>
                                        </p:attrNameLst>
                                      </p:cBhvr>
                                      <p:to>
                                        <p:strVal val="visible"/>
                                      </p:to>
                                    </p:set>
                                    <p:animEffect transition="in" filter="fade">
                                      <p:cBhvr>
                                        <p:cTn id="380" dur="500"/>
                                        <p:tgtEl>
                                          <p:spTgt spid="105"/>
                                        </p:tgtEl>
                                      </p:cBhvr>
                                    </p:animEffect>
                                  </p:childTnLst>
                                </p:cTn>
                              </p:par>
                              <p:par>
                                <p:cTn id="381" presetID="10" presetClass="entr" presetSubtype="0" fill="hold" grpId="1" nodeType="withEffect">
                                  <p:stCondLst>
                                    <p:cond delay="0"/>
                                  </p:stCondLst>
                                  <p:childTnLst>
                                    <p:set>
                                      <p:cBhvr>
                                        <p:cTn id="382" dur="1" fill="hold">
                                          <p:stCondLst>
                                            <p:cond delay="0"/>
                                          </p:stCondLst>
                                        </p:cTn>
                                        <p:tgtEl>
                                          <p:spTgt spid="107"/>
                                        </p:tgtEl>
                                        <p:attrNameLst>
                                          <p:attrName>style.visibility</p:attrName>
                                        </p:attrNameLst>
                                      </p:cBhvr>
                                      <p:to>
                                        <p:strVal val="visible"/>
                                      </p:to>
                                    </p:set>
                                    <p:animEffect transition="in" filter="fade">
                                      <p:cBhvr>
                                        <p:cTn id="383" dur="500"/>
                                        <p:tgtEl>
                                          <p:spTgt spid="107"/>
                                        </p:tgtEl>
                                      </p:cBhvr>
                                    </p:animEffect>
                                  </p:childTnLst>
                                </p:cTn>
                              </p:par>
                              <p:par>
                                <p:cTn id="384" presetID="1" presetClass="mediacall" presetSubtype="0" fill="hold" nodeType="withEffect">
                                  <p:stCondLst>
                                    <p:cond delay="0"/>
                                  </p:stCondLst>
                                  <p:childTnLst>
                                    <p:cmd type="call" cmd="playFrom(0.0)">
                                      <p:cBhvr>
                                        <p:cTn id="385" dur="3866" fill="hold"/>
                                        <p:tgtEl>
                                          <p:spTgt spid="94"/>
                                        </p:tgtEl>
                                      </p:cBhvr>
                                    </p:cmd>
                                  </p:childTnLst>
                                </p:cTn>
                              </p:par>
                              <p:par>
                                <p:cTn id="386" presetID="10" presetClass="exit" presetSubtype="0" fill="hold" nodeType="withEffect">
                                  <p:stCondLst>
                                    <p:cond delay="0"/>
                                  </p:stCondLst>
                                  <p:childTnLst>
                                    <p:animEffect transition="out" filter="fade">
                                      <p:cBhvr>
                                        <p:cTn id="387" dur="500"/>
                                        <p:tgtEl>
                                          <p:spTgt spid="99"/>
                                        </p:tgtEl>
                                      </p:cBhvr>
                                    </p:animEffect>
                                    <p:set>
                                      <p:cBhvr>
                                        <p:cTn id="388" dur="1" fill="hold">
                                          <p:stCondLst>
                                            <p:cond delay="499"/>
                                          </p:stCondLst>
                                        </p:cTn>
                                        <p:tgtEl>
                                          <p:spTgt spid="99"/>
                                        </p:tgtEl>
                                        <p:attrNameLst>
                                          <p:attrName>style.visibility</p:attrName>
                                        </p:attrNameLst>
                                      </p:cBhvr>
                                      <p:to>
                                        <p:strVal val="hidden"/>
                                      </p:to>
                                    </p:set>
                                  </p:childTnLst>
                                </p:cTn>
                              </p:par>
                              <p:par>
                                <p:cTn id="389" presetID="42" presetClass="exit" presetSubtype="0" fill="hold" nodeType="withEffect">
                                  <p:stCondLst>
                                    <p:cond delay="1000"/>
                                  </p:stCondLst>
                                  <p:childTnLst>
                                    <p:animEffect transition="out" filter="fade">
                                      <p:cBhvr>
                                        <p:cTn id="390" dur="1000"/>
                                        <p:tgtEl>
                                          <p:spTgt spid="95"/>
                                        </p:tgtEl>
                                      </p:cBhvr>
                                    </p:animEffect>
                                    <p:anim calcmode="lin" valueType="num">
                                      <p:cBhvr>
                                        <p:cTn id="391" dur="1000"/>
                                        <p:tgtEl>
                                          <p:spTgt spid="95"/>
                                        </p:tgtEl>
                                        <p:attrNameLst>
                                          <p:attrName>ppt_x</p:attrName>
                                        </p:attrNameLst>
                                      </p:cBhvr>
                                      <p:tavLst>
                                        <p:tav tm="0">
                                          <p:val>
                                            <p:strVal val="ppt_x"/>
                                          </p:val>
                                        </p:tav>
                                        <p:tav tm="100000">
                                          <p:val>
                                            <p:strVal val="ppt_x"/>
                                          </p:val>
                                        </p:tav>
                                      </p:tavLst>
                                    </p:anim>
                                    <p:anim calcmode="lin" valueType="num">
                                      <p:cBhvr>
                                        <p:cTn id="392" dur="1000"/>
                                        <p:tgtEl>
                                          <p:spTgt spid="95"/>
                                        </p:tgtEl>
                                        <p:attrNameLst>
                                          <p:attrName>ppt_y</p:attrName>
                                        </p:attrNameLst>
                                      </p:cBhvr>
                                      <p:tavLst>
                                        <p:tav tm="0">
                                          <p:val>
                                            <p:strVal val="ppt_y"/>
                                          </p:val>
                                        </p:tav>
                                        <p:tav tm="100000">
                                          <p:val>
                                            <p:strVal val="ppt_y+.1"/>
                                          </p:val>
                                        </p:tav>
                                      </p:tavLst>
                                    </p:anim>
                                    <p:set>
                                      <p:cBhvr>
                                        <p:cTn id="393" dur="1" fill="hold">
                                          <p:stCondLst>
                                            <p:cond delay="999"/>
                                          </p:stCondLst>
                                        </p:cTn>
                                        <p:tgtEl>
                                          <p:spTgt spid="95"/>
                                        </p:tgtEl>
                                        <p:attrNameLst>
                                          <p:attrName>style.visibility</p:attrName>
                                        </p:attrNameLst>
                                      </p:cBhvr>
                                      <p:to>
                                        <p:strVal val="hidden"/>
                                      </p:to>
                                    </p:set>
                                  </p:childTnLst>
                                </p:cTn>
                              </p:par>
                              <p:par>
                                <p:cTn id="394" presetID="42" presetClass="exit" presetSubtype="0" fill="hold" nodeType="withEffect">
                                  <p:stCondLst>
                                    <p:cond delay="1000"/>
                                  </p:stCondLst>
                                  <p:childTnLst>
                                    <p:animEffect transition="out" filter="fade">
                                      <p:cBhvr>
                                        <p:cTn id="395" dur="1000"/>
                                        <p:tgtEl>
                                          <p:spTgt spid="102"/>
                                        </p:tgtEl>
                                      </p:cBhvr>
                                    </p:animEffect>
                                    <p:anim calcmode="lin" valueType="num">
                                      <p:cBhvr>
                                        <p:cTn id="396" dur="1000"/>
                                        <p:tgtEl>
                                          <p:spTgt spid="102"/>
                                        </p:tgtEl>
                                        <p:attrNameLst>
                                          <p:attrName>ppt_x</p:attrName>
                                        </p:attrNameLst>
                                      </p:cBhvr>
                                      <p:tavLst>
                                        <p:tav tm="0">
                                          <p:val>
                                            <p:strVal val="ppt_x"/>
                                          </p:val>
                                        </p:tav>
                                        <p:tav tm="100000">
                                          <p:val>
                                            <p:strVal val="ppt_x"/>
                                          </p:val>
                                        </p:tav>
                                      </p:tavLst>
                                    </p:anim>
                                    <p:anim calcmode="lin" valueType="num">
                                      <p:cBhvr>
                                        <p:cTn id="397" dur="1000"/>
                                        <p:tgtEl>
                                          <p:spTgt spid="102"/>
                                        </p:tgtEl>
                                        <p:attrNameLst>
                                          <p:attrName>ppt_y</p:attrName>
                                        </p:attrNameLst>
                                      </p:cBhvr>
                                      <p:tavLst>
                                        <p:tav tm="0">
                                          <p:val>
                                            <p:strVal val="ppt_y"/>
                                          </p:val>
                                        </p:tav>
                                        <p:tav tm="100000">
                                          <p:val>
                                            <p:strVal val="ppt_y+.1"/>
                                          </p:val>
                                        </p:tav>
                                      </p:tavLst>
                                    </p:anim>
                                    <p:set>
                                      <p:cBhvr>
                                        <p:cTn id="398" dur="1" fill="hold">
                                          <p:stCondLst>
                                            <p:cond delay="999"/>
                                          </p:stCondLst>
                                        </p:cTn>
                                        <p:tgtEl>
                                          <p:spTgt spid="102"/>
                                        </p:tgtEl>
                                        <p:attrNameLst>
                                          <p:attrName>style.visibility</p:attrName>
                                        </p:attrNameLst>
                                      </p:cBhvr>
                                      <p:to>
                                        <p:strVal val="hidden"/>
                                      </p:to>
                                    </p:set>
                                  </p:childTnLst>
                                </p:cTn>
                              </p:par>
                              <p:par>
                                <p:cTn id="399" presetID="22" presetClass="exit" presetSubtype="4" fill="hold" nodeType="withEffect">
                                  <p:stCondLst>
                                    <p:cond delay="1000"/>
                                  </p:stCondLst>
                                  <p:childTnLst>
                                    <p:animEffect transition="out" filter="wipe(down)">
                                      <p:cBhvr>
                                        <p:cTn id="400" dur="500"/>
                                        <p:tgtEl>
                                          <p:spTgt spid="1056"/>
                                        </p:tgtEl>
                                      </p:cBhvr>
                                    </p:animEffect>
                                    <p:set>
                                      <p:cBhvr>
                                        <p:cTn id="401" dur="1" fill="hold">
                                          <p:stCondLst>
                                            <p:cond delay="499"/>
                                          </p:stCondLst>
                                        </p:cTn>
                                        <p:tgtEl>
                                          <p:spTgt spid="1056"/>
                                        </p:tgtEl>
                                        <p:attrNameLst>
                                          <p:attrName>style.visibility</p:attrName>
                                        </p:attrNameLst>
                                      </p:cBhvr>
                                      <p:to>
                                        <p:strVal val="hidden"/>
                                      </p:to>
                                    </p:set>
                                  </p:childTnLst>
                                </p:cTn>
                              </p:par>
                            </p:childTnLst>
                          </p:cTn>
                        </p:par>
                      </p:childTnLst>
                    </p:cTn>
                  </p:par>
                </p:childTnLst>
              </p:cTn>
              <p:nextCondLst>
                <p:cond evt="onClick" delay="0">
                  <p:tgtEl>
                    <p:spTgt spid="102"/>
                  </p:tgtEl>
                </p:cond>
              </p:nextCondLst>
            </p:seq>
            <p:seq concurrent="1" nextAc="seek">
              <p:cTn id="402" restart="whenNotActive" fill="hold" evtFilter="cancelBubble" nodeType="interactiveSeq">
                <p:stCondLst>
                  <p:cond evt="onClick" delay="0">
                    <p:tgtEl>
                      <p:spTgt spid="49"/>
                    </p:tgtEl>
                  </p:cond>
                </p:stCondLst>
                <p:endSync evt="end" delay="0">
                  <p:rtn val="all"/>
                </p:endSync>
                <p:childTnLst>
                  <p:par>
                    <p:cTn id="403" fill="hold">
                      <p:stCondLst>
                        <p:cond delay="0"/>
                      </p:stCondLst>
                      <p:childTnLst>
                        <p:par>
                          <p:cTn id="404" fill="hold">
                            <p:stCondLst>
                              <p:cond delay="0"/>
                            </p:stCondLst>
                            <p:childTnLst>
                              <p:par>
                                <p:cTn id="405" presetID="42" presetClass="entr" presetSubtype="0" fill="hold" nodeType="clickEffect">
                                  <p:stCondLst>
                                    <p:cond delay="0"/>
                                  </p:stCondLst>
                                  <p:childTnLst>
                                    <p:set>
                                      <p:cBhvr>
                                        <p:cTn id="406" dur="1" fill="hold">
                                          <p:stCondLst>
                                            <p:cond delay="0"/>
                                          </p:stCondLst>
                                        </p:cTn>
                                        <p:tgtEl>
                                          <p:spTgt spid="139"/>
                                        </p:tgtEl>
                                        <p:attrNameLst>
                                          <p:attrName>style.visibility</p:attrName>
                                        </p:attrNameLst>
                                      </p:cBhvr>
                                      <p:to>
                                        <p:strVal val="visible"/>
                                      </p:to>
                                    </p:set>
                                    <p:animEffect transition="in" filter="fade">
                                      <p:cBhvr>
                                        <p:cTn id="407" dur="1000"/>
                                        <p:tgtEl>
                                          <p:spTgt spid="139"/>
                                        </p:tgtEl>
                                      </p:cBhvr>
                                    </p:animEffect>
                                    <p:anim calcmode="lin" valueType="num">
                                      <p:cBhvr>
                                        <p:cTn id="408" dur="1000" fill="hold"/>
                                        <p:tgtEl>
                                          <p:spTgt spid="139"/>
                                        </p:tgtEl>
                                        <p:attrNameLst>
                                          <p:attrName>ppt_x</p:attrName>
                                        </p:attrNameLst>
                                      </p:cBhvr>
                                      <p:tavLst>
                                        <p:tav tm="0">
                                          <p:val>
                                            <p:strVal val="#ppt_x"/>
                                          </p:val>
                                        </p:tav>
                                        <p:tav tm="100000">
                                          <p:val>
                                            <p:strVal val="#ppt_x"/>
                                          </p:val>
                                        </p:tav>
                                      </p:tavLst>
                                    </p:anim>
                                    <p:anim calcmode="lin" valueType="num">
                                      <p:cBhvr>
                                        <p:cTn id="409" dur="1000" fill="hold"/>
                                        <p:tgtEl>
                                          <p:spTgt spid="139"/>
                                        </p:tgtEl>
                                        <p:attrNameLst>
                                          <p:attrName>ppt_y</p:attrName>
                                        </p:attrNameLst>
                                      </p:cBhvr>
                                      <p:tavLst>
                                        <p:tav tm="0">
                                          <p:val>
                                            <p:strVal val="#ppt_y+.1"/>
                                          </p:val>
                                        </p:tav>
                                        <p:tav tm="100000">
                                          <p:val>
                                            <p:strVal val="#ppt_y"/>
                                          </p:val>
                                        </p:tav>
                                      </p:tavLst>
                                    </p:anim>
                                  </p:childTnLst>
                                </p:cTn>
                              </p:par>
                              <p:par>
                                <p:cTn id="410" presetID="42" presetClass="entr" presetSubtype="0" fill="hold" nodeType="withEffect">
                                  <p:stCondLst>
                                    <p:cond delay="0"/>
                                  </p:stCondLst>
                                  <p:childTnLst>
                                    <p:set>
                                      <p:cBhvr>
                                        <p:cTn id="411" dur="1" fill="hold">
                                          <p:stCondLst>
                                            <p:cond delay="0"/>
                                          </p:stCondLst>
                                        </p:cTn>
                                        <p:tgtEl>
                                          <p:spTgt spid="146"/>
                                        </p:tgtEl>
                                        <p:attrNameLst>
                                          <p:attrName>style.visibility</p:attrName>
                                        </p:attrNameLst>
                                      </p:cBhvr>
                                      <p:to>
                                        <p:strVal val="visible"/>
                                      </p:to>
                                    </p:set>
                                    <p:animEffect transition="in" filter="fade">
                                      <p:cBhvr>
                                        <p:cTn id="412" dur="1000"/>
                                        <p:tgtEl>
                                          <p:spTgt spid="146"/>
                                        </p:tgtEl>
                                      </p:cBhvr>
                                    </p:animEffect>
                                    <p:anim calcmode="lin" valueType="num">
                                      <p:cBhvr>
                                        <p:cTn id="413" dur="1000" fill="hold"/>
                                        <p:tgtEl>
                                          <p:spTgt spid="146"/>
                                        </p:tgtEl>
                                        <p:attrNameLst>
                                          <p:attrName>ppt_x</p:attrName>
                                        </p:attrNameLst>
                                      </p:cBhvr>
                                      <p:tavLst>
                                        <p:tav tm="0">
                                          <p:val>
                                            <p:strVal val="#ppt_x"/>
                                          </p:val>
                                        </p:tav>
                                        <p:tav tm="100000">
                                          <p:val>
                                            <p:strVal val="#ppt_x"/>
                                          </p:val>
                                        </p:tav>
                                      </p:tavLst>
                                    </p:anim>
                                    <p:anim calcmode="lin" valueType="num">
                                      <p:cBhvr>
                                        <p:cTn id="414" dur="1000" fill="hold"/>
                                        <p:tgtEl>
                                          <p:spTgt spid="146"/>
                                        </p:tgtEl>
                                        <p:attrNameLst>
                                          <p:attrName>ppt_y</p:attrName>
                                        </p:attrNameLst>
                                      </p:cBhvr>
                                      <p:tavLst>
                                        <p:tav tm="0">
                                          <p:val>
                                            <p:strVal val="#ppt_y+.1"/>
                                          </p:val>
                                        </p:tav>
                                        <p:tav tm="100000">
                                          <p:val>
                                            <p:strVal val="#ppt_y"/>
                                          </p:val>
                                        </p:tav>
                                      </p:tavLst>
                                    </p:anim>
                                  </p:childTnLst>
                                </p:cTn>
                              </p:par>
                              <p:par>
                                <p:cTn id="415" presetID="42" presetClass="entr" presetSubtype="0" fill="hold" nodeType="withEffect">
                                  <p:stCondLst>
                                    <p:cond delay="0"/>
                                  </p:stCondLst>
                                  <p:childTnLst>
                                    <p:set>
                                      <p:cBhvr>
                                        <p:cTn id="416" dur="1" fill="hold">
                                          <p:stCondLst>
                                            <p:cond delay="0"/>
                                          </p:stCondLst>
                                        </p:cTn>
                                        <p:tgtEl>
                                          <p:spTgt spid="143"/>
                                        </p:tgtEl>
                                        <p:attrNameLst>
                                          <p:attrName>style.visibility</p:attrName>
                                        </p:attrNameLst>
                                      </p:cBhvr>
                                      <p:to>
                                        <p:strVal val="visible"/>
                                      </p:to>
                                    </p:set>
                                    <p:animEffect transition="in" filter="fade">
                                      <p:cBhvr>
                                        <p:cTn id="417" dur="1000"/>
                                        <p:tgtEl>
                                          <p:spTgt spid="143"/>
                                        </p:tgtEl>
                                      </p:cBhvr>
                                    </p:animEffect>
                                    <p:anim calcmode="lin" valueType="num">
                                      <p:cBhvr>
                                        <p:cTn id="418" dur="1000" fill="hold"/>
                                        <p:tgtEl>
                                          <p:spTgt spid="143"/>
                                        </p:tgtEl>
                                        <p:attrNameLst>
                                          <p:attrName>ppt_x</p:attrName>
                                        </p:attrNameLst>
                                      </p:cBhvr>
                                      <p:tavLst>
                                        <p:tav tm="0">
                                          <p:val>
                                            <p:strVal val="#ppt_x"/>
                                          </p:val>
                                        </p:tav>
                                        <p:tav tm="100000">
                                          <p:val>
                                            <p:strVal val="#ppt_x"/>
                                          </p:val>
                                        </p:tav>
                                      </p:tavLst>
                                    </p:anim>
                                    <p:anim calcmode="lin" valueType="num">
                                      <p:cBhvr>
                                        <p:cTn id="419" dur="1000" fill="hold"/>
                                        <p:tgtEl>
                                          <p:spTgt spid="14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9"/>
                  </p:tgtEl>
                </p:cond>
              </p:nextCondLst>
            </p:seq>
            <p:seq concurrent="1" nextAc="seek">
              <p:cTn id="420" restart="whenNotActive" fill="hold" evtFilter="cancelBubble" nodeType="interactiveSeq">
                <p:stCondLst>
                  <p:cond evt="onClick" delay="0">
                    <p:tgtEl>
                      <p:spTgt spid="143"/>
                    </p:tgtEl>
                  </p:cond>
                </p:stCondLst>
                <p:endSync evt="end" delay="0">
                  <p:rtn val="all"/>
                </p:endSync>
                <p:childTnLst>
                  <p:par>
                    <p:cTn id="421" fill="hold">
                      <p:stCondLst>
                        <p:cond delay="0"/>
                      </p:stCondLst>
                      <p:childTnLst>
                        <p:par>
                          <p:cTn id="422" fill="hold">
                            <p:stCondLst>
                              <p:cond delay="0"/>
                            </p:stCondLst>
                            <p:childTnLst>
                              <p:par>
                                <p:cTn id="423" presetID="10" presetClass="entr" presetSubtype="0" fill="hold" grpId="1" nodeType="clickEffect">
                                  <p:stCondLst>
                                    <p:cond delay="0"/>
                                  </p:stCondLst>
                                  <p:childTnLst>
                                    <p:set>
                                      <p:cBhvr>
                                        <p:cTn id="424" dur="1" fill="hold">
                                          <p:stCondLst>
                                            <p:cond delay="0"/>
                                          </p:stCondLst>
                                        </p:cTn>
                                        <p:tgtEl>
                                          <p:spTgt spid="149"/>
                                        </p:tgtEl>
                                        <p:attrNameLst>
                                          <p:attrName>style.visibility</p:attrName>
                                        </p:attrNameLst>
                                      </p:cBhvr>
                                      <p:to>
                                        <p:strVal val="visible"/>
                                      </p:to>
                                    </p:set>
                                    <p:animEffect transition="in" filter="fade">
                                      <p:cBhvr>
                                        <p:cTn id="425" dur="500"/>
                                        <p:tgtEl>
                                          <p:spTgt spid="149"/>
                                        </p:tgtEl>
                                      </p:cBhvr>
                                    </p:animEffect>
                                  </p:childTnLst>
                                </p:cTn>
                              </p:par>
                              <p:par>
                                <p:cTn id="426" presetID="10" presetClass="entr" presetSubtype="0" fill="hold" nodeType="withEffect">
                                  <p:stCondLst>
                                    <p:cond delay="0"/>
                                  </p:stCondLst>
                                  <p:childTnLst>
                                    <p:set>
                                      <p:cBhvr>
                                        <p:cTn id="427" dur="1" fill="hold">
                                          <p:stCondLst>
                                            <p:cond delay="0"/>
                                          </p:stCondLst>
                                        </p:cTn>
                                        <p:tgtEl>
                                          <p:spTgt spid="137"/>
                                        </p:tgtEl>
                                        <p:attrNameLst>
                                          <p:attrName>style.visibility</p:attrName>
                                        </p:attrNameLst>
                                      </p:cBhvr>
                                      <p:to>
                                        <p:strVal val="visible"/>
                                      </p:to>
                                    </p:set>
                                    <p:animEffect transition="in" filter="fade">
                                      <p:cBhvr>
                                        <p:cTn id="428" dur="500"/>
                                        <p:tgtEl>
                                          <p:spTgt spid="137"/>
                                        </p:tgtEl>
                                      </p:cBhvr>
                                    </p:animEffect>
                                  </p:childTnLst>
                                </p:cTn>
                              </p:par>
                              <p:par>
                                <p:cTn id="429" presetID="1" presetClass="mediacall" presetSubtype="0" fill="hold" nodeType="withEffect">
                                  <p:stCondLst>
                                    <p:cond delay="0"/>
                                  </p:stCondLst>
                                  <p:childTnLst>
                                    <p:cmd type="call" cmd="playFrom(0.0)">
                                      <p:cBhvr>
                                        <p:cTn id="430" dur="3866" fill="hold"/>
                                        <p:tgtEl>
                                          <p:spTgt spid="94"/>
                                        </p:tgtEl>
                                      </p:cBhvr>
                                    </p:cmd>
                                  </p:childTnLst>
                                </p:cTn>
                              </p:par>
                              <p:par>
                                <p:cTn id="431" presetID="10" presetClass="exit" presetSubtype="0" fill="hold" nodeType="withEffect">
                                  <p:stCondLst>
                                    <p:cond delay="0"/>
                                  </p:stCondLst>
                                  <p:childTnLst>
                                    <p:animEffect transition="out" filter="fade">
                                      <p:cBhvr>
                                        <p:cTn id="432" dur="500"/>
                                        <p:tgtEl>
                                          <p:spTgt spid="146"/>
                                        </p:tgtEl>
                                      </p:cBhvr>
                                    </p:animEffect>
                                    <p:set>
                                      <p:cBhvr>
                                        <p:cTn id="433" dur="1" fill="hold">
                                          <p:stCondLst>
                                            <p:cond delay="499"/>
                                          </p:stCondLst>
                                        </p:cTn>
                                        <p:tgtEl>
                                          <p:spTgt spid="146"/>
                                        </p:tgtEl>
                                        <p:attrNameLst>
                                          <p:attrName>style.visibility</p:attrName>
                                        </p:attrNameLst>
                                      </p:cBhvr>
                                      <p:to>
                                        <p:strVal val="hidden"/>
                                      </p:to>
                                    </p:set>
                                  </p:childTnLst>
                                </p:cTn>
                              </p:par>
                              <p:par>
                                <p:cTn id="434" presetID="42" presetClass="exit" presetSubtype="0" fill="hold" nodeType="withEffect">
                                  <p:stCondLst>
                                    <p:cond delay="1000"/>
                                  </p:stCondLst>
                                  <p:childTnLst>
                                    <p:animEffect transition="out" filter="fade">
                                      <p:cBhvr>
                                        <p:cTn id="435" dur="1000"/>
                                        <p:tgtEl>
                                          <p:spTgt spid="139"/>
                                        </p:tgtEl>
                                      </p:cBhvr>
                                    </p:animEffect>
                                    <p:anim calcmode="lin" valueType="num">
                                      <p:cBhvr>
                                        <p:cTn id="436" dur="1000"/>
                                        <p:tgtEl>
                                          <p:spTgt spid="139"/>
                                        </p:tgtEl>
                                        <p:attrNameLst>
                                          <p:attrName>ppt_x</p:attrName>
                                        </p:attrNameLst>
                                      </p:cBhvr>
                                      <p:tavLst>
                                        <p:tav tm="0">
                                          <p:val>
                                            <p:strVal val="ppt_x"/>
                                          </p:val>
                                        </p:tav>
                                        <p:tav tm="100000">
                                          <p:val>
                                            <p:strVal val="ppt_x"/>
                                          </p:val>
                                        </p:tav>
                                      </p:tavLst>
                                    </p:anim>
                                    <p:anim calcmode="lin" valueType="num">
                                      <p:cBhvr>
                                        <p:cTn id="437" dur="1000"/>
                                        <p:tgtEl>
                                          <p:spTgt spid="139"/>
                                        </p:tgtEl>
                                        <p:attrNameLst>
                                          <p:attrName>ppt_y</p:attrName>
                                        </p:attrNameLst>
                                      </p:cBhvr>
                                      <p:tavLst>
                                        <p:tav tm="0">
                                          <p:val>
                                            <p:strVal val="ppt_y"/>
                                          </p:val>
                                        </p:tav>
                                        <p:tav tm="100000">
                                          <p:val>
                                            <p:strVal val="ppt_y+.1"/>
                                          </p:val>
                                        </p:tav>
                                      </p:tavLst>
                                    </p:anim>
                                    <p:set>
                                      <p:cBhvr>
                                        <p:cTn id="438" dur="1" fill="hold">
                                          <p:stCondLst>
                                            <p:cond delay="999"/>
                                          </p:stCondLst>
                                        </p:cTn>
                                        <p:tgtEl>
                                          <p:spTgt spid="139"/>
                                        </p:tgtEl>
                                        <p:attrNameLst>
                                          <p:attrName>style.visibility</p:attrName>
                                        </p:attrNameLst>
                                      </p:cBhvr>
                                      <p:to>
                                        <p:strVal val="hidden"/>
                                      </p:to>
                                    </p:set>
                                  </p:childTnLst>
                                </p:cTn>
                              </p:par>
                              <p:par>
                                <p:cTn id="439" presetID="42" presetClass="exit" presetSubtype="0" fill="hold" nodeType="withEffect">
                                  <p:stCondLst>
                                    <p:cond delay="1000"/>
                                  </p:stCondLst>
                                  <p:childTnLst>
                                    <p:animEffect transition="out" filter="fade">
                                      <p:cBhvr>
                                        <p:cTn id="440" dur="1000"/>
                                        <p:tgtEl>
                                          <p:spTgt spid="143"/>
                                        </p:tgtEl>
                                      </p:cBhvr>
                                    </p:animEffect>
                                    <p:anim calcmode="lin" valueType="num">
                                      <p:cBhvr>
                                        <p:cTn id="441" dur="1000"/>
                                        <p:tgtEl>
                                          <p:spTgt spid="143"/>
                                        </p:tgtEl>
                                        <p:attrNameLst>
                                          <p:attrName>ppt_x</p:attrName>
                                        </p:attrNameLst>
                                      </p:cBhvr>
                                      <p:tavLst>
                                        <p:tav tm="0">
                                          <p:val>
                                            <p:strVal val="ppt_x"/>
                                          </p:val>
                                        </p:tav>
                                        <p:tav tm="100000">
                                          <p:val>
                                            <p:strVal val="ppt_x"/>
                                          </p:val>
                                        </p:tav>
                                      </p:tavLst>
                                    </p:anim>
                                    <p:anim calcmode="lin" valueType="num">
                                      <p:cBhvr>
                                        <p:cTn id="442" dur="1000"/>
                                        <p:tgtEl>
                                          <p:spTgt spid="143"/>
                                        </p:tgtEl>
                                        <p:attrNameLst>
                                          <p:attrName>ppt_y</p:attrName>
                                        </p:attrNameLst>
                                      </p:cBhvr>
                                      <p:tavLst>
                                        <p:tav tm="0">
                                          <p:val>
                                            <p:strVal val="ppt_y"/>
                                          </p:val>
                                        </p:tav>
                                        <p:tav tm="100000">
                                          <p:val>
                                            <p:strVal val="ppt_y+.1"/>
                                          </p:val>
                                        </p:tav>
                                      </p:tavLst>
                                    </p:anim>
                                    <p:set>
                                      <p:cBhvr>
                                        <p:cTn id="443" dur="1" fill="hold">
                                          <p:stCondLst>
                                            <p:cond delay="999"/>
                                          </p:stCondLst>
                                        </p:cTn>
                                        <p:tgtEl>
                                          <p:spTgt spid="143"/>
                                        </p:tgtEl>
                                        <p:attrNameLst>
                                          <p:attrName>style.visibility</p:attrName>
                                        </p:attrNameLst>
                                      </p:cBhvr>
                                      <p:to>
                                        <p:strVal val="hidden"/>
                                      </p:to>
                                    </p:set>
                                  </p:childTnLst>
                                </p:cTn>
                              </p:par>
                              <p:par>
                                <p:cTn id="444" presetID="22" presetClass="exit" presetSubtype="4" fill="hold" nodeType="withEffect">
                                  <p:stCondLst>
                                    <p:cond delay="1000"/>
                                  </p:stCondLst>
                                  <p:childTnLst>
                                    <p:animEffect transition="out" filter="wipe(down)">
                                      <p:cBhvr>
                                        <p:cTn id="445" dur="500"/>
                                        <p:tgtEl>
                                          <p:spTgt spid="49"/>
                                        </p:tgtEl>
                                      </p:cBhvr>
                                    </p:animEffect>
                                    <p:set>
                                      <p:cBhvr>
                                        <p:cTn id="446"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seq concurrent="1" nextAc="seek">
              <p:cTn id="447" restart="whenNotActive" fill="hold" evtFilter="cancelBubble" nodeType="interactiveSeq">
                <p:stCondLst>
                  <p:cond evt="onClick" delay="0">
                    <p:tgtEl>
                      <p:spTgt spid="146"/>
                    </p:tgtEl>
                  </p:cond>
                </p:stCondLst>
                <p:endSync evt="end" delay="0">
                  <p:rtn val="all"/>
                </p:endSync>
                <p:childTnLst>
                  <p:par>
                    <p:cTn id="448" fill="hold">
                      <p:stCondLst>
                        <p:cond delay="0"/>
                      </p:stCondLst>
                      <p:childTnLst>
                        <p:par>
                          <p:cTn id="449" fill="hold">
                            <p:stCondLst>
                              <p:cond delay="0"/>
                            </p:stCondLst>
                            <p:childTnLst>
                              <p:par>
                                <p:cTn id="450" presetID="10" presetClass="entr" presetSubtype="0" fill="hold" nodeType="clickEffect">
                                  <p:stCondLst>
                                    <p:cond delay="0"/>
                                  </p:stCondLst>
                                  <p:childTnLst>
                                    <p:set>
                                      <p:cBhvr>
                                        <p:cTn id="451" dur="1" fill="hold">
                                          <p:stCondLst>
                                            <p:cond delay="0"/>
                                          </p:stCondLst>
                                        </p:cTn>
                                        <p:tgtEl>
                                          <p:spTgt spid="138"/>
                                        </p:tgtEl>
                                        <p:attrNameLst>
                                          <p:attrName>style.visibility</p:attrName>
                                        </p:attrNameLst>
                                      </p:cBhvr>
                                      <p:to>
                                        <p:strVal val="visible"/>
                                      </p:to>
                                    </p:set>
                                    <p:animEffect transition="in" filter="fade">
                                      <p:cBhvr>
                                        <p:cTn id="452" dur="500"/>
                                        <p:tgtEl>
                                          <p:spTgt spid="138"/>
                                        </p:tgtEl>
                                      </p:cBhvr>
                                    </p:animEffect>
                                  </p:childTnLst>
                                </p:cTn>
                              </p:par>
                              <p:par>
                                <p:cTn id="453" presetID="10" presetClass="entr" presetSubtype="0" fill="hold" grpId="0" nodeType="withEffect">
                                  <p:stCondLst>
                                    <p:cond delay="0"/>
                                  </p:stCondLst>
                                  <p:childTnLst>
                                    <p:set>
                                      <p:cBhvr>
                                        <p:cTn id="454" dur="1" fill="hold">
                                          <p:stCondLst>
                                            <p:cond delay="0"/>
                                          </p:stCondLst>
                                        </p:cTn>
                                        <p:tgtEl>
                                          <p:spTgt spid="149"/>
                                        </p:tgtEl>
                                        <p:attrNameLst>
                                          <p:attrName>style.visibility</p:attrName>
                                        </p:attrNameLst>
                                      </p:cBhvr>
                                      <p:to>
                                        <p:strVal val="visible"/>
                                      </p:to>
                                    </p:set>
                                    <p:animEffect transition="in" filter="fade">
                                      <p:cBhvr>
                                        <p:cTn id="455" dur="500"/>
                                        <p:tgtEl>
                                          <p:spTgt spid="149"/>
                                        </p:tgtEl>
                                      </p:cBhvr>
                                    </p:animEffect>
                                  </p:childTnLst>
                                </p:cTn>
                              </p:par>
                              <p:par>
                                <p:cTn id="456" presetID="1" presetClass="mediacall" presetSubtype="0" fill="hold" nodeType="withEffect">
                                  <p:stCondLst>
                                    <p:cond delay="0"/>
                                  </p:stCondLst>
                                  <p:childTnLst>
                                    <p:cmd type="call" cmd="playFrom(0.0)">
                                      <p:cBhvr>
                                        <p:cTn id="457" dur="3056" fill="hold"/>
                                        <p:tgtEl>
                                          <p:spTgt spid="93"/>
                                        </p:tgtEl>
                                      </p:cBhvr>
                                    </p:cmd>
                                  </p:childTnLst>
                                </p:cTn>
                              </p:par>
                              <p:par>
                                <p:cTn id="458" presetID="10" presetClass="exit" presetSubtype="0" fill="hold" nodeType="withEffect">
                                  <p:stCondLst>
                                    <p:cond delay="0"/>
                                  </p:stCondLst>
                                  <p:childTnLst>
                                    <p:animEffect transition="out" filter="fade">
                                      <p:cBhvr>
                                        <p:cTn id="459" dur="500"/>
                                        <p:tgtEl>
                                          <p:spTgt spid="143"/>
                                        </p:tgtEl>
                                      </p:cBhvr>
                                    </p:animEffect>
                                    <p:set>
                                      <p:cBhvr>
                                        <p:cTn id="460" dur="1" fill="hold">
                                          <p:stCondLst>
                                            <p:cond delay="499"/>
                                          </p:stCondLst>
                                        </p:cTn>
                                        <p:tgtEl>
                                          <p:spTgt spid="143"/>
                                        </p:tgtEl>
                                        <p:attrNameLst>
                                          <p:attrName>style.visibility</p:attrName>
                                        </p:attrNameLst>
                                      </p:cBhvr>
                                      <p:to>
                                        <p:strVal val="hidden"/>
                                      </p:to>
                                    </p:set>
                                  </p:childTnLst>
                                </p:cTn>
                              </p:par>
                              <p:par>
                                <p:cTn id="461" presetID="42" presetClass="exit" presetSubtype="0" fill="hold" nodeType="withEffect">
                                  <p:stCondLst>
                                    <p:cond delay="1000"/>
                                  </p:stCondLst>
                                  <p:childTnLst>
                                    <p:animEffect transition="out" filter="fade">
                                      <p:cBhvr>
                                        <p:cTn id="462" dur="1000"/>
                                        <p:tgtEl>
                                          <p:spTgt spid="139"/>
                                        </p:tgtEl>
                                      </p:cBhvr>
                                    </p:animEffect>
                                    <p:anim calcmode="lin" valueType="num">
                                      <p:cBhvr>
                                        <p:cTn id="463" dur="1000"/>
                                        <p:tgtEl>
                                          <p:spTgt spid="139"/>
                                        </p:tgtEl>
                                        <p:attrNameLst>
                                          <p:attrName>ppt_x</p:attrName>
                                        </p:attrNameLst>
                                      </p:cBhvr>
                                      <p:tavLst>
                                        <p:tav tm="0">
                                          <p:val>
                                            <p:strVal val="ppt_x"/>
                                          </p:val>
                                        </p:tav>
                                        <p:tav tm="100000">
                                          <p:val>
                                            <p:strVal val="ppt_x"/>
                                          </p:val>
                                        </p:tav>
                                      </p:tavLst>
                                    </p:anim>
                                    <p:anim calcmode="lin" valueType="num">
                                      <p:cBhvr>
                                        <p:cTn id="464" dur="1000"/>
                                        <p:tgtEl>
                                          <p:spTgt spid="139"/>
                                        </p:tgtEl>
                                        <p:attrNameLst>
                                          <p:attrName>ppt_y</p:attrName>
                                        </p:attrNameLst>
                                      </p:cBhvr>
                                      <p:tavLst>
                                        <p:tav tm="0">
                                          <p:val>
                                            <p:strVal val="ppt_y"/>
                                          </p:val>
                                        </p:tav>
                                        <p:tav tm="100000">
                                          <p:val>
                                            <p:strVal val="ppt_y+.1"/>
                                          </p:val>
                                        </p:tav>
                                      </p:tavLst>
                                    </p:anim>
                                    <p:set>
                                      <p:cBhvr>
                                        <p:cTn id="465" dur="1" fill="hold">
                                          <p:stCondLst>
                                            <p:cond delay="999"/>
                                          </p:stCondLst>
                                        </p:cTn>
                                        <p:tgtEl>
                                          <p:spTgt spid="139"/>
                                        </p:tgtEl>
                                        <p:attrNameLst>
                                          <p:attrName>style.visibility</p:attrName>
                                        </p:attrNameLst>
                                      </p:cBhvr>
                                      <p:to>
                                        <p:strVal val="hidden"/>
                                      </p:to>
                                    </p:set>
                                  </p:childTnLst>
                                </p:cTn>
                              </p:par>
                              <p:par>
                                <p:cTn id="466" presetID="42" presetClass="exit" presetSubtype="0" fill="hold" nodeType="withEffect">
                                  <p:stCondLst>
                                    <p:cond delay="1000"/>
                                  </p:stCondLst>
                                  <p:childTnLst>
                                    <p:animEffect transition="out" filter="fade">
                                      <p:cBhvr>
                                        <p:cTn id="467" dur="1000"/>
                                        <p:tgtEl>
                                          <p:spTgt spid="146"/>
                                        </p:tgtEl>
                                      </p:cBhvr>
                                    </p:animEffect>
                                    <p:anim calcmode="lin" valueType="num">
                                      <p:cBhvr>
                                        <p:cTn id="468" dur="1000"/>
                                        <p:tgtEl>
                                          <p:spTgt spid="146"/>
                                        </p:tgtEl>
                                        <p:attrNameLst>
                                          <p:attrName>ppt_x</p:attrName>
                                        </p:attrNameLst>
                                      </p:cBhvr>
                                      <p:tavLst>
                                        <p:tav tm="0">
                                          <p:val>
                                            <p:strVal val="ppt_x"/>
                                          </p:val>
                                        </p:tav>
                                        <p:tav tm="100000">
                                          <p:val>
                                            <p:strVal val="ppt_x"/>
                                          </p:val>
                                        </p:tav>
                                      </p:tavLst>
                                    </p:anim>
                                    <p:anim calcmode="lin" valueType="num">
                                      <p:cBhvr>
                                        <p:cTn id="469" dur="1000"/>
                                        <p:tgtEl>
                                          <p:spTgt spid="146"/>
                                        </p:tgtEl>
                                        <p:attrNameLst>
                                          <p:attrName>ppt_y</p:attrName>
                                        </p:attrNameLst>
                                      </p:cBhvr>
                                      <p:tavLst>
                                        <p:tav tm="0">
                                          <p:val>
                                            <p:strVal val="ppt_y"/>
                                          </p:val>
                                        </p:tav>
                                        <p:tav tm="100000">
                                          <p:val>
                                            <p:strVal val="ppt_y+.1"/>
                                          </p:val>
                                        </p:tav>
                                      </p:tavLst>
                                    </p:anim>
                                    <p:set>
                                      <p:cBhvr>
                                        <p:cTn id="470" dur="1" fill="hold">
                                          <p:stCondLst>
                                            <p:cond delay="999"/>
                                          </p:stCondLst>
                                        </p:cTn>
                                        <p:tgtEl>
                                          <p:spTgt spid="146"/>
                                        </p:tgtEl>
                                        <p:attrNameLst>
                                          <p:attrName>style.visibility</p:attrName>
                                        </p:attrNameLst>
                                      </p:cBhvr>
                                      <p:to>
                                        <p:strVal val="hidden"/>
                                      </p:to>
                                    </p:set>
                                  </p:childTnLst>
                                </p:cTn>
                              </p:par>
                              <p:par>
                                <p:cTn id="471" presetID="22" presetClass="exit" presetSubtype="4" fill="hold" nodeType="withEffect">
                                  <p:stCondLst>
                                    <p:cond delay="1000"/>
                                  </p:stCondLst>
                                  <p:childTnLst>
                                    <p:animEffect transition="out" filter="wipe(down)">
                                      <p:cBhvr>
                                        <p:cTn id="472" dur="500"/>
                                        <p:tgtEl>
                                          <p:spTgt spid="49"/>
                                        </p:tgtEl>
                                      </p:cBhvr>
                                    </p:animEffect>
                                    <p:set>
                                      <p:cBhvr>
                                        <p:cTn id="473"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146"/>
                  </p:tgtEl>
                </p:cond>
              </p:nextCondLst>
            </p:seq>
            <p:audio>
              <p:cMediaNode vol="80000" showWhenStopped="0">
                <p:cTn id="474" fill="hold" display="0">
                  <p:stCondLst>
                    <p:cond delay="indefinite"/>
                  </p:stCondLst>
                  <p:endCondLst>
                    <p:cond evt="onStopAudio" delay="0">
                      <p:tgtEl>
                        <p:sldTgt/>
                      </p:tgtEl>
                    </p:cond>
                  </p:endCondLst>
                </p:cTn>
                <p:tgtEl>
                  <p:spTgt spid="150"/>
                </p:tgtEl>
              </p:cMediaNode>
            </p:audio>
            <p:audio>
              <p:cMediaNode vol="80000" showWhenStopped="0">
                <p:cTn id="475" fill="hold" display="0">
                  <p:stCondLst>
                    <p:cond delay="indefinite"/>
                  </p:stCondLst>
                  <p:endCondLst>
                    <p:cond evt="onStopAudio" delay="0">
                      <p:tgtEl>
                        <p:sldTgt/>
                      </p:tgtEl>
                    </p:cond>
                  </p:endCondLst>
                </p:cTn>
                <p:tgtEl>
                  <p:spTgt spid="151"/>
                </p:tgtEl>
              </p:cMediaNode>
            </p:audio>
            <p:seq concurrent="1" nextAc="seek">
              <p:cTn id="476" restart="whenNotActive" fill="hold" evtFilter="cancelBubble" nodeType="interactiveSeq">
                <p:stCondLst>
                  <p:cond evt="onClick" delay="0">
                    <p:tgtEl>
                      <p:spTgt spid="1048"/>
                    </p:tgtEl>
                  </p:cond>
                </p:stCondLst>
                <p:endSync evt="end" delay="0">
                  <p:rtn val="all"/>
                </p:endSync>
                <p:childTnLst>
                  <p:par>
                    <p:cTn id="477" fill="hold">
                      <p:stCondLst>
                        <p:cond delay="0"/>
                      </p:stCondLst>
                      <p:childTnLst>
                        <p:par>
                          <p:cTn id="478" fill="hold">
                            <p:stCondLst>
                              <p:cond delay="0"/>
                            </p:stCondLst>
                            <p:childTnLst>
                              <p:par>
                                <p:cTn id="479" presetID="42" presetClass="entr" presetSubtype="0" fill="hold" nodeType="clickEffect">
                                  <p:stCondLst>
                                    <p:cond delay="0"/>
                                  </p:stCondLst>
                                  <p:childTnLst>
                                    <p:set>
                                      <p:cBhvr>
                                        <p:cTn id="480" dur="1" fill="hold">
                                          <p:stCondLst>
                                            <p:cond delay="0"/>
                                          </p:stCondLst>
                                        </p:cTn>
                                        <p:tgtEl>
                                          <p:spTgt spid="154"/>
                                        </p:tgtEl>
                                        <p:attrNameLst>
                                          <p:attrName>style.visibility</p:attrName>
                                        </p:attrNameLst>
                                      </p:cBhvr>
                                      <p:to>
                                        <p:strVal val="visible"/>
                                      </p:to>
                                    </p:set>
                                    <p:animEffect transition="in" filter="fade">
                                      <p:cBhvr>
                                        <p:cTn id="481" dur="1000"/>
                                        <p:tgtEl>
                                          <p:spTgt spid="154"/>
                                        </p:tgtEl>
                                      </p:cBhvr>
                                    </p:animEffect>
                                    <p:anim calcmode="lin" valueType="num">
                                      <p:cBhvr>
                                        <p:cTn id="482" dur="1000" fill="hold"/>
                                        <p:tgtEl>
                                          <p:spTgt spid="154"/>
                                        </p:tgtEl>
                                        <p:attrNameLst>
                                          <p:attrName>ppt_x</p:attrName>
                                        </p:attrNameLst>
                                      </p:cBhvr>
                                      <p:tavLst>
                                        <p:tav tm="0">
                                          <p:val>
                                            <p:strVal val="#ppt_x"/>
                                          </p:val>
                                        </p:tav>
                                        <p:tav tm="100000">
                                          <p:val>
                                            <p:strVal val="#ppt_x"/>
                                          </p:val>
                                        </p:tav>
                                      </p:tavLst>
                                    </p:anim>
                                    <p:anim calcmode="lin" valueType="num">
                                      <p:cBhvr>
                                        <p:cTn id="483" dur="1000" fill="hold"/>
                                        <p:tgtEl>
                                          <p:spTgt spid="154"/>
                                        </p:tgtEl>
                                        <p:attrNameLst>
                                          <p:attrName>ppt_y</p:attrName>
                                        </p:attrNameLst>
                                      </p:cBhvr>
                                      <p:tavLst>
                                        <p:tav tm="0">
                                          <p:val>
                                            <p:strVal val="#ppt_y+.1"/>
                                          </p:val>
                                        </p:tav>
                                        <p:tav tm="100000">
                                          <p:val>
                                            <p:strVal val="#ppt_y"/>
                                          </p:val>
                                        </p:tav>
                                      </p:tavLst>
                                    </p:anim>
                                  </p:childTnLst>
                                </p:cTn>
                              </p:par>
                              <p:par>
                                <p:cTn id="484" presetID="42" presetClass="entr" presetSubtype="0" fill="hold" nodeType="withEffect">
                                  <p:stCondLst>
                                    <p:cond delay="0"/>
                                  </p:stCondLst>
                                  <p:childTnLst>
                                    <p:set>
                                      <p:cBhvr>
                                        <p:cTn id="485" dur="1" fill="hold">
                                          <p:stCondLst>
                                            <p:cond delay="0"/>
                                          </p:stCondLst>
                                        </p:cTn>
                                        <p:tgtEl>
                                          <p:spTgt spid="161"/>
                                        </p:tgtEl>
                                        <p:attrNameLst>
                                          <p:attrName>style.visibility</p:attrName>
                                        </p:attrNameLst>
                                      </p:cBhvr>
                                      <p:to>
                                        <p:strVal val="visible"/>
                                      </p:to>
                                    </p:set>
                                    <p:animEffect transition="in" filter="fade">
                                      <p:cBhvr>
                                        <p:cTn id="486" dur="1000"/>
                                        <p:tgtEl>
                                          <p:spTgt spid="161"/>
                                        </p:tgtEl>
                                      </p:cBhvr>
                                    </p:animEffect>
                                    <p:anim calcmode="lin" valueType="num">
                                      <p:cBhvr>
                                        <p:cTn id="487" dur="1000" fill="hold"/>
                                        <p:tgtEl>
                                          <p:spTgt spid="161"/>
                                        </p:tgtEl>
                                        <p:attrNameLst>
                                          <p:attrName>ppt_x</p:attrName>
                                        </p:attrNameLst>
                                      </p:cBhvr>
                                      <p:tavLst>
                                        <p:tav tm="0">
                                          <p:val>
                                            <p:strVal val="#ppt_x"/>
                                          </p:val>
                                        </p:tav>
                                        <p:tav tm="100000">
                                          <p:val>
                                            <p:strVal val="#ppt_x"/>
                                          </p:val>
                                        </p:tav>
                                      </p:tavLst>
                                    </p:anim>
                                    <p:anim calcmode="lin" valueType="num">
                                      <p:cBhvr>
                                        <p:cTn id="488" dur="1000" fill="hold"/>
                                        <p:tgtEl>
                                          <p:spTgt spid="161"/>
                                        </p:tgtEl>
                                        <p:attrNameLst>
                                          <p:attrName>ppt_y</p:attrName>
                                        </p:attrNameLst>
                                      </p:cBhvr>
                                      <p:tavLst>
                                        <p:tav tm="0">
                                          <p:val>
                                            <p:strVal val="#ppt_y+.1"/>
                                          </p:val>
                                        </p:tav>
                                        <p:tav tm="100000">
                                          <p:val>
                                            <p:strVal val="#ppt_y"/>
                                          </p:val>
                                        </p:tav>
                                      </p:tavLst>
                                    </p:anim>
                                  </p:childTnLst>
                                </p:cTn>
                              </p:par>
                              <p:par>
                                <p:cTn id="489" presetID="42" presetClass="entr" presetSubtype="0" fill="hold" nodeType="withEffect">
                                  <p:stCondLst>
                                    <p:cond delay="0"/>
                                  </p:stCondLst>
                                  <p:childTnLst>
                                    <p:set>
                                      <p:cBhvr>
                                        <p:cTn id="490" dur="1" fill="hold">
                                          <p:stCondLst>
                                            <p:cond delay="0"/>
                                          </p:stCondLst>
                                        </p:cTn>
                                        <p:tgtEl>
                                          <p:spTgt spid="158"/>
                                        </p:tgtEl>
                                        <p:attrNameLst>
                                          <p:attrName>style.visibility</p:attrName>
                                        </p:attrNameLst>
                                      </p:cBhvr>
                                      <p:to>
                                        <p:strVal val="visible"/>
                                      </p:to>
                                    </p:set>
                                    <p:animEffect transition="in" filter="fade">
                                      <p:cBhvr>
                                        <p:cTn id="491" dur="1000"/>
                                        <p:tgtEl>
                                          <p:spTgt spid="158"/>
                                        </p:tgtEl>
                                      </p:cBhvr>
                                    </p:animEffect>
                                    <p:anim calcmode="lin" valueType="num">
                                      <p:cBhvr>
                                        <p:cTn id="492" dur="1000" fill="hold"/>
                                        <p:tgtEl>
                                          <p:spTgt spid="158"/>
                                        </p:tgtEl>
                                        <p:attrNameLst>
                                          <p:attrName>ppt_x</p:attrName>
                                        </p:attrNameLst>
                                      </p:cBhvr>
                                      <p:tavLst>
                                        <p:tav tm="0">
                                          <p:val>
                                            <p:strVal val="#ppt_x"/>
                                          </p:val>
                                        </p:tav>
                                        <p:tav tm="100000">
                                          <p:val>
                                            <p:strVal val="#ppt_x"/>
                                          </p:val>
                                        </p:tav>
                                      </p:tavLst>
                                    </p:anim>
                                    <p:anim calcmode="lin" valueType="num">
                                      <p:cBhvr>
                                        <p:cTn id="493" dur="1000" fill="hold"/>
                                        <p:tgtEl>
                                          <p:spTgt spid="15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48"/>
                  </p:tgtEl>
                </p:cond>
              </p:nextCondLst>
            </p:seq>
            <p:seq concurrent="1" nextAc="seek">
              <p:cTn id="494" restart="whenNotActive" fill="hold" evtFilter="cancelBubble" nodeType="interactiveSeq">
                <p:stCondLst>
                  <p:cond evt="onClick" delay="0">
                    <p:tgtEl>
                      <p:spTgt spid="161"/>
                    </p:tgtEl>
                  </p:cond>
                </p:stCondLst>
                <p:endSync evt="end" delay="0">
                  <p:rtn val="all"/>
                </p:endSync>
                <p:childTnLst>
                  <p:par>
                    <p:cTn id="495" fill="hold">
                      <p:stCondLst>
                        <p:cond delay="0"/>
                      </p:stCondLst>
                      <p:childTnLst>
                        <p:par>
                          <p:cTn id="496" fill="hold">
                            <p:stCondLst>
                              <p:cond delay="0"/>
                            </p:stCondLst>
                            <p:childTnLst>
                              <p:par>
                                <p:cTn id="497" presetID="10" presetClass="entr" presetSubtype="0" fill="hold" nodeType="clickEffect">
                                  <p:stCondLst>
                                    <p:cond delay="0"/>
                                  </p:stCondLst>
                                  <p:childTnLst>
                                    <p:set>
                                      <p:cBhvr>
                                        <p:cTn id="498" dur="1" fill="hold">
                                          <p:stCondLst>
                                            <p:cond delay="0"/>
                                          </p:stCondLst>
                                        </p:cTn>
                                        <p:tgtEl>
                                          <p:spTgt spid="153"/>
                                        </p:tgtEl>
                                        <p:attrNameLst>
                                          <p:attrName>style.visibility</p:attrName>
                                        </p:attrNameLst>
                                      </p:cBhvr>
                                      <p:to>
                                        <p:strVal val="visible"/>
                                      </p:to>
                                    </p:set>
                                    <p:animEffect transition="in" filter="fade">
                                      <p:cBhvr>
                                        <p:cTn id="499" dur="500"/>
                                        <p:tgtEl>
                                          <p:spTgt spid="153"/>
                                        </p:tgtEl>
                                      </p:cBhvr>
                                    </p:animEffect>
                                  </p:childTnLst>
                                </p:cTn>
                              </p:par>
                              <p:par>
                                <p:cTn id="500" presetID="10" presetClass="entr" presetSubtype="0" fill="hold" grpId="0" nodeType="withEffect">
                                  <p:stCondLst>
                                    <p:cond delay="0"/>
                                  </p:stCondLst>
                                  <p:childTnLst>
                                    <p:set>
                                      <p:cBhvr>
                                        <p:cTn id="501" dur="1" fill="hold">
                                          <p:stCondLst>
                                            <p:cond delay="0"/>
                                          </p:stCondLst>
                                        </p:cTn>
                                        <p:tgtEl>
                                          <p:spTgt spid="164"/>
                                        </p:tgtEl>
                                        <p:attrNameLst>
                                          <p:attrName>style.visibility</p:attrName>
                                        </p:attrNameLst>
                                      </p:cBhvr>
                                      <p:to>
                                        <p:strVal val="visible"/>
                                      </p:to>
                                    </p:set>
                                    <p:animEffect transition="in" filter="fade">
                                      <p:cBhvr>
                                        <p:cTn id="502" dur="500"/>
                                        <p:tgtEl>
                                          <p:spTgt spid="164"/>
                                        </p:tgtEl>
                                      </p:cBhvr>
                                    </p:animEffect>
                                  </p:childTnLst>
                                </p:cTn>
                              </p:par>
                              <p:par>
                                <p:cTn id="503" presetID="1" presetClass="mediacall" presetSubtype="0" fill="hold" nodeType="withEffect">
                                  <p:stCondLst>
                                    <p:cond delay="0"/>
                                  </p:stCondLst>
                                  <p:childTnLst>
                                    <p:cmd type="call" cmd="playFrom(0.0)">
                                      <p:cBhvr>
                                        <p:cTn id="504" dur="3056" fill="hold"/>
                                        <p:tgtEl>
                                          <p:spTgt spid="150"/>
                                        </p:tgtEl>
                                      </p:cBhvr>
                                    </p:cmd>
                                  </p:childTnLst>
                                </p:cTn>
                              </p:par>
                              <p:par>
                                <p:cTn id="505" presetID="10" presetClass="exit" presetSubtype="0" fill="hold" nodeType="withEffect">
                                  <p:stCondLst>
                                    <p:cond delay="0"/>
                                  </p:stCondLst>
                                  <p:childTnLst>
                                    <p:animEffect transition="out" filter="fade">
                                      <p:cBhvr>
                                        <p:cTn id="506" dur="500"/>
                                        <p:tgtEl>
                                          <p:spTgt spid="158"/>
                                        </p:tgtEl>
                                      </p:cBhvr>
                                    </p:animEffect>
                                    <p:set>
                                      <p:cBhvr>
                                        <p:cTn id="507" dur="1" fill="hold">
                                          <p:stCondLst>
                                            <p:cond delay="499"/>
                                          </p:stCondLst>
                                        </p:cTn>
                                        <p:tgtEl>
                                          <p:spTgt spid="158"/>
                                        </p:tgtEl>
                                        <p:attrNameLst>
                                          <p:attrName>style.visibility</p:attrName>
                                        </p:attrNameLst>
                                      </p:cBhvr>
                                      <p:to>
                                        <p:strVal val="hidden"/>
                                      </p:to>
                                    </p:set>
                                  </p:childTnLst>
                                </p:cTn>
                              </p:par>
                              <p:par>
                                <p:cTn id="508" presetID="42" presetClass="exit" presetSubtype="0" fill="hold" nodeType="withEffect">
                                  <p:stCondLst>
                                    <p:cond delay="1000"/>
                                  </p:stCondLst>
                                  <p:childTnLst>
                                    <p:animEffect transition="out" filter="fade">
                                      <p:cBhvr>
                                        <p:cTn id="509" dur="1000"/>
                                        <p:tgtEl>
                                          <p:spTgt spid="154"/>
                                        </p:tgtEl>
                                      </p:cBhvr>
                                    </p:animEffect>
                                    <p:anim calcmode="lin" valueType="num">
                                      <p:cBhvr>
                                        <p:cTn id="510" dur="1000"/>
                                        <p:tgtEl>
                                          <p:spTgt spid="154"/>
                                        </p:tgtEl>
                                        <p:attrNameLst>
                                          <p:attrName>ppt_x</p:attrName>
                                        </p:attrNameLst>
                                      </p:cBhvr>
                                      <p:tavLst>
                                        <p:tav tm="0">
                                          <p:val>
                                            <p:strVal val="ppt_x"/>
                                          </p:val>
                                        </p:tav>
                                        <p:tav tm="100000">
                                          <p:val>
                                            <p:strVal val="ppt_x"/>
                                          </p:val>
                                        </p:tav>
                                      </p:tavLst>
                                    </p:anim>
                                    <p:anim calcmode="lin" valueType="num">
                                      <p:cBhvr>
                                        <p:cTn id="511" dur="1000"/>
                                        <p:tgtEl>
                                          <p:spTgt spid="154"/>
                                        </p:tgtEl>
                                        <p:attrNameLst>
                                          <p:attrName>ppt_y</p:attrName>
                                        </p:attrNameLst>
                                      </p:cBhvr>
                                      <p:tavLst>
                                        <p:tav tm="0">
                                          <p:val>
                                            <p:strVal val="ppt_y"/>
                                          </p:val>
                                        </p:tav>
                                        <p:tav tm="100000">
                                          <p:val>
                                            <p:strVal val="ppt_y+.1"/>
                                          </p:val>
                                        </p:tav>
                                      </p:tavLst>
                                    </p:anim>
                                    <p:set>
                                      <p:cBhvr>
                                        <p:cTn id="512" dur="1" fill="hold">
                                          <p:stCondLst>
                                            <p:cond delay="999"/>
                                          </p:stCondLst>
                                        </p:cTn>
                                        <p:tgtEl>
                                          <p:spTgt spid="154"/>
                                        </p:tgtEl>
                                        <p:attrNameLst>
                                          <p:attrName>style.visibility</p:attrName>
                                        </p:attrNameLst>
                                      </p:cBhvr>
                                      <p:to>
                                        <p:strVal val="hidden"/>
                                      </p:to>
                                    </p:set>
                                  </p:childTnLst>
                                </p:cTn>
                              </p:par>
                              <p:par>
                                <p:cTn id="513" presetID="42" presetClass="exit" presetSubtype="0" fill="hold" nodeType="withEffect">
                                  <p:stCondLst>
                                    <p:cond delay="1000"/>
                                  </p:stCondLst>
                                  <p:childTnLst>
                                    <p:animEffect transition="out" filter="fade">
                                      <p:cBhvr>
                                        <p:cTn id="514" dur="1000"/>
                                        <p:tgtEl>
                                          <p:spTgt spid="161"/>
                                        </p:tgtEl>
                                      </p:cBhvr>
                                    </p:animEffect>
                                    <p:anim calcmode="lin" valueType="num">
                                      <p:cBhvr>
                                        <p:cTn id="515" dur="1000"/>
                                        <p:tgtEl>
                                          <p:spTgt spid="161"/>
                                        </p:tgtEl>
                                        <p:attrNameLst>
                                          <p:attrName>ppt_x</p:attrName>
                                        </p:attrNameLst>
                                      </p:cBhvr>
                                      <p:tavLst>
                                        <p:tav tm="0">
                                          <p:val>
                                            <p:strVal val="ppt_x"/>
                                          </p:val>
                                        </p:tav>
                                        <p:tav tm="100000">
                                          <p:val>
                                            <p:strVal val="ppt_x"/>
                                          </p:val>
                                        </p:tav>
                                      </p:tavLst>
                                    </p:anim>
                                    <p:anim calcmode="lin" valueType="num">
                                      <p:cBhvr>
                                        <p:cTn id="516" dur="1000"/>
                                        <p:tgtEl>
                                          <p:spTgt spid="161"/>
                                        </p:tgtEl>
                                        <p:attrNameLst>
                                          <p:attrName>ppt_y</p:attrName>
                                        </p:attrNameLst>
                                      </p:cBhvr>
                                      <p:tavLst>
                                        <p:tav tm="0">
                                          <p:val>
                                            <p:strVal val="ppt_y"/>
                                          </p:val>
                                        </p:tav>
                                        <p:tav tm="100000">
                                          <p:val>
                                            <p:strVal val="ppt_y+.1"/>
                                          </p:val>
                                        </p:tav>
                                      </p:tavLst>
                                    </p:anim>
                                    <p:set>
                                      <p:cBhvr>
                                        <p:cTn id="517" dur="1" fill="hold">
                                          <p:stCondLst>
                                            <p:cond delay="999"/>
                                          </p:stCondLst>
                                        </p:cTn>
                                        <p:tgtEl>
                                          <p:spTgt spid="161"/>
                                        </p:tgtEl>
                                        <p:attrNameLst>
                                          <p:attrName>style.visibility</p:attrName>
                                        </p:attrNameLst>
                                      </p:cBhvr>
                                      <p:to>
                                        <p:strVal val="hidden"/>
                                      </p:to>
                                    </p:set>
                                  </p:childTnLst>
                                </p:cTn>
                              </p:par>
                              <p:par>
                                <p:cTn id="518" presetID="22" presetClass="exit" presetSubtype="4" fill="hold" nodeType="withEffect">
                                  <p:stCondLst>
                                    <p:cond delay="1000"/>
                                  </p:stCondLst>
                                  <p:childTnLst>
                                    <p:animEffect transition="out" filter="wipe(down)">
                                      <p:cBhvr>
                                        <p:cTn id="519" dur="500"/>
                                        <p:tgtEl>
                                          <p:spTgt spid="1048"/>
                                        </p:tgtEl>
                                      </p:cBhvr>
                                    </p:animEffect>
                                    <p:set>
                                      <p:cBhvr>
                                        <p:cTn id="520" dur="1" fill="hold">
                                          <p:stCondLst>
                                            <p:cond delay="499"/>
                                          </p:stCondLst>
                                        </p:cTn>
                                        <p:tgtEl>
                                          <p:spTgt spid="1048"/>
                                        </p:tgtEl>
                                        <p:attrNameLst>
                                          <p:attrName>style.visibility</p:attrName>
                                        </p:attrNameLst>
                                      </p:cBhvr>
                                      <p:to>
                                        <p:strVal val="hidden"/>
                                      </p:to>
                                    </p:set>
                                  </p:childTnLst>
                                </p:cTn>
                              </p:par>
                            </p:childTnLst>
                          </p:cTn>
                        </p:par>
                      </p:childTnLst>
                    </p:cTn>
                  </p:par>
                </p:childTnLst>
              </p:cTn>
              <p:nextCondLst>
                <p:cond evt="onClick" delay="0">
                  <p:tgtEl>
                    <p:spTgt spid="161"/>
                  </p:tgtEl>
                </p:cond>
              </p:nextCondLst>
            </p:seq>
            <p:seq concurrent="1" nextAc="seek">
              <p:cTn id="521" restart="whenNotActive" fill="hold" evtFilter="cancelBubble" nodeType="interactiveSeq">
                <p:stCondLst>
                  <p:cond evt="onClick" delay="0">
                    <p:tgtEl>
                      <p:spTgt spid="158"/>
                    </p:tgtEl>
                  </p:cond>
                </p:stCondLst>
                <p:endSync evt="end" delay="0">
                  <p:rtn val="all"/>
                </p:endSync>
                <p:childTnLst>
                  <p:par>
                    <p:cTn id="522" fill="hold">
                      <p:stCondLst>
                        <p:cond delay="0"/>
                      </p:stCondLst>
                      <p:childTnLst>
                        <p:par>
                          <p:cTn id="523" fill="hold">
                            <p:stCondLst>
                              <p:cond delay="0"/>
                            </p:stCondLst>
                            <p:childTnLst>
                              <p:par>
                                <p:cTn id="524" presetID="10" presetClass="entr" presetSubtype="0" fill="hold" grpId="1" nodeType="clickEffect">
                                  <p:stCondLst>
                                    <p:cond delay="0"/>
                                  </p:stCondLst>
                                  <p:childTnLst>
                                    <p:set>
                                      <p:cBhvr>
                                        <p:cTn id="525" dur="1" fill="hold">
                                          <p:stCondLst>
                                            <p:cond delay="0"/>
                                          </p:stCondLst>
                                        </p:cTn>
                                        <p:tgtEl>
                                          <p:spTgt spid="164"/>
                                        </p:tgtEl>
                                        <p:attrNameLst>
                                          <p:attrName>style.visibility</p:attrName>
                                        </p:attrNameLst>
                                      </p:cBhvr>
                                      <p:to>
                                        <p:strVal val="visible"/>
                                      </p:to>
                                    </p:set>
                                    <p:animEffect transition="in" filter="fade">
                                      <p:cBhvr>
                                        <p:cTn id="526" dur="500"/>
                                        <p:tgtEl>
                                          <p:spTgt spid="164"/>
                                        </p:tgtEl>
                                      </p:cBhvr>
                                    </p:animEffect>
                                  </p:childTnLst>
                                </p:cTn>
                              </p:par>
                              <p:par>
                                <p:cTn id="527" presetID="10" presetClass="entr" presetSubtype="0" fill="hold" nodeType="withEffect">
                                  <p:stCondLst>
                                    <p:cond delay="0"/>
                                  </p:stCondLst>
                                  <p:childTnLst>
                                    <p:set>
                                      <p:cBhvr>
                                        <p:cTn id="528" dur="1" fill="hold">
                                          <p:stCondLst>
                                            <p:cond delay="0"/>
                                          </p:stCondLst>
                                        </p:cTn>
                                        <p:tgtEl>
                                          <p:spTgt spid="152"/>
                                        </p:tgtEl>
                                        <p:attrNameLst>
                                          <p:attrName>style.visibility</p:attrName>
                                        </p:attrNameLst>
                                      </p:cBhvr>
                                      <p:to>
                                        <p:strVal val="visible"/>
                                      </p:to>
                                    </p:set>
                                    <p:animEffect transition="in" filter="fade">
                                      <p:cBhvr>
                                        <p:cTn id="529" dur="500"/>
                                        <p:tgtEl>
                                          <p:spTgt spid="152"/>
                                        </p:tgtEl>
                                      </p:cBhvr>
                                    </p:animEffect>
                                  </p:childTnLst>
                                </p:cTn>
                              </p:par>
                              <p:par>
                                <p:cTn id="530" presetID="1" presetClass="mediacall" presetSubtype="0" fill="hold" nodeType="withEffect">
                                  <p:stCondLst>
                                    <p:cond delay="0"/>
                                  </p:stCondLst>
                                  <p:childTnLst>
                                    <p:cmd type="call" cmd="playFrom(0.0)">
                                      <p:cBhvr>
                                        <p:cTn id="531" dur="3866" fill="hold"/>
                                        <p:tgtEl>
                                          <p:spTgt spid="151"/>
                                        </p:tgtEl>
                                      </p:cBhvr>
                                    </p:cmd>
                                  </p:childTnLst>
                                </p:cTn>
                              </p:par>
                              <p:par>
                                <p:cTn id="532" presetID="10" presetClass="exit" presetSubtype="0" fill="hold" nodeType="withEffect">
                                  <p:stCondLst>
                                    <p:cond delay="0"/>
                                  </p:stCondLst>
                                  <p:childTnLst>
                                    <p:animEffect transition="out" filter="fade">
                                      <p:cBhvr>
                                        <p:cTn id="533" dur="500"/>
                                        <p:tgtEl>
                                          <p:spTgt spid="161"/>
                                        </p:tgtEl>
                                      </p:cBhvr>
                                    </p:animEffect>
                                    <p:set>
                                      <p:cBhvr>
                                        <p:cTn id="534" dur="1" fill="hold">
                                          <p:stCondLst>
                                            <p:cond delay="499"/>
                                          </p:stCondLst>
                                        </p:cTn>
                                        <p:tgtEl>
                                          <p:spTgt spid="161"/>
                                        </p:tgtEl>
                                        <p:attrNameLst>
                                          <p:attrName>style.visibility</p:attrName>
                                        </p:attrNameLst>
                                      </p:cBhvr>
                                      <p:to>
                                        <p:strVal val="hidden"/>
                                      </p:to>
                                    </p:set>
                                  </p:childTnLst>
                                </p:cTn>
                              </p:par>
                              <p:par>
                                <p:cTn id="535" presetID="42" presetClass="exit" presetSubtype="0" fill="hold" nodeType="withEffect">
                                  <p:stCondLst>
                                    <p:cond delay="1000"/>
                                  </p:stCondLst>
                                  <p:childTnLst>
                                    <p:animEffect transition="out" filter="fade">
                                      <p:cBhvr>
                                        <p:cTn id="536" dur="1000"/>
                                        <p:tgtEl>
                                          <p:spTgt spid="154"/>
                                        </p:tgtEl>
                                      </p:cBhvr>
                                    </p:animEffect>
                                    <p:anim calcmode="lin" valueType="num">
                                      <p:cBhvr>
                                        <p:cTn id="537" dur="1000"/>
                                        <p:tgtEl>
                                          <p:spTgt spid="154"/>
                                        </p:tgtEl>
                                        <p:attrNameLst>
                                          <p:attrName>ppt_x</p:attrName>
                                        </p:attrNameLst>
                                      </p:cBhvr>
                                      <p:tavLst>
                                        <p:tav tm="0">
                                          <p:val>
                                            <p:strVal val="ppt_x"/>
                                          </p:val>
                                        </p:tav>
                                        <p:tav tm="100000">
                                          <p:val>
                                            <p:strVal val="ppt_x"/>
                                          </p:val>
                                        </p:tav>
                                      </p:tavLst>
                                    </p:anim>
                                    <p:anim calcmode="lin" valueType="num">
                                      <p:cBhvr>
                                        <p:cTn id="538" dur="1000"/>
                                        <p:tgtEl>
                                          <p:spTgt spid="154"/>
                                        </p:tgtEl>
                                        <p:attrNameLst>
                                          <p:attrName>ppt_y</p:attrName>
                                        </p:attrNameLst>
                                      </p:cBhvr>
                                      <p:tavLst>
                                        <p:tav tm="0">
                                          <p:val>
                                            <p:strVal val="ppt_y"/>
                                          </p:val>
                                        </p:tav>
                                        <p:tav tm="100000">
                                          <p:val>
                                            <p:strVal val="ppt_y+.1"/>
                                          </p:val>
                                        </p:tav>
                                      </p:tavLst>
                                    </p:anim>
                                    <p:set>
                                      <p:cBhvr>
                                        <p:cTn id="539" dur="1" fill="hold">
                                          <p:stCondLst>
                                            <p:cond delay="999"/>
                                          </p:stCondLst>
                                        </p:cTn>
                                        <p:tgtEl>
                                          <p:spTgt spid="154"/>
                                        </p:tgtEl>
                                        <p:attrNameLst>
                                          <p:attrName>style.visibility</p:attrName>
                                        </p:attrNameLst>
                                      </p:cBhvr>
                                      <p:to>
                                        <p:strVal val="hidden"/>
                                      </p:to>
                                    </p:set>
                                  </p:childTnLst>
                                </p:cTn>
                              </p:par>
                              <p:par>
                                <p:cTn id="540" presetID="42" presetClass="exit" presetSubtype="0" fill="hold" nodeType="withEffect">
                                  <p:stCondLst>
                                    <p:cond delay="1000"/>
                                  </p:stCondLst>
                                  <p:childTnLst>
                                    <p:animEffect transition="out" filter="fade">
                                      <p:cBhvr>
                                        <p:cTn id="541" dur="1000"/>
                                        <p:tgtEl>
                                          <p:spTgt spid="158"/>
                                        </p:tgtEl>
                                      </p:cBhvr>
                                    </p:animEffect>
                                    <p:anim calcmode="lin" valueType="num">
                                      <p:cBhvr>
                                        <p:cTn id="542" dur="1000"/>
                                        <p:tgtEl>
                                          <p:spTgt spid="158"/>
                                        </p:tgtEl>
                                        <p:attrNameLst>
                                          <p:attrName>ppt_x</p:attrName>
                                        </p:attrNameLst>
                                      </p:cBhvr>
                                      <p:tavLst>
                                        <p:tav tm="0">
                                          <p:val>
                                            <p:strVal val="ppt_x"/>
                                          </p:val>
                                        </p:tav>
                                        <p:tav tm="100000">
                                          <p:val>
                                            <p:strVal val="ppt_x"/>
                                          </p:val>
                                        </p:tav>
                                      </p:tavLst>
                                    </p:anim>
                                    <p:anim calcmode="lin" valueType="num">
                                      <p:cBhvr>
                                        <p:cTn id="543" dur="1000"/>
                                        <p:tgtEl>
                                          <p:spTgt spid="158"/>
                                        </p:tgtEl>
                                        <p:attrNameLst>
                                          <p:attrName>ppt_y</p:attrName>
                                        </p:attrNameLst>
                                      </p:cBhvr>
                                      <p:tavLst>
                                        <p:tav tm="0">
                                          <p:val>
                                            <p:strVal val="ppt_y"/>
                                          </p:val>
                                        </p:tav>
                                        <p:tav tm="100000">
                                          <p:val>
                                            <p:strVal val="ppt_y+.1"/>
                                          </p:val>
                                        </p:tav>
                                      </p:tavLst>
                                    </p:anim>
                                    <p:set>
                                      <p:cBhvr>
                                        <p:cTn id="544" dur="1" fill="hold">
                                          <p:stCondLst>
                                            <p:cond delay="999"/>
                                          </p:stCondLst>
                                        </p:cTn>
                                        <p:tgtEl>
                                          <p:spTgt spid="158"/>
                                        </p:tgtEl>
                                        <p:attrNameLst>
                                          <p:attrName>style.visibility</p:attrName>
                                        </p:attrNameLst>
                                      </p:cBhvr>
                                      <p:to>
                                        <p:strVal val="hidden"/>
                                      </p:to>
                                    </p:set>
                                  </p:childTnLst>
                                </p:cTn>
                              </p:par>
                              <p:par>
                                <p:cTn id="545" presetID="22" presetClass="exit" presetSubtype="4" fill="hold" nodeType="withEffect">
                                  <p:stCondLst>
                                    <p:cond delay="1000"/>
                                  </p:stCondLst>
                                  <p:childTnLst>
                                    <p:animEffect transition="out" filter="wipe(down)">
                                      <p:cBhvr>
                                        <p:cTn id="546" dur="500"/>
                                        <p:tgtEl>
                                          <p:spTgt spid="1048"/>
                                        </p:tgtEl>
                                      </p:cBhvr>
                                    </p:animEffect>
                                    <p:set>
                                      <p:cBhvr>
                                        <p:cTn id="547" dur="1" fill="hold">
                                          <p:stCondLst>
                                            <p:cond delay="499"/>
                                          </p:stCondLst>
                                        </p:cTn>
                                        <p:tgtEl>
                                          <p:spTgt spid="1048"/>
                                        </p:tgtEl>
                                        <p:attrNameLst>
                                          <p:attrName>style.visibility</p:attrName>
                                        </p:attrNameLst>
                                      </p:cBhvr>
                                      <p:to>
                                        <p:strVal val="hidden"/>
                                      </p:to>
                                    </p:set>
                                  </p:childTnLst>
                                </p:cTn>
                              </p:par>
                            </p:childTnLst>
                          </p:cTn>
                        </p:par>
                      </p:childTnLst>
                    </p:cTn>
                  </p:par>
                </p:childTnLst>
              </p:cTn>
              <p:nextCondLst>
                <p:cond evt="onClick" delay="0">
                  <p:tgtEl>
                    <p:spTgt spid="158"/>
                  </p:tgtEl>
                </p:cond>
              </p:nextCondLst>
            </p:seq>
            <p:audio>
              <p:cMediaNode vol="80000" showWhenStopped="0">
                <p:cTn id="548" fill="hold" display="0">
                  <p:stCondLst>
                    <p:cond delay="indefinite"/>
                  </p:stCondLst>
                  <p:endCondLst>
                    <p:cond evt="onStopAudio" delay="0">
                      <p:tgtEl>
                        <p:sldTgt/>
                      </p:tgtEl>
                    </p:cond>
                  </p:endCondLst>
                </p:cTn>
                <p:tgtEl>
                  <p:spTgt spid="165"/>
                </p:tgtEl>
              </p:cMediaNode>
            </p:audio>
            <p:audio>
              <p:cMediaNode vol="80000" showWhenStopped="0">
                <p:cTn id="549" fill="hold" display="0">
                  <p:stCondLst>
                    <p:cond delay="indefinite"/>
                  </p:stCondLst>
                  <p:endCondLst>
                    <p:cond evt="onStopAudio" delay="0">
                      <p:tgtEl>
                        <p:sldTgt/>
                      </p:tgtEl>
                    </p:cond>
                  </p:endCondLst>
                </p:cTn>
                <p:tgtEl>
                  <p:spTgt spid="166"/>
                </p:tgtEl>
              </p:cMediaNode>
            </p:audio>
            <p:seq concurrent="1" nextAc="seek">
              <p:cTn id="550" restart="whenNotActive" fill="hold" evtFilter="cancelBubble" nodeType="interactiveSeq">
                <p:stCondLst>
                  <p:cond evt="onClick" delay="0">
                    <p:tgtEl>
                      <p:spTgt spid="55"/>
                    </p:tgtEl>
                  </p:cond>
                </p:stCondLst>
                <p:endSync evt="end" delay="0">
                  <p:rtn val="all"/>
                </p:endSync>
                <p:childTnLst>
                  <p:par>
                    <p:cTn id="551" fill="hold">
                      <p:stCondLst>
                        <p:cond delay="0"/>
                      </p:stCondLst>
                      <p:childTnLst>
                        <p:par>
                          <p:cTn id="552" fill="hold">
                            <p:stCondLst>
                              <p:cond delay="0"/>
                            </p:stCondLst>
                            <p:childTnLst>
                              <p:par>
                                <p:cTn id="553" presetID="42" presetClass="entr" presetSubtype="0" fill="hold" nodeType="clickEffect">
                                  <p:stCondLst>
                                    <p:cond delay="0"/>
                                  </p:stCondLst>
                                  <p:childTnLst>
                                    <p:set>
                                      <p:cBhvr>
                                        <p:cTn id="554" dur="1" fill="hold">
                                          <p:stCondLst>
                                            <p:cond delay="0"/>
                                          </p:stCondLst>
                                        </p:cTn>
                                        <p:tgtEl>
                                          <p:spTgt spid="169"/>
                                        </p:tgtEl>
                                        <p:attrNameLst>
                                          <p:attrName>style.visibility</p:attrName>
                                        </p:attrNameLst>
                                      </p:cBhvr>
                                      <p:to>
                                        <p:strVal val="visible"/>
                                      </p:to>
                                    </p:set>
                                    <p:animEffect transition="in" filter="fade">
                                      <p:cBhvr>
                                        <p:cTn id="555" dur="1000"/>
                                        <p:tgtEl>
                                          <p:spTgt spid="169"/>
                                        </p:tgtEl>
                                      </p:cBhvr>
                                    </p:animEffect>
                                    <p:anim calcmode="lin" valueType="num">
                                      <p:cBhvr>
                                        <p:cTn id="556" dur="1000" fill="hold"/>
                                        <p:tgtEl>
                                          <p:spTgt spid="169"/>
                                        </p:tgtEl>
                                        <p:attrNameLst>
                                          <p:attrName>ppt_x</p:attrName>
                                        </p:attrNameLst>
                                      </p:cBhvr>
                                      <p:tavLst>
                                        <p:tav tm="0">
                                          <p:val>
                                            <p:strVal val="#ppt_x"/>
                                          </p:val>
                                        </p:tav>
                                        <p:tav tm="100000">
                                          <p:val>
                                            <p:strVal val="#ppt_x"/>
                                          </p:val>
                                        </p:tav>
                                      </p:tavLst>
                                    </p:anim>
                                    <p:anim calcmode="lin" valueType="num">
                                      <p:cBhvr>
                                        <p:cTn id="557" dur="1000" fill="hold"/>
                                        <p:tgtEl>
                                          <p:spTgt spid="169"/>
                                        </p:tgtEl>
                                        <p:attrNameLst>
                                          <p:attrName>ppt_y</p:attrName>
                                        </p:attrNameLst>
                                      </p:cBhvr>
                                      <p:tavLst>
                                        <p:tav tm="0">
                                          <p:val>
                                            <p:strVal val="#ppt_y+.1"/>
                                          </p:val>
                                        </p:tav>
                                        <p:tav tm="100000">
                                          <p:val>
                                            <p:strVal val="#ppt_y"/>
                                          </p:val>
                                        </p:tav>
                                      </p:tavLst>
                                    </p:anim>
                                  </p:childTnLst>
                                </p:cTn>
                              </p:par>
                              <p:par>
                                <p:cTn id="558" presetID="42" presetClass="entr" presetSubtype="0" fill="hold" nodeType="withEffect">
                                  <p:stCondLst>
                                    <p:cond delay="0"/>
                                  </p:stCondLst>
                                  <p:childTnLst>
                                    <p:set>
                                      <p:cBhvr>
                                        <p:cTn id="559" dur="1" fill="hold">
                                          <p:stCondLst>
                                            <p:cond delay="0"/>
                                          </p:stCondLst>
                                        </p:cTn>
                                        <p:tgtEl>
                                          <p:spTgt spid="176"/>
                                        </p:tgtEl>
                                        <p:attrNameLst>
                                          <p:attrName>style.visibility</p:attrName>
                                        </p:attrNameLst>
                                      </p:cBhvr>
                                      <p:to>
                                        <p:strVal val="visible"/>
                                      </p:to>
                                    </p:set>
                                    <p:animEffect transition="in" filter="fade">
                                      <p:cBhvr>
                                        <p:cTn id="560" dur="1000"/>
                                        <p:tgtEl>
                                          <p:spTgt spid="176"/>
                                        </p:tgtEl>
                                      </p:cBhvr>
                                    </p:animEffect>
                                    <p:anim calcmode="lin" valueType="num">
                                      <p:cBhvr>
                                        <p:cTn id="561" dur="1000" fill="hold"/>
                                        <p:tgtEl>
                                          <p:spTgt spid="176"/>
                                        </p:tgtEl>
                                        <p:attrNameLst>
                                          <p:attrName>ppt_x</p:attrName>
                                        </p:attrNameLst>
                                      </p:cBhvr>
                                      <p:tavLst>
                                        <p:tav tm="0">
                                          <p:val>
                                            <p:strVal val="#ppt_x"/>
                                          </p:val>
                                        </p:tav>
                                        <p:tav tm="100000">
                                          <p:val>
                                            <p:strVal val="#ppt_x"/>
                                          </p:val>
                                        </p:tav>
                                      </p:tavLst>
                                    </p:anim>
                                    <p:anim calcmode="lin" valueType="num">
                                      <p:cBhvr>
                                        <p:cTn id="562" dur="1000" fill="hold"/>
                                        <p:tgtEl>
                                          <p:spTgt spid="176"/>
                                        </p:tgtEl>
                                        <p:attrNameLst>
                                          <p:attrName>ppt_y</p:attrName>
                                        </p:attrNameLst>
                                      </p:cBhvr>
                                      <p:tavLst>
                                        <p:tav tm="0">
                                          <p:val>
                                            <p:strVal val="#ppt_y+.1"/>
                                          </p:val>
                                        </p:tav>
                                        <p:tav tm="100000">
                                          <p:val>
                                            <p:strVal val="#ppt_y"/>
                                          </p:val>
                                        </p:tav>
                                      </p:tavLst>
                                    </p:anim>
                                  </p:childTnLst>
                                </p:cTn>
                              </p:par>
                              <p:par>
                                <p:cTn id="563" presetID="42" presetClass="entr" presetSubtype="0" fill="hold" nodeType="withEffect">
                                  <p:stCondLst>
                                    <p:cond delay="0"/>
                                  </p:stCondLst>
                                  <p:childTnLst>
                                    <p:set>
                                      <p:cBhvr>
                                        <p:cTn id="564" dur="1" fill="hold">
                                          <p:stCondLst>
                                            <p:cond delay="0"/>
                                          </p:stCondLst>
                                        </p:cTn>
                                        <p:tgtEl>
                                          <p:spTgt spid="173"/>
                                        </p:tgtEl>
                                        <p:attrNameLst>
                                          <p:attrName>style.visibility</p:attrName>
                                        </p:attrNameLst>
                                      </p:cBhvr>
                                      <p:to>
                                        <p:strVal val="visible"/>
                                      </p:to>
                                    </p:set>
                                    <p:animEffect transition="in" filter="fade">
                                      <p:cBhvr>
                                        <p:cTn id="565" dur="1000"/>
                                        <p:tgtEl>
                                          <p:spTgt spid="173"/>
                                        </p:tgtEl>
                                      </p:cBhvr>
                                    </p:animEffect>
                                    <p:anim calcmode="lin" valueType="num">
                                      <p:cBhvr>
                                        <p:cTn id="566" dur="1000" fill="hold"/>
                                        <p:tgtEl>
                                          <p:spTgt spid="173"/>
                                        </p:tgtEl>
                                        <p:attrNameLst>
                                          <p:attrName>ppt_x</p:attrName>
                                        </p:attrNameLst>
                                      </p:cBhvr>
                                      <p:tavLst>
                                        <p:tav tm="0">
                                          <p:val>
                                            <p:strVal val="#ppt_x"/>
                                          </p:val>
                                        </p:tav>
                                        <p:tav tm="100000">
                                          <p:val>
                                            <p:strVal val="#ppt_x"/>
                                          </p:val>
                                        </p:tav>
                                      </p:tavLst>
                                    </p:anim>
                                    <p:anim calcmode="lin" valueType="num">
                                      <p:cBhvr>
                                        <p:cTn id="567" dur="1000" fill="hold"/>
                                        <p:tgtEl>
                                          <p:spTgt spid="17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5"/>
                  </p:tgtEl>
                </p:cond>
              </p:nextCondLst>
            </p:seq>
            <p:seq concurrent="1" nextAc="seek">
              <p:cTn id="568" restart="whenNotActive" fill="hold" evtFilter="cancelBubble" nodeType="interactiveSeq">
                <p:stCondLst>
                  <p:cond evt="onClick" delay="0">
                    <p:tgtEl>
                      <p:spTgt spid="173"/>
                    </p:tgtEl>
                  </p:cond>
                </p:stCondLst>
                <p:endSync evt="end" delay="0">
                  <p:rtn val="all"/>
                </p:endSync>
                <p:childTnLst>
                  <p:par>
                    <p:cTn id="569" fill="hold">
                      <p:stCondLst>
                        <p:cond delay="0"/>
                      </p:stCondLst>
                      <p:childTnLst>
                        <p:par>
                          <p:cTn id="570" fill="hold">
                            <p:stCondLst>
                              <p:cond delay="0"/>
                            </p:stCondLst>
                            <p:childTnLst>
                              <p:par>
                                <p:cTn id="571" presetID="10" presetClass="entr" presetSubtype="0" fill="hold" grpId="1" nodeType="clickEffect">
                                  <p:stCondLst>
                                    <p:cond delay="0"/>
                                  </p:stCondLst>
                                  <p:childTnLst>
                                    <p:set>
                                      <p:cBhvr>
                                        <p:cTn id="572" dur="1" fill="hold">
                                          <p:stCondLst>
                                            <p:cond delay="0"/>
                                          </p:stCondLst>
                                        </p:cTn>
                                        <p:tgtEl>
                                          <p:spTgt spid="179"/>
                                        </p:tgtEl>
                                        <p:attrNameLst>
                                          <p:attrName>style.visibility</p:attrName>
                                        </p:attrNameLst>
                                      </p:cBhvr>
                                      <p:to>
                                        <p:strVal val="visible"/>
                                      </p:to>
                                    </p:set>
                                    <p:animEffect transition="in" filter="fade">
                                      <p:cBhvr>
                                        <p:cTn id="573" dur="500"/>
                                        <p:tgtEl>
                                          <p:spTgt spid="179"/>
                                        </p:tgtEl>
                                      </p:cBhvr>
                                    </p:animEffect>
                                  </p:childTnLst>
                                </p:cTn>
                              </p:par>
                              <p:par>
                                <p:cTn id="574" presetID="10" presetClass="entr" presetSubtype="0" fill="hold" nodeType="withEffect">
                                  <p:stCondLst>
                                    <p:cond delay="0"/>
                                  </p:stCondLst>
                                  <p:childTnLst>
                                    <p:set>
                                      <p:cBhvr>
                                        <p:cTn id="575" dur="1" fill="hold">
                                          <p:stCondLst>
                                            <p:cond delay="0"/>
                                          </p:stCondLst>
                                        </p:cTn>
                                        <p:tgtEl>
                                          <p:spTgt spid="167"/>
                                        </p:tgtEl>
                                        <p:attrNameLst>
                                          <p:attrName>style.visibility</p:attrName>
                                        </p:attrNameLst>
                                      </p:cBhvr>
                                      <p:to>
                                        <p:strVal val="visible"/>
                                      </p:to>
                                    </p:set>
                                    <p:animEffect transition="in" filter="fade">
                                      <p:cBhvr>
                                        <p:cTn id="576" dur="500"/>
                                        <p:tgtEl>
                                          <p:spTgt spid="167"/>
                                        </p:tgtEl>
                                      </p:cBhvr>
                                    </p:animEffect>
                                  </p:childTnLst>
                                </p:cTn>
                              </p:par>
                              <p:par>
                                <p:cTn id="577" presetID="1" presetClass="mediacall" presetSubtype="0" fill="hold" nodeType="withEffect">
                                  <p:stCondLst>
                                    <p:cond delay="0"/>
                                  </p:stCondLst>
                                  <p:childTnLst>
                                    <p:cmd type="call" cmd="playFrom(0.0)">
                                      <p:cBhvr>
                                        <p:cTn id="578" dur="3866" fill="hold"/>
                                        <p:tgtEl>
                                          <p:spTgt spid="166"/>
                                        </p:tgtEl>
                                      </p:cBhvr>
                                    </p:cmd>
                                  </p:childTnLst>
                                </p:cTn>
                              </p:par>
                              <p:par>
                                <p:cTn id="579" presetID="10" presetClass="exit" presetSubtype="0" fill="hold" nodeType="withEffect">
                                  <p:stCondLst>
                                    <p:cond delay="0"/>
                                  </p:stCondLst>
                                  <p:childTnLst>
                                    <p:animEffect transition="out" filter="fade">
                                      <p:cBhvr>
                                        <p:cTn id="580" dur="500"/>
                                        <p:tgtEl>
                                          <p:spTgt spid="176"/>
                                        </p:tgtEl>
                                      </p:cBhvr>
                                    </p:animEffect>
                                    <p:set>
                                      <p:cBhvr>
                                        <p:cTn id="581" dur="1" fill="hold">
                                          <p:stCondLst>
                                            <p:cond delay="499"/>
                                          </p:stCondLst>
                                        </p:cTn>
                                        <p:tgtEl>
                                          <p:spTgt spid="176"/>
                                        </p:tgtEl>
                                        <p:attrNameLst>
                                          <p:attrName>style.visibility</p:attrName>
                                        </p:attrNameLst>
                                      </p:cBhvr>
                                      <p:to>
                                        <p:strVal val="hidden"/>
                                      </p:to>
                                    </p:set>
                                  </p:childTnLst>
                                </p:cTn>
                              </p:par>
                              <p:par>
                                <p:cTn id="582" presetID="42" presetClass="exit" presetSubtype="0" fill="hold" nodeType="withEffect">
                                  <p:stCondLst>
                                    <p:cond delay="1000"/>
                                  </p:stCondLst>
                                  <p:childTnLst>
                                    <p:animEffect transition="out" filter="fade">
                                      <p:cBhvr>
                                        <p:cTn id="583" dur="1000"/>
                                        <p:tgtEl>
                                          <p:spTgt spid="169"/>
                                        </p:tgtEl>
                                      </p:cBhvr>
                                    </p:animEffect>
                                    <p:anim calcmode="lin" valueType="num">
                                      <p:cBhvr>
                                        <p:cTn id="584" dur="1000"/>
                                        <p:tgtEl>
                                          <p:spTgt spid="169"/>
                                        </p:tgtEl>
                                        <p:attrNameLst>
                                          <p:attrName>ppt_x</p:attrName>
                                        </p:attrNameLst>
                                      </p:cBhvr>
                                      <p:tavLst>
                                        <p:tav tm="0">
                                          <p:val>
                                            <p:strVal val="ppt_x"/>
                                          </p:val>
                                        </p:tav>
                                        <p:tav tm="100000">
                                          <p:val>
                                            <p:strVal val="ppt_x"/>
                                          </p:val>
                                        </p:tav>
                                      </p:tavLst>
                                    </p:anim>
                                    <p:anim calcmode="lin" valueType="num">
                                      <p:cBhvr>
                                        <p:cTn id="585" dur="1000"/>
                                        <p:tgtEl>
                                          <p:spTgt spid="169"/>
                                        </p:tgtEl>
                                        <p:attrNameLst>
                                          <p:attrName>ppt_y</p:attrName>
                                        </p:attrNameLst>
                                      </p:cBhvr>
                                      <p:tavLst>
                                        <p:tav tm="0">
                                          <p:val>
                                            <p:strVal val="ppt_y"/>
                                          </p:val>
                                        </p:tav>
                                        <p:tav tm="100000">
                                          <p:val>
                                            <p:strVal val="ppt_y+.1"/>
                                          </p:val>
                                        </p:tav>
                                      </p:tavLst>
                                    </p:anim>
                                    <p:set>
                                      <p:cBhvr>
                                        <p:cTn id="586" dur="1" fill="hold">
                                          <p:stCondLst>
                                            <p:cond delay="999"/>
                                          </p:stCondLst>
                                        </p:cTn>
                                        <p:tgtEl>
                                          <p:spTgt spid="169"/>
                                        </p:tgtEl>
                                        <p:attrNameLst>
                                          <p:attrName>style.visibility</p:attrName>
                                        </p:attrNameLst>
                                      </p:cBhvr>
                                      <p:to>
                                        <p:strVal val="hidden"/>
                                      </p:to>
                                    </p:set>
                                  </p:childTnLst>
                                </p:cTn>
                              </p:par>
                              <p:par>
                                <p:cTn id="587" presetID="42" presetClass="exit" presetSubtype="0" fill="hold" nodeType="withEffect">
                                  <p:stCondLst>
                                    <p:cond delay="1000"/>
                                  </p:stCondLst>
                                  <p:childTnLst>
                                    <p:animEffect transition="out" filter="fade">
                                      <p:cBhvr>
                                        <p:cTn id="588" dur="1000"/>
                                        <p:tgtEl>
                                          <p:spTgt spid="173"/>
                                        </p:tgtEl>
                                      </p:cBhvr>
                                    </p:animEffect>
                                    <p:anim calcmode="lin" valueType="num">
                                      <p:cBhvr>
                                        <p:cTn id="589" dur="1000"/>
                                        <p:tgtEl>
                                          <p:spTgt spid="173"/>
                                        </p:tgtEl>
                                        <p:attrNameLst>
                                          <p:attrName>ppt_x</p:attrName>
                                        </p:attrNameLst>
                                      </p:cBhvr>
                                      <p:tavLst>
                                        <p:tav tm="0">
                                          <p:val>
                                            <p:strVal val="ppt_x"/>
                                          </p:val>
                                        </p:tav>
                                        <p:tav tm="100000">
                                          <p:val>
                                            <p:strVal val="ppt_x"/>
                                          </p:val>
                                        </p:tav>
                                      </p:tavLst>
                                    </p:anim>
                                    <p:anim calcmode="lin" valueType="num">
                                      <p:cBhvr>
                                        <p:cTn id="590" dur="1000"/>
                                        <p:tgtEl>
                                          <p:spTgt spid="173"/>
                                        </p:tgtEl>
                                        <p:attrNameLst>
                                          <p:attrName>ppt_y</p:attrName>
                                        </p:attrNameLst>
                                      </p:cBhvr>
                                      <p:tavLst>
                                        <p:tav tm="0">
                                          <p:val>
                                            <p:strVal val="ppt_y"/>
                                          </p:val>
                                        </p:tav>
                                        <p:tav tm="100000">
                                          <p:val>
                                            <p:strVal val="ppt_y+.1"/>
                                          </p:val>
                                        </p:tav>
                                      </p:tavLst>
                                    </p:anim>
                                    <p:set>
                                      <p:cBhvr>
                                        <p:cTn id="591" dur="1" fill="hold">
                                          <p:stCondLst>
                                            <p:cond delay="999"/>
                                          </p:stCondLst>
                                        </p:cTn>
                                        <p:tgtEl>
                                          <p:spTgt spid="173"/>
                                        </p:tgtEl>
                                        <p:attrNameLst>
                                          <p:attrName>style.visibility</p:attrName>
                                        </p:attrNameLst>
                                      </p:cBhvr>
                                      <p:to>
                                        <p:strVal val="hidden"/>
                                      </p:to>
                                    </p:set>
                                  </p:childTnLst>
                                </p:cTn>
                              </p:par>
                              <p:par>
                                <p:cTn id="592" presetID="22" presetClass="exit" presetSubtype="4" fill="hold" nodeType="withEffect">
                                  <p:stCondLst>
                                    <p:cond delay="1000"/>
                                  </p:stCondLst>
                                  <p:childTnLst>
                                    <p:animEffect transition="out" filter="wipe(down)">
                                      <p:cBhvr>
                                        <p:cTn id="593" dur="500"/>
                                        <p:tgtEl>
                                          <p:spTgt spid="55"/>
                                        </p:tgtEl>
                                      </p:cBhvr>
                                    </p:animEffect>
                                    <p:set>
                                      <p:cBhvr>
                                        <p:cTn id="594"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173"/>
                  </p:tgtEl>
                </p:cond>
              </p:nextCondLst>
            </p:seq>
            <p:seq concurrent="1" nextAc="seek">
              <p:cTn id="595" restart="whenNotActive" fill="hold" evtFilter="cancelBubble" nodeType="interactiveSeq">
                <p:stCondLst>
                  <p:cond evt="onClick" delay="0">
                    <p:tgtEl>
                      <p:spTgt spid="176"/>
                    </p:tgtEl>
                  </p:cond>
                </p:stCondLst>
                <p:endSync evt="end" delay="0">
                  <p:rtn val="all"/>
                </p:endSync>
                <p:childTnLst>
                  <p:par>
                    <p:cTn id="596" fill="hold">
                      <p:stCondLst>
                        <p:cond delay="0"/>
                      </p:stCondLst>
                      <p:childTnLst>
                        <p:par>
                          <p:cTn id="597" fill="hold">
                            <p:stCondLst>
                              <p:cond delay="0"/>
                            </p:stCondLst>
                            <p:childTnLst>
                              <p:par>
                                <p:cTn id="598" presetID="10" presetClass="entr" presetSubtype="0" fill="hold" nodeType="clickEffect">
                                  <p:stCondLst>
                                    <p:cond delay="0"/>
                                  </p:stCondLst>
                                  <p:childTnLst>
                                    <p:set>
                                      <p:cBhvr>
                                        <p:cTn id="599" dur="1" fill="hold">
                                          <p:stCondLst>
                                            <p:cond delay="0"/>
                                          </p:stCondLst>
                                        </p:cTn>
                                        <p:tgtEl>
                                          <p:spTgt spid="168"/>
                                        </p:tgtEl>
                                        <p:attrNameLst>
                                          <p:attrName>style.visibility</p:attrName>
                                        </p:attrNameLst>
                                      </p:cBhvr>
                                      <p:to>
                                        <p:strVal val="visible"/>
                                      </p:to>
                                    </p:set>
                                    <p:animEffect transition="in" filter="fade">
                                      <p:cBhvr>
                                        <p:cTn id="600" dur="500"/>
                                        <p:tgtEl>
                                          <p:spTgt spid="168"/>
                                        </p:tgtEl>
                                      </p:cBhvr>
                                    </p:animEffect>
                                  </p:childTnLst>
                                </p:cTn>
                              </p:par>
                              <p:par>
                                <p:cTn id="601" presetID="10" presetClass="entr" presetSubtype="0" fill="hold" grpId="0" nodeType="withEffect">
                                  <p:stCondLst>
                                    <p:cond delay="0"/>
                                  </p:stCondLst>
                                  <p:childTnLst>
                                    <p:set>
                                      <p:cBhvr>
                                        <p:cTn id="602" dur="1" fill="hold">
                                          <p:stCondLst>
                                            <p:cond delay="0"/>
                                          </p:stCondLst>
                                        </p:cTn>
                                        <p:tgtEl>
                                          <p:spTgt spid="179"/>
                                        </p:tgtEl>
                                        <p:attrNameLst>
                                          <p:attrName>style.visibility</p:attrName>
                                        </p:attrNameLst>
                                      </p:cBhvr>
                                      <p:to>
                                        <p:strVal val="visible"/>
                                      </p:to>
                                    </p:set>
                                    <p:animEffect transition="in" filter="fade">
                                      <p:cBhvr>
                                        <p:cTn id="603" dur="500"/>
                                        <p:tgtEl>
                                          <p:spTgt spid="179"/>
                                        </p:tgtEl>
                                      </p:cBhvr>
                                    </p:animEffect>
                                  </p:childTnLst>
                                </p:cTn>
                              </p:par>
                              <p:par>
                                <p:cTn id="604" presetID="1" presetClass="mediacall" presetSubtype="0" fill="hold" nodeType="withEffect">
                                  <p:stCondLst>
                                    <p:cond delay="0"/>
                                  </p:stCondLst>
                                  <p:childTnLst>
                                    <p:cmd type="call" cmd="playFrom(0.0)">
                                      <p:cBhvr>
                                        <p:cTn id="605" dur="3056" fill="hold"/>
                                        <p:tgtEl>
                                          <p:spTgt spid="165"/>
                                        </p:tgtEl>
                                      </p:cBhvr>
                                    </p:cmd>
                                  </p:childTnLst>
                                </p:cTn>
                              </p:par>
                              <p:par>
                                <p:cTn id="606" presetID="10" presetClass="exit" presetSubtype="0" fill="hold" nodeType="withEffect">
                                  <p:stCondLst>
                                    <p:cond delay="0"/>
                                  </p:stCondLst>
                                  <p:childTnLst>
                                    <p:animEffect transition="out" filter="fade">
                                      <p:cBhvr>
                                        <p:cTn id="607" dur="500"/>
                                        <p:tgtEl>
                                          <p:spTgt spid="173"/>
                                        </p:tgtEl>
                                      </p:cBhvr>
                                    </p:animEffect>
                                    <p:set>
                                      <p:cBhvr>
                                        <p:cTn id="608" dur="1" fill="hold">
                                          <p:stCondLst>
                                            <p:cond delay="499"/>
                                          </p:stCondLst>
                                        </p:cTn>
                                        <p:tgtEl>
                                          <p:spTgt spid="173"/>
                                        </p:tgtEl>
                                        <p:attrNameLst>
                                          <p:attrName>style.visibility</p:attrName>
                                        </p:attrNameLst>
                                      </p:cBhvr>
                                      <p:to>
                                        <p:strVal val="hidden"/>
                                      </p:to>
                                    </p:set>
                                  </p:childTnLst>
                                </p:cTn>
                              </p:par>
                              <p:par>
                                <p:cTn id="609" presetID="42" presetClass="exit" presetSubtype="0" fill="hold" nodeType="withEffect">
                                  <p:stCondLst>
                                    <p:cond delay="1000"/>
                                  </p:stCondLst>
                                  <p:childTnLst>
                                    <p:animEffect transition="out" filter="fade">
                                      <p:cBhvr>
                                        <p:cTn id="610" dur="1000"/>
                                        <p:tgtEl>
                                          <p:spTgt spid="169"/>
                                        </p:tgtEl>
                                      </p:cBhvr>
                                    </p:animEffect>
                                    <p:anim calcmode="lin" valueType="num">
                                      <p:cBhvr>
                                        <p:cTn id="611" dur="1000"/>
                                        <p:tgtEl>
                                          <p:spTgt spid="169"/>
                                        </p:tgtEl>
                                        <p:attrNameLst>
                                          <p:attrName>ppt_x</p:attrName>
                                        </p:attrNameLst>
                                      </p:cBhvr>
                                      <p:tavLst>
                                        <p:tav tm="0">
                                          <p:val>
                                            <p:strVal val="ppt_x"/>
                                          </p:val>
                                        </p:tav>
                                        <p:tav tm="100000">
                                          <p:val>
                                            <p:strVal val="ppt_x"/>
                                          </p:val>
                                        </p:tav>
                                      </p:tavLst>
                                    </p:anim>
                                    <p:anim calcmode="lin" valueType="num">
                                      <p:cBhvr>
                                        <p:cTn id="612" dur="1000"/>
                                        <p:tgtEl>
                                          <p:spTgt spid="169"/>
                                        </p:tgtEl>
                                        <p:attrNameLst>
                                          <p:attrName>ppt_y</p:attrName>
                                        </p:attrNameLst>
                                      </p:cBhvr>
                                      <p:tavLst>
                                        <p:tav tm="0">
                                          <p:val>
                                            <p:strVal val="ppt_y"/>
                                          </p:val>
                                        </p:tav>
                                        <p:tav tm="100000">
                                          <p:val>
                                            <p:strVal val="ppt_y+.1"/>
                                          </p:val>
                                        </p:tav>
                                      </p:tavLst>
                                    </p:anim>
                                    <p:set>
                                      <p:cBhvr>
                                        <p:cTn id="613" dur="1" fill="hold">
                                          <p:stCondLst>
                                            <p:cond delay="999"/>
                                          </p:stCondLst>
                                        </p:cTn>
                                        <p:tgtEl>
                                          <p:spTgt spid="169"/>
                                        </p:tgtEl>
                                        <p:attrNameLst>
                                          <p:attrName>style.visibility</p:attrName>
                                        </p:attrNameLst>
                                      </p:cBhvr>
                                      <p:to>
                                        <p:strVal val="hidden"/>
                                      </p:to>
                                    </p:set>
                                  </p:childTnLst>
                                </p:cTn>
                              </p:par>
                              <p:par>
                                <p:cTn id="614" presetID="42" presetClass="exit" presetSubtype="0" fill="hold" nodeType="withEffect">
                                  <p:stCondLst>
                                    <p:cond delay="1000"/>
                                  </p:stCondLst>
                                  <p:childTnLst>
                                    <p:animEffect transition="out" filter="fade">
                                      <p:cBhvr>
                                        <p:cTn id="615" dur="1000"/>
                                        <p:tgtEl>
                                          <p:spTgt spid="176"/>
                                        </p:tgtEl>
                                      </p:cBhvr>
                                    </p:animEffect>
                                    <p:anim calcmode="lin" valueType="num">
                                      <p:cBhvr>
                                        <p:cTn id="616" dur="1000"/>
                                        <p:tgtEl>
                                          <p:spTgt spid="176"/>
                                        </p:tgtEl>
                                        <p:attrNameLst>
                                          <p:attrName>ppt_x</p:attrName>
                                        </p:attrNameLst>
                                      </p:cBhvr>
                                      <p:tavLst>
                                        <p:tav tm="0">
                                          <p:val>
                                            <p:strVal val="ppt_x"/>
                                          </p:val>
                                        </p:tav>
                                        <p:tav tm="100000">
                                          <p:val>
                                            <p:strVal val="ppt_x"/>
                                          </p:val>
                                        </p:tav>
                                      </p:tavLst>
                                    </p:anim>
                                    <p:anim calcmode="lin" valueType="num">
                                      <p:cBhvr>
                                        <p:cTn id="617" dur="1000"/>
                                        <p:tgtEl>
                                          <p:spTgt spid="176"/>
                                        </p:tgtEl>
                                        <p:attrNameLst>
                                          <p:attrName>ppt_y</p:attrName>
                                        </p:attrNameLst>
                                      </p:cBhvr>
                                      <p:tavLst>
                                        <p:tav tm="0">
                                          <p:val>
                                            <p:strVal val="ppt_y"/>
                                          </p:val>
                                        </p:tav>
                                        <p:tav tm="100000">
                                          <p:val>
                                            <p:strVal val="ppt_y+.1"/>
                                          </p:val>
                                        </p:tav>
                                      </p:tavLst>
                                    </p:anim>
                                    <p:set>
                                      <p:cBhvr>
                                        <p:cTn id="618" dur="1" fill="hold">
                                          <p:stCondLst>
                                            <p:cond delay="999"/>
                                          </p:stCondLst>
                                        </p:cTn>
                                        <p:tgtEl>
                                          <p:spTgt spid="176"/>
                                        </p:tgtEl>
                                        <p:attrNameLst>
                                          <p:attrName>style.visibility</p:attrName>
                                        </p:attrNameLst>
                                      </p:cBhvr>
                                      <p:to>
                                        <p:strVal val="hidden"/>
                                      </p:to>
                                    </p:set>
                                  </p:childTnLst>
                                </p:cTn>
                              </p:par>
                              <p:par>
                                <p:cTn id="619" presetID="22" presetClass="exit" presetSubtype="4" fill="hold" nodeType="withEffect">
                                  <p:stCondLst>
                                    <p:cond delay="1000"/>
                                  </p:stCondLst>
                                  <p:childTnLst>
                                    <p:animEffect transition="out" filter="wipe(down)">
                                      <p:cBhvr>
                                        <p:cTn id="620" dur="500"/>
                                        <p:tgtEl>
                                          <p:spTgt spid="55"/>
                                        </p:tgtEl>
                                      </p:cBhvr>
                                    </p:animEffect>
                                    <p:set>
                                      <p:cBhvr>
                                        <p:cTn id="621"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176"/>
                  </p:tgtEl>
                </p:cond>
              </p:nextCondLst>
            </p:seq>
            <p:audio>
              <p:cMediaNode vol="80000" showWhenStopped="0">
                <p:cTn id="622" fill="hold" display="0">
                  <p:stCondLst>
                    <p:cond delay="indefinite"/>
                  </p:stCondLst>
                  <p:endCondLst>
                    <p:cond evt="onStopAudio" delay="0">
                      <p:tgtEl>
                        <p:sldTgt/>
                      </p:tgtEl>
                    </p:cond>
                  </p:endCondLst>
                </p:cTn>
                <p:tgtEl>
                  <p:spTgt spid="180"/>
                </p:tgtEl>
              </p:cMediaNode>
            </p:audio>
            <p:audio>
              <p:cMediaNode vol="80000" showWhenStopped="0">
                <p:cTn id="623" fill="hold" display="0">
                  <p:stCondLst>
                    <p:cond delay="indefinite"/>
                  </p:stCondLst>
                  <p:endCondLst>
                    <p:cond evt="onStopAudio" delay="0">
                      <p:tgtEl>
                        <p:sldTgt/>
                      </p:tgtEl>
                    </p:cond>
                  </p:endCondLst>
                </p:cTn>
                <p:tgtEl>
                  <p:spTgt spid="181"/>
                </p:tgtEl>
              </p:cMediaNode>
            </p:audio>
            <p:seq concurrent="1" nextAc="seek">
              <p:cTn id="624" restart="whenNotActive" fill="hold" evtFilter="cancelBubble" nodeType="interactiveSeq">
                <p:stCondLst>
                  <p:cond evt="onClick" delay="0">
                    <p:tgtEl>
                      <p:spTgt spid="1052"/>
                    </p:tgtEl>
                  </p:cond>
                </p:stCondLst>
                <p:endSync evt="end" delay="0">
                  <p:rtn val="all"/>
                </p:endSync>
                <p:childTnLst>
                  <p:par>
                    <p:cTn id="625" fill="hold">
                      <p:stCondLst>
                        <p:cond delay="0"/>
                      </p:stCondLst>
                      <p:childTnLst>
                        <p:par>
                          <p:cTn id="626" fill="hold">
                            <p:stCondLst>
                              <p:cond delay="0"/>
                            </p:stCondLst>
                            <p:childTnLst>
                              <p:par>
                                <p:cTn id="627" presetID="42" presetClass="entr" presetSubtype="0" fill="hold" nodeType="clickEffect">
                                  <p:stCondLst>
                                    <p:cond delay="0"/>
                                  </p:stCondLst>
                                  <p:childTnLst>
                                    <p:set>
                                      <p:cBhvr>
                                        <p:cTn id="628" dur="1" fill="hold">
                                          <p:stCondLst>
                                            <p:cond delay="0"/>
                                          </p:stCondLst>
                                        </p:cTn>
                                        <p:tgtEl>
                                          <p:spTgt spid="184"/>
                                        </p:tgtEl>
                                        <p:attrNameLst>
                                          <p:attrName>style.visibility</p:attrName>
                                        </p:attrNameLst>
                                      </p:cBhvr>
                                      <p:to>
                                        <p:strVal val="visible"/>
                                      </p:to>
                                    </p:set>
                                    <p:animEffect transition="in" filter="fade">
                                      <p:cBhvr>
                                        <p:cTn id="629" dur="1000"/>
                                        <p:tgtEl>
                                          <p:spTgt spid="184"/>
                                        </p:tgtEl>
                                      </p:cBhvr>
                                    </p:animEffect>
                                    <p:anim calcmode="lin" valueType="num">
                                      <p:cBhvr>
                                        <p:cTn id="630" dur="1000" fill="hold"/>
                                        <p:tgtEl>
                                          <p:spTgt spid="184"/>
                                        </p:tgtEl>
                                        <p:attrNameLst>
                                          <p:attrName>ppt_x</p:attrName>
                                        </p:attrNameLst>
                                      </p:cBhvr>
                                      <p:tavLst>
                                        <p:tav tm="0">
                                          <p:val>
                                            <p:strVal val="#ppt_x"/>
                                          </p:val>
                                        </p:tav>
                                        <p:tav tm="100000">
                                          <p:val>
                                            <p:strVal val="#ppt_x"/>
                                          </p:val>
                                        </p:tav>
                                      </p:tavLst>
                                    </p:anim>
                                    <p:anim calcmode="lin" valueType="num">
                                      <p:cBhvr>
                                        <p:cTn id="631" dur="1000" fill="hold"/>
                                        <p:tgtEl>
                                          <p:spTgt spid="184"/>
                                        </p:tgtEl>
                                        <p:attrNameLst>
                                          <p:attrName>ppt_y</p:attrName>
                                        </p:attrNameLst>
                                      </p:cBhvr>
                                      <p:tavLst>
                                        <p:tav tm="0">
                                          <p:val>
                                            <p:strVal val="#ppt_y+.1"/>
                                          </p:val>
                                        </p:tav>
                                        <p:tav tm="100000">
                                          <p:val>
                                            <p:strVal val="#ppt_y"/>
                                          </p:val>
                                        </p:tav>
                                      </p:tavLst>
                                    </p:anim>
                                  </p:childTnLst>
                                </p:cTn>
                              </p:par>
                              <p:par>
                                <p:cTn id="632" presetID="42" presetClass="entr" presetSubtype="0" fill="hold" nodeType="withEffect">
                                  <p:stCondLst>
                                    <p:cond delay="0"/>
                                  </p:stCondLst>
                                  <p:childTnLst>
                                    <p:set>
                                      <p:cBhvr>
                                        <p:cTn id="633" dur="1" fill="hold">
                                          <p:stCondLst>
                                            <p:cond delay="0"/>
                                          </p:stCondLst>
                                        </p:cTn>
                                        <p:tgtEl>
                                          <p:spTgt spid="191"/>
                                        </p:tgtEl>
                                        <p:attrNameLst>
                                          <p:attrName>style.visibility</p:attrName>
                                        </p:attrNameLst>
                                      </p:cBhvr>
                                      <p:to>
                                        <p:strVal val="visible"/>
                                      </p:to>
                                    </p:set>
                                    <p:animEffect transition="in" filter="fade">
                                      <p:cBhvr>
                                        <p:cTn id="634" dur="1000"/>
                                        <p:tgtEl>
                                          <p:spTgt spid="191"/>
                                        </p:tgtEl>
                                      </p:cBhvr>
                                    </p:animEffect>
                                    <p:anim calcmode="lin" valueType="num">
                                      <p:cBhvr>
                                        <p:cTn id="635" dur="1000" fill="hold"/>
                                        <p:tgtEl>
                                          <p:spTgt spid="191"/>
                                        </p:tgtEl>
                                        <p:attrNameLst>
                                          <p:attrName>ppt_x</p:attrName>
                                        </p:attrNameLst>
                                      </p:cBhvr>
                                      <p:tavLst>
                                        <p:tav tm="0">
                                          <p:val>
                                            <p:strVal val="#ppt_x"/>
                                          </p:val>
                                        </p:tav>
                                        <p:tav tm="100000">
                                          <p:val>
                                            <p:strVal val="#ppt_x"/>
                                          </p:val>
                                        </p:tav>
                                      </p:tavLst>
                                    </p:anim>
                                    <p:anim calcmode="lin" valueType="num">
                                      <p:cBhvr>
                                        <p:cTn id="636" dur="1000" fill="hold"/>
                                        <p:tgtEl>
                                          <p:spTgt spid="191"/>
                                        </p:tgtEl>
                                        <p:attrNameLst>
                                          <p:attrName>ppt_y</p:attrName>
                                        </p:attrNameLst>
                                      </p:cBhvr>
                                      <p:tavLst>
                                        <p:tav tm="0">
                                          <p:val>
                                            <p:strVal val="#ppt_y+.1"/>
                                          </p:val>
                                        </p:tav>
                                        <p:tav tm="100000">
                                          <p:val>
                                            <p:strVal val="#ppt_y"/>
                                          </p:val>
                                        </p:tav>
                                      </p:tavLst>
                                    </p:anim>
                                  </p:childTnLst>
                                </p:cTn>
                              </p:par>
                              <p:par>
                                <p:cTn id="637" presetID="42" presetClass="entr" presetSubtype="0" fill="hold" nodeType="withEffect">
                                  <p:stCondLst>
                                    <p:cond delay="0"/>
                                  </p:stCondLst>
                                  <p:childTnLst>
                                    <p:set>
                                      <p:cBhvr>
                                        <p:cTn id="638" dur="1" fill="hold">
                                          <p:stCondLst>
                                            <p:cond delay="0"/>
                                          </p:stCondLst>
                                        </p:cTn>
                                        <p:tgtEl>
                                          <p:spTgt spid="188"/>
                                        </p:tgtEl>
                                        <p:attrNameLst>
                                          <p:attrName>style.visibility</p:attrName>
                                        </p:attrNameLst>
                                      </p:cBhvr>
                                      <p:to>
                                        <p:strVal val="visible"/>
                                      </p:to>
                                    </p:set>
                                    <p:animEffect transition="in" filter="fade">
                                      <p:cBhvr>
                                        <p:cTn id="639" dur="1000"/>
                                        <p:tgtEl>
                                          <p:spTgt spid="188"/>
                                        </p:tgtEl>
                                      </p:cBhvr>
                                    </p:animEffect>
                                    <p:anim calcmode="lin" valueType="num">
                                      <p:cBhvr>
                                        <p:cTn id="640" dur="1000" fill="hold"/>
                                        <p:tgtEl>
                                          <p:spTgt spid="188"/>
                                        </p:tgtEl>
                                        <p:attrNameLst>
                                          <p:attrName>ppt_x</p:attrName>
                                        </p:attrNameLst>
                                      </p:cBhvr>
                                      <p:tavLst>
                                        <p:tav tm="0">
                                          <p:val>
                                            <p:strVal val="#ppt_x"/>
                                          </p:val>
                                        </p:tav>
                                        <p:tav tm="100000">
                                          <p:val>
                                            <p:strVal val="#ppt_x"/>
                                          </p:val>
                                        </p:tav>
                                      </p:tavLst>
                                    </p:anim>
                                    <p:anim calcmode="lin" valueType="num">
                                      <p:cBhvr>
                                        <p:cTn id="641" dur="1000" fill="hold"/>
                                        <p:tgtEl>
                                          <p:spTgt spid="18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2"/>
                  </p:tgtEl>
                </p:cond>
              </p:nextCondLst>
            </p:seq>
            <p:seq concurrent="1" nextAc="seek">
              <p:cTn id="642" restart="whenNotActive" fill="hold" evtFilter="cancelBubble" nodeType="interactiveSeq">
                <p:stCondLst>
                  <p:cond evt="onClick" delay="0">
                    <p:tgtEl>
                      <p:spTgt spid="188"/>
                    </p:tgtEl>
                  </p:cond>
                </p:stCondLst>
                <p:endSync evt="end" delay="0">
                  <p:rtn val="all"/>
                </p:endSync>
                <p:childTnLst>
                  <p:par>
                    <p:cTn id="643" fill="hold">
                      <p:stCondLst>
                        <p:cond delay="0"/>
                      </p:stCondLst>
                      <p:childTnLst>
                        <p:par>
                          <p:cTn id="644" fill="hold">
                            <p:stCondLst>
                              <p:cond delay="0"/>
                            </p:stCondLst>
                            <p:childTnLst>
                              <p:par>
                                <p:cTn id="645" presetID="10" presetClass="entr" presetSubtype="0" fill="hold" grpId="1" nodeType="clickEffect">
                                  <p:stCondLst>
                                    <p:cond delay="0"/>
                                  </p:stCondLst>
                                  <p:childTnLst>
                                    <p:set>
                                      <p:cBhvr>
                                        <p:cTn id="646" dur="1" fill="hold">
                                          <p:stCondLst>
                                            <p:cond delay="0"/>
                                          </p:stCondLst>
                                        </p:cTn>
                                        <p:tgtEl>
                                          <p:spTgt spid="194"/>
                                        </p:tgtEl>
                                        <p:attrNameLst>
                                          <p:attrName>style.visibility</p:attrName>
                                        </p:attrNameLst>
                                      </p:cBhvr>
                                      <p:to>
                                        <p:strVal val="visible"/>
                                      </p:to>
                                    </p:set>
                                    <p:animEffect transition="in" filter="fade">
                                      <p:cBhvr>
                                        <p:cTn id="647" dur="500"/>
                                        <p:tgtEl>
                                          <p:spTgt spid="194"/>
                                        </p:tgtEl>
                                      </p:cBhvr>
                                    </p:animEffect>
                                  </p:childTnLst>
                                </p:cTn>
                              </p:par>
                              <p:par>
                                <p:cTn id="648" presetID="10" presetClass="entr" presetSubtype="0" fill="hold" nodeType="withEffect">
                                  <p:stCondLst>
                                    <p:cond delay="0"/>
                                  </p:stCondLst>
                                  <p:childTnLst>
                                    <p:set>
                                      <p:cBhvr>
                                        <p:cTn id="649" dur="1" fill="hold">
                                          <p:stCondLst>
                                            <p:cond delay="0"/>
                                          </p:stCondLst>
                                        </p:cTn>
                                        <p:tgtEl>
                                          <p:spTgt spid="182"/>
                                        </p:tgtEl>
                                        <p:attrNameLst>
                                          <p:attrName>style.visibility</p:attrName>
                                        </p:attrNameLst>
                                      </p:cBhvr>
                                      <p:to>
                                        <p:strVal val="visible"/>
                                      </p:to>
                                    </p:set>
                                    <p:animEffect transition="in" filter="fade">
                                      <p:cBhvr>
                                        <p:cTn id="650" dur="500"/>
                                        <p:tgtEl>
                                          <p:spTgt spid="182"/>
                                        </p:tgtEl>
                                      </p:cBhvr>
                                    </p:animEffect>
                                  </p:childTnLst>
                                </p:cTn>
                              </p:par>
                              <p:par>
                                <p:cTn id="651" presetID="1" presetClass="mediacall" presetSubtype="0" fill="hold" nodeType="withEffect">
                                  <p:stCondLst>
                                    <p:cond delay="0"/>
                                  </p:stCondLst>
                                  <p:childTnLst>
                                    <p:cmd type="call" cmd="playFrom(0.0)">
                                      <p:cBhvr>
                                        <p:cTn id="652" dur="3866" fill="hold"/>
                                        <p:tgtEl>
                                          <p:spTgt spid="181"/>
                                        </p:tgtEl>
                                      </p:cBhvr>
                                    </p:cmd>
                                  </p:childTnLst>
                                </p:cTn>
                              </p:par>
                              <p:par>
                                <p:cTn id="653" presetID="10" presetClass="exit" presetSubtype="0" fill="hold" nodeType="withEffect">
                                  <p:stCondLst>
                                    <p:cond delay="0"/>
                                  </p:stCondLst>
                                  <p:childTnLst>
                                    <p:animEffect transition="out" filter="fade">
                                      <p:cBhvr>
                                        <p:cTn id="654" dur="500"/>
                                        <p:tgtEl>
                                          <p:spTgt spid="191"/>
                                        </p:tgtEl>
                                      </p:cBhvr>
                                    </p:animEffect>
                                    <p:set>
                                      <p:cBhvr>
                                        <p:cTn id="655" dur="1" fill="hold">
                                          <p:stCondLst>
                                            <p:cond delay="499"/>
                                          </p:stCondLst>
                                        </p:cTn>
                                        <p:tgtEl>
                                          <p:spTgt spid="191"/>
                                        </p:tgtEl>
                                        <p:attrNameLst>
                                          <p:attrName>style.visibility</p:attrName>
                                        </p:attrNameLst>
                                      </p:cBhvr>
                                      <p:to>
                                        <p:strVal val="hidden"/>
                                      </p:to>
                                    </p:set>
                                  </p:childTnLst>
                                </p:cTn>
                              </p:par>
                              <p:par>
                                <p:cTn id="656" presetID="42" presetClass="exit" presetSubtype="0" fill="hold" nodeType="withEffect">
                                  <p:stCondLst>
                                    <p:cond delay="1000"/>
                                  </p:stCondLst>
                                  <p:childTnLst>
                                    <p:animEffect transition="out" filter="fade">
                                      <p:cBhvr>
                                        <p:cTn id="657" dur="1000"/>
                                        <p:tgtEl>
                                          <p:spTgt spid="184"/>
                                        </p:tgtEl>
                                      </p:cBhvr>
                                    </p:animEffect>
                                    <p:anim calcmode="lin" valueType="num">
                                      <p:cBhvr>
                                        <p:cTn id="658" dur="1000"/>
                                        <p:tgtEl>
                                          <p:spTgt spid="184"/>
                                        </p:tgtEl>
                                        <p:attrNameLst>
                                          <p:attrName>ppt_x</p:attrName>
                                        </p:attrNameLst>
                                      </p:cBhvr>
                                      <p:tavLst>
                                        <p:tav tm="0">
                                          <p:val>
                                            <p:strVal val="ppt_x"/>
                                          </p:val>
                                        </p:tav>
                                        <p:tav tm="100000">
                                          <p:val>
                                            <p:strVal val="ppt_x"/>
                                          </p:val>
                                        </p:tav>
                                      </p:tavLst>
                                    </p:anim>
                                    <p:anim calcmode="lin" valueType="num">
                                      <p:cBhvr>
                                        <p:cTn id="659" dur="1000"/>
                                        <p:tgtEl>
                                          <p:spTgt spid="184"/>
                                        </p:tgtEl>
                                        <p:attrNameLst>
                                          <p:attrName>ppt_y</p:attrName>
                                        </p:attrNameLst>
                                      </p:cBhvr>
                                      <p:tavLst>
                                        <p:tav tm="0">
                                          <p:val>
                                            <p:strVal val="ppt_y"/>
                                          </p:val>
                                        </p:tav>
                                        <p:tav tm="100000">
                                          <p:val>
                                            <p:strVal val="ppt_y+.1"/>
                                          </p:val>
                                        </p:tav>
                                      </p:tavLst>
                                    </p:anim>
                                    <p:set>
                                      <p:cBhvr>
                                        <p:cTn id="660" dur="1" fill="hold">
                                          <p:stCondLst>
                                            <p:cond delay="999"/>
                                          </p:stCondLst>
                                        </p:cTn>
                                        <p:tgtEl>
                                          <p:spTgt spid="184"/>
                                        </p:tgtEl>
                                        <p:attrNameLst>
                                          <p:attrName>style.visibility</p:attrName>
                                        </p:attrNameLst>
                                      </p:cBhvr>
                                      <p:to>
                                        <p:strVal val="hidden"/>
                                      </p:to>
                                    </p:set>
                                  </p:childTnLst>
                                </p:cTn>
                              </p:par>
                              <p:par>
                                <p:cTn id="661" presetID="42" presetClass="exit" presetSubtype="0" fill="hold" nodeType="withEffect">
                                  <p:stCondLst>
                                    <p:cond delay="1000"/>
                                  </p:stCondLst>
                                  <p:childTnLst>
                                    <p:animEffect transition="out" filter="fade">
                                      <p:cBhvr>
                                        <p:cTn id="662" dur="1000"/>
                                        <p:tgtEl>
                                          <p:spTgt spid="188"/>
                                        </p:tgtEl>
                                      </p:cBhvr>
                                    </p:animEffect>
                                    <p:anim calcmode="lin" valueType="num">
                                      <p:cBhvr>
                                        <p:cTn id="663" dur="1000"/>
                                        <p:tgtEl>
                                          <p:spTgt spid="188"/>
                                        </p:tgtEl>
                                        <p:attrNameLst>
                                          <p:attrName>ppt_x</p:attrName>
                                        </p:attrNameLst>
                                      </p:cBhvr>
                                      <p:tavLst>
                                        <p:tav tm="0">
                                          <p:val>
                                            <p:strVal val="ppt_x"/>
                                          </p:val>
                                        </p:tav>
                                        <p:tav tm="100000">
                                          <p:val>
                                            <p:strVal val="ppt_x"/>
                                          </p:val>
                                        </p:tav>
                                      </p:tavLst>
                                    </p:anim>
                                    <p:anim calcmode="lin" valueType="num">
                                      <p:cBhvr>
                                        <p:cTn id="664" dur="1000"/>
                                        <p:tgtEl>
                                          <p:spTgt spid="188"/>
                                        </p:tgtEl>
                                        <p:attrNameLst>
                                          <p:attrName>ppt_y</p:attrName>
                                        </p:attrNameLst>
                                      </p:cBhvr>
                                      <p:tavLst>
                                        <p:tav tm="0">
                                          <p:val>
                                            <p:strVal val="ppt_y"/>
                                          </p:val>
                                        </p:tav>
                                        <p:tav tm="100000">
                                          <p:val>
                                            <p:strVal val="ppt_y+.1"/>
                                          </p:val>
                                        </p:tav>
                                      </p:tavLst>
                                    </p:anim>
                                    <p:set>
                                      <p:cBhvr>
                                        <p:cTn id="665" dur="1" fill="hold">
                                          <p:stCondLst>
                                            <p:cond delay="999"/>
                                          </p:stCondLst>
                                        </p:cTn>
                                        <p:tgtEl>
                                          <p:spTgt spid="188"/>
                                        </p:tgtEl>
                                        <p:attrNameLst>
                                          <p:attrName>style.visibility</p:attrName>
                                        </p:attrNameLst>
                                      </p:cBhvr>
                                      <p:to>
                                        <p:strVal val="hidden"/>
                                      </p:to>
                                    </p:set>
                                  </p:childTnLst>
                                </p:cTn>
                              </p:par>
                              <p:par>
                                <p:cTn id="666" presetID="22" presetClass="exit" presetSubtype="4" fill="hold" nodeType="withEffect">
                                  <p:stCondLst>
                                    <p:cond delay="1000"/>
                                  </p:stCondLst>
                                  <p:childTnLst>
                                    <p:animEffect transition="out" filter="wipe(down)">
                                      <p:cBhvr>
                                        <p:cTn id="667" dur="500"/>
                                        <p:tgtEl>
                                          <p:spTgt spid="1052"/>
                                        </p:tgtEl>
                                      </p:cBhvr>
                                    </p:animEffect>
                                    <p:set>
                                      <p:cBhvr>
                                        <p:cTn id="668" dur="1" fill="hold">
                                          <p:stCondLst>
                                            <p:cond delay="499"/>
                                          </p:stCondLst>
                                        </p:cTn>
                                        <p:tgtEl>
                                          <p:spTgt spid="1052"/>
                                        </p:tgtEl>
                                        <p:attrNameLst>
                                          <p:attrName>style.visibility</p:attrName>
                                        </p:attrNameLst>
                                      </p:cBhvr>
                                      <p:to>
                                        <p:strVal val="hidden"/>
                                      </p:to>
                                    </p:set>
                                  </p:childTnLst>
                                </p:cTn>
                              </p:par>
                            </p:childTnLst>
                          </p:cTn>
                        </p:par>
                      </p:childTnLst>
                    </p:cTn>
                  </p:par>
                </p:childTnLst>
              </p:cTn>
              <p:nextCondLst>
                <p:cond evt="onClick" delay="0">
                  <p:tgtEl>
                    <p:spTgt spid="188"/>
                  </p:tgtEl>
                </p:cond>
              </p:nextCondLst>
            </p:seq>
            <p:seq concurrent="1" nextAc="seek">
              <p:cTn id="669" restart="whenNotActive" fill="hold" evtFilter="cancelBubble" nodeType="interactiveSeq">
                <p:stCondLst>
                  <p:cond evt="onClick" delay="0">
                    <p:tgtEl>
                      <p:spTgt spid="191"/>
                    </p:tgtEl>
                  </p:cond>
                </p:stCondLst>
                <p:endSync evt="end" delay="0">
                  <p:rtn val="all"/>
                </p:endSync>
                <p:childTnLst>
                  <p:par>
                    <p:cTn id="670" fill="hold">
                      <p:stCondLst>
                        <p:cond delay="0"/>
                      </p:stCondLst>
                      <p:childTnLst>
                        <p:par>
                          <p:cTn id="671" fill="hold">
                            <p:stCondLst>
                              <p:cond delay="0"/>
                            </p:stCondLst>
                            <p:childTnLst>
                              <p:par>
                                <p:cTn id="672" presetID="10" presetClass="entr" presetSubtype="0" fill="hold" nodeType="clickEffect">
                                  <p:stCondLst>
                                    <p:cond delay="0"/>
                                  </p:stCondLst>
                                  <p:childTnLst>
                                    <p:set>
                                      <p:cBhvr>
                                        <p:cTn id="673" dur="1" fill="hold">
                                          <p:stCondLst>
                                            <p:cond delay="0"/>
                                          </p:stCondLst>
                                        </p:cTn>
                                        <p:tgtEl>
                                          <p:spTgt spid="183"/>
                                        </p:tgtEl>
                                        <p:attrNameLst>
                                          <p:attrName>style.visibility</p:attrName>
                                        </p:attrNameLst>
                                      </p:cBhvr>
                                      <p:to>
                                        <p:strVal val="visible"/>
                                      </p:to>
                                    </p:set>
                                    <p:animEffect transition="in" filter="fade">
                                      <p:cBhvr>
                                        <p:cTn id="674" dur="500"/>
                                        <p:tgtEl>
                                          <p:spTgt spid="183"/>
                                        </p:tgtEl>
                                      </p:cBhvr>
                                    </p:animEffect>
                                  </p:childTnLst>
                                </p:cTn>
                              </p:par>
                              <p:par>
                                <p:cTn id="675" presetID="10" presetClass="entr" presetSubtype="0" fill="hold" grpId="0" nodeType="withEffect">
                                  <p:stCondLst>
                                    <p:cond delay="0"/>
                                  </p:stCondLst>
                                  <p:childTnLst>
                                    <p:set>
                                      <p:cBhvr>
                                        <p:cTn id="676" dur="1" fill="hold">
                                          <p:stCondLst>
                                            <p:cond delay="0"/>
                                          </p:stCondLst>
                                        </p:cTn>
                                        <p:tgtEl>
                                          <p:spTgt spid="194"/>
                                        </p:tgtEl>
                                        <p:attrNameLst>
                                          <p:attrName>style.visibility</p:attrName>
                                        </p:attrNameLst>
                                      </p:cBhvr>
                                      <p:to>
                                        <p:strVal val="visible"/>
                                      </p:to>
                                    </p:set>
                                    <p:animEffect transition="in" filter="fade">
                                      <p:cBhvr>
                                        <p:cTn id="677" dur="500"/>
                                        <p:tgtEl>
                                          <p:spTgt spid="194"/>
                                        </p:tgtEl>
                                      </p:cBhvr>
                                    </p:animEffect>
                                  </p:childTnLst>
                                </p:cTn>
                              </p:par>
                              <p:par>
                                <p:cTn id="678" presetID="1" presetClass="mediacall" presetSubtype="0" fill="hold" nodeType="withEffect">
                                  <p:stCondLst>
                                    <p:cond delay="0"/>
                                  </p:stCondLst>
                                  <p:childTnLst>
                                    <p:cmd type="call" cmd="playFrom(0.0)">
                                      <p:cBhvr>
                                        <p:cTn id="679" dur="3056" fill="hold"/>
                                        <p:tgtEl>
                                          <p:spTgt spid="180"/>
                                        </p:tgtEl>
                                      </p:cBhvr>
                                    </p:cmd>
                                  </p:childTnLst>
                                </p:cTn>
                              </p:par>
                              <p:par>
                                <p:cTn id="680" presetID="10" presetClass="exit" presetSubtype="0" fill="hold" nodeType="withEffect">
                                  <p:stCondLst>
                                    <p:cond delay="0"/>
                                  </p:stCondLst>
                                  <p:childTnLst>
                                    <p:animEffect transition="out" filter="fade">
                                      <p:cBhvr>
                                        <p:cTn id="681" dur="500"/>
                                        <p:tgtEl>
                                          <p:spTgt spid="188"/>
                                        </p:tgtEl>
                                      </p:cBhvr>
                                    </p:animEffect>
                                    <p:set>
                                      <p:cBhvr>
                                        <p:cTn id="682" dur="1" fill="hold">
                                          <p:stCondLst>
                                            <p:cond delay="499"/>
                                          </p:stCondLst>
                                        </p:cTn>
                                        <p:tgtEl>
                                          <p:spTgt spid="188"/>
                                        </p:tgtEl>
                                        <p:attrNameLst>
                                          <p:attrName>style.visibility</p:attrName>
                                        </p:attrNameLst>
                                      </p:cBhvr>
                                      <p:to>
                                        <p:strVal val="hidden"/>
                                      </p:to>
                                    </p:set>
                                  </p:childTnLst>
                                </p:cTn>
                              </p:par>
                              <p:par>
                                <p:cTn id="683" presetID="42" presetClass="exit" presetSubtype="0" fill="hold" nodeType="withEffect">
                                  <p:stCondLst>
                                    <p:cond delay="1000"/>
                                  </p:stCondLst>
                                  <p:childTnLst>
                                    <p:animEffect transition="out" filter="fade">
                                      <p:cBhvr>
                                        <p:cTn id="684" dur="1000"/>
                                        <p:tgtEl>
                                          <p:spTgt spid="184"/>
                                        </p:tgtEl>
                                      </p:cBhvr>
                                    </p:animEffect>
                                    <p:anim calcmode="lin" valueType="num">
                                      <p:cBhvr>
                                        <p:cTn id="685" dur="1000"/>
                                        <p:tgtEl>
                                          <p:spTgt spid="184"/>
                                        </p:tgtEl>
                                        <p:attrNameLst>
                                          <p:attrName>ppt_x</p:attrName>
                                        </p:attrNameLst>
                                      </p:cBhvr>
                                      <p:tavLst>
                                        <p:tav tm="0">
                                          <p:val>
                                            <p:strVal val="ppt_x"/>
                                          </p:val>
                                        </p:tav>
                                        <p:tav tm="100000">
                                          <p:val>
                                            <p:strVal val="ppt_x"/>
                                          </p:val>
                                        </p:tav>
                                      </p:tavLst>
                                    </p:anim>
                                    <p:anim calcmode="lin" valueType="num">
                                      <p:cBhvr>
                                        <p:cTn id="686" dur="1000"/>
                                        <p:tgtEl>
                                          <p:spTgt spid="184"/>
                                        </p:tgtEl>
                                        <p:attrNameLst>
                                          <p:attrName>ppt_y</p:attrName>
                                        </p:attrNameLst>
                                      </p:cBhvr>
                                      <p:tavLst>
                                        <p:tav tm="0">
                                          <p:val>
                                            <p:strVal val="ppt_y"/>
                                          </p:val>
                                        </p:tav>
                                        <p:tav tm="100000">
                                          <p:val>
                                            <p:strVal val="ppt_y+.1"/>
                                          </p:val>
                                        </p:tav>
                                      </p:tavLst>
                                    </p:anim>
                                    <p:set>
                                      <p:cBhvr>
                                        <p:cTn id="687" dur="1" fill="hold">
                                          <p:stCondLst>
                                            <p:cond delay="999"/>
                                          </p:stCondLst>
                                        </p:cTn>
                                        <p:tgtEl>
                                          <p:spTgt spid="184"/>
                                        </p:tgtEl>
                                        <p:attrNameLst>
                                          <p:attrName>style.visibility</p:attrName>
                                        </p:attrNameLst>
                                      </p:cBhvr>
                                      <p:to>
                                        <p:strVal val="hidden"/>
                                      </p:to>
                                    </p:set>
                                  </p:childTnLst>
                                </p:cTn>
                              </p:par>
                              <p:par>
                                <p:cTn id="688" presetID="42" presetClass="exit" presetSubtype="0" fill="hold" nodeType="withEffect">
                                  <p:stCondLst>
                                    <p:cond delay="1000"/>
                                  </p:stCondLst>
                                  <p:childTnLst>
                                    <p:animEffect transition="out" filter="fade">
                                      <p:cBhvr>
                                        <p:cTn id="689" dur="1000"/>
                                        <p:tgtEl>
                                          <p:spTgt spid="191"/>
                                        </p:tgtEl>
                                      </p:cBhvr>
                                    </p:animEffect>
                                    <p:anim calcmode="lin" valueType="num">
                                      <p:cBhvr>
                                        <p:cTn id="690" dur="1000"/>
                                        <p:tgtEl>
                                          <p:spTgt spid="191"/>
                                        </p:tgtEl>
                                        <p:attrNameLst>
                                          <p:attrName>ppt_x</p:attrName>
                                        </p:attrNameLst>
                                      </p:cBhvr>
                                      <p:tavLst>
                                        <p:tav tm="0">
                                          <p:val>
                                            <p:strVal val="ppt_x"/>
                                          </p:val>
                                        </p:tav>
                                        <p:tav tm="100000">
                                          <p:val>
                                            <p:strVal val="ppt_x"/>
                                          </p:val>
                                        </p:tav>
                                      </p:tavLst>
                                    </p:anim>
                                    <p:anim calcmode="lin" valueType="num">
                                      <p:cBhvr>
                                        <p:cTn id="691" dur="1000"/>
                                        <p:tgtEl>
                                          <p:spTgt spid="191"/>
                                        </p:tgtEl>
                                        <p:attrNameLst>
                                          <p:attrName>ppt_y</p:attrName>
                                        </p:attrNameLst>
                                      </p:cBhvr>
                                      <p:tavLst>
                                        <p:tav tm="0">
                                          <p:val>
                                            <p:strVal val="ppt_y"/>
                                          </p:val>
                                        </p:tav>
                                        <p:tav tm="100000">
                                          <p:val>
                                            <p:strVal val="ppt_y+.1"/>
                                          </p:val>
                                        </p:tav>
                                      </p:tavLst>
                                    </p:anim>
                                    <p:set>
                                      <p:cBhvr>
                                        <p:cTn id="692" dur="1" fill="hold">
                                          <p:stCondLst>
                                            <p:cond delay="999"/>
                                          </p:stCondLst>
                                        </p:cTn>
                                        <p:tgtEl>
                                          <p:spTgt spid="191"/>
                                        </p:tgtEl>
                                        <p:attrNameLst>
                                          <p:attrName>style.visibility</p:attrName>
                                        </p:attrNameLst>
                                      </p:cBhvr>
                                      <p:to>
                                        <p:strVal val="hidden"/>
                                      </p:to>
                                    </p:set>
                                  </p:childTnLst>
                                </p:cTn>
                              </p:par>
                              <p:par>
                                <p:cTn id="693" presetID="22" presetClass="exit" presetSubtype="4" fill="hold" nodeType="withEffect">
                                  <p:stCondLst>
                                    <p:cond delay="1000"/>
                                  </p:stCondLst>
                                  <p:childTnLst>
                                    <p:animEffect transition="out" filter="wipe(down)">
                                      <p:cBhvr>
                                        <p:cTn id="694" dur="500"/>
                                        <p:tgtEl>
                                          <p:spTgt spid="1052"/>
                                        </p:tgtEl>
                                      </p:cBhvr>
                                    </p:animEffect>
                                    <p:set>
                                      <p:cBhvr>
                                        <p:cTn id="695" dur="1" fill="hold">
                                          <p:stCondLst>
                                            <p:cond delay="499"/>
                                          </p:stCondLst>
                                        </p:cTn>
                                        <p:tgtEl>
                                          <p:spTgt spid="1052"/>
                                        </p:tgtEl>
                                        <p:attrNameLst>
                                          <p:attrName>style.visibility</p:attrName>
                                        </p:attrNameLst>
                                      </p:cBhvr>
                                      <p:to>
                                        <p:strVal val="hidden"/>
                                      </p:to>
                                    </p:set>
                                  </p:childTnLst>
                                </p:cTn>
                              </p:par>
                            </p:childTnLst>
                          </p:cTn>
                        </p:par>
                      </p:childTnLst>
                    </p:cTn>
                  </p:par>
                </p:childTnLst>
              </p:cTn>
              <p:nextCondLst>
                <p:cond evt="onClick" delay="0">
                  <p:tgtEl>
                    <p:spTgt spid="191"/>
                  </p:tgtEl>
                </p:cond>
              </p:nextCondLst>
            </p:seq>
            <p:audio>
              <p:cMediaNode vol="80000" showWhenStopped="0">
                <p:cTn id="696" fill="hold" display="0">
                  <p:stCondLst>
                    <p:cond delay="indefinite"/>
                  </p:stCondLst>
                  <p:endCondLst>
                    <p:cond evt="onStopAudio" delay="0">
                      <p:tgtEl>
                        <p:sldTgt/>
                      </p:tgtEl>
                    </p:cond>
                  </p:endCondLst>
                </p:cTn>
                <p:tgtEl>
                  <p:spTgt spid="195"/>
                </p:tgtEl>
              </p:cMediaNode>
            </p:audio>
            <p:audio>
              <p:cMediaNode vol="80000" showWhenStopped="0">
                <p:cTn id="697" fill="hold" display="0">
                  <p:stCondLst>
                    <p:cond delay="indefinite"/>
                  </p:stCondLst>
                  <p:endCondLst>
                    <p:cond evt="onStopAudio" delay="0">
                      <p:tgtEl>
                        <p:sldTgt/>
                      </p:tgtEl>
                    </p:cond>
                  </p:endCondLst>
                </p:cTn>
                <p:tgtEl>
                  <p:spTgt spid="196"/>
                </p:tgtEl>
              </p:cMediaNode>
            </p:audio>
            <p:seq concurrent="1" nextAc="seek">
              <p:cTn id="698" restart="whenNotActive" fill="hold" evtFilter="cancelBubble" nodeType="interactiveSeq">
                <p:stCondLst>
                  <p:cond evt="onClick" delay="0">
                    <p:tgtEl>
                      <p:spTgt spid="1050"/>
                    </p:tgtEl>
                  </p:cond>
                </p:stCondLst>
                <p:endSync evt="end" delay="0">
                  <p:rtn val="all"/>
                </p:endSync>
                <p:childTnLst>
                  <p:par>
                    <p:cTn id="699" fill="hold">
                      <p:stCondLst>
                        <p:cond delay="0"/>
                      </p:stCondLst>
                      <p:childTnLst>
                        <p:par>
                          <p:cTn id="700" fill="hold">
                            <p:stCondLst>
                              <p:cond delay="0"/>
                            </p:stCondLst>
                            <p:childTnLst>
                              <p:par>
                                <p:cTn id="701" presetID="42" presetClass="entr" presetSubtype="0" fill="hold" nodeType="clickEffect">
                                  <p:stCondLst>
                                    <p:cond delay="0"/>
                                  </p:stCondLst>
                                  <p:childTnLst>
                                    <p:set>
                                      <p:cBhvr>
                                        <p:cTn id="702" dur="1" fill="hold">
                                          <p:stCondLst>
                                            <p:cond delay="0"/>
                                          </p:stCondLst>
                                        </p:cTn>
                                        <p:tgtEl>
                                          <p:spTgt spid="199"/>
                                        </p:tgtEl>
                                        <p:attrNameLst>
                                          <p:attrName>style.visibility</p:attrName>
                                        </p:attrNameLst>
                                      </p:cBhvr>
                                      <p:to>
                                        <p:strVal val="visible"/>
                                      </p:to>
                                    </p:set>
                                    <p:animEffect transition="in" filter="fade">
                                      <p:cBhvr>
                                        <p:cTn id="703" dur="1000"/>
                                        <p:tgtEl>
                                          <p:spTgt spid="199"/>
                                        </p:tgtEl>
                                      </p:cBhvr>
                                    </p:animEffect>
                                    <p:anim calcmode="lin" valueType="num">
                                      <p:cBhvr>
                                        <p:cTn id="704" dur="1000" fill="hold"/>
                                        <p:tgtEl>
                                          <p:spTgt spid="199"/>
                                        </p:tgtEl>
                                        <p:attrNameLst>
                                          <p:attrName>ppt_x</p:attrName>
                                        </p:attrNameLst>
                                      </p:cBhvr>
                                      <p:tavLst>
                                        <p:tav tm="0">
                                          <p:val>
                                            <p:strVal val="#ppt_x"/>
                                          </p:val>
                                        </p:tav>
                                        <p:tav tm="100000">
                                          <p:val>
                                            <p:strVal val="#ppt_x"/>
                                          </p:val>
                                        </p:tav>
                                      </p:tavLst>
                                    </p:anim>
                                    <p:anim calcmode="lin" valueType="num">
                                      <p:cBhvr>
                                        <p:cTn id="705" dur="1000" fill="hold"/>
                                        <p:tgtEl>
                                          <p:spTgt spid="199"/>
                                        </p:tgtEl>
                                        <p:attrNameLst>
                                          <p:attrName>ppt_y</p:attrName>
                                        </p:attrNameLst>
                                      </p:cBhvr>
                                      <p:tavLst>
                                        <p:tav tm="0">
                                          <p:val>
                                            <p:strVal val="#ppt_y+.1"/>
                                          </p:val>
                                        </p:tav>
                                        <p:tav tm="100000">
                                          <p:val>
                                            <p:strVal val="#ppt_y"/>
                                          </p:val>
                                        </p:tav>
                                      </p:tavLst>
                                    </p:anim>
                                  </p:childTnLst>
                                </p:cTn>
                              </p:par>
                              <p:par>
                                <p:cTn id="706" presetID="42" presetClass="entr" presetSubtype="0" fill="hold" nodeType="withEffect">
                                  <p:stCondLst>
                                    <p:cond delay="0"/>
                                  </p:stCondLst>
                                  <p:childTnLst>
                                    <p:set>
                                      <p:cBhvr>
                                        <p:cTn id="707" dur="1" fill="hold">
                                          <p:stCondLst>
                                            <p:cond delay="0"/>
                                          </p:stCondLst>
                                        </p:cTn>
                                        <p:tgtEl>
                                          <p:spTgt spid="206"/>
                                        </p:tgtEl>
                                        <p:attrNameLst>
                                          <p:attrName>style.visibility</p:attrName>
                                        </p:attrNameLst>
                                      </p:cBhvr>
                                      <p:to>
                                        <p:strVal val="visible"/>
                                      </p:to>
                                    </p:set>
                                    <p:animEffect transition="in" filter="fade">
                                      <p:cBhvr>
                                        <p:cTn id="708" dur="1000"/>
                                        <p:tgtEl>
                                          <p:spTgt spid="206"/>
                                        </p:tgtEl>
                                      </p:cBhvr>
                                    </p:animEffect>
                                    <p:anim calcmode="lin" valueType="num">
                                      <p:cBhvr>
                                        <p:cTn id="709" dur="1000" fill="hold"/>
                                        <p:tgtEl>
                                          <p:spTgt spid="206"/>
                                        </p:tgtEl>
                                        <p:attrNameLst>
                                          <p:attrName>ppt_x</p:attrName>
                                        </p:attrNameLst>
                                      </p:cBhvr>
                                      <p:tavLst>
                                        <p:tav tm="0">
                                          <p:val>
                                            <p:strVal val="#ppt_x"/>
                                          </p:val>
                                        </p:tav>
                                        <p:tav tm="100000">
                                          <p:val>
                                            <p:strVal val="#ppt_x"/>
                                          </p:val>
                                        </p:tav>
                                      </p:tavLst>
                                    </p:anim>
                                    <p:anim calcmode="lin" valueType="num">
                                      <p:cBhvr>
                                        <p:cTn id="710" dur="1000" fill="hold"/>
                                        <p:tgtEl>
                                          <p:spTgt spid="206"/>
                                        </p:tgtEl>
                                        <p:attrNameLst>
                                          <p:attrName>ppt_y</p:attrName>
                                        </p:attrNameLst>
                                      </p:cBhvr>
                                      <p:tavLst>
                                        <p:tav tm="0">
                                          <p:val>
                                            <p:strVal val="#ppt_y+.1"/>
                                          </p:val>
                                        </p:tav>
                                        <p:tav tm="100000">
                                          <p:val>
                                            <p:strVal val="#ppt_y"/>
                                          </p:val>
                                        </p:tav>
                                      </p:tavLst>
                                    </p:anim>
                                  </p:childTnLst>
                                </p:cTn>
                              </p:par>
                              <p:par>
                                <p:cTn id="711" presetID="42" presetClass="entr" presetSubtype="0" fill="hold" nodeType="withEffect">
                                  <p:stCondLst>
                                    <p:cond delay="0"/>
                                  </p:stCondLst>
                                  <p:childTnLst>
                                    <p:set>
                                      <p:cBhvr>
                                        <p:cTn id="712" dur="1" fill="hold">
                                          <p:stCondLst>
                                            <p:cond delay="0"/>
                                          </p:stCondLst>
                                        </p:cTn>
                                        <p:tgtEl>
                                          <p:spTgt spid="203"/>
                                        </p:tgtEl>
                                        <p:attrNameLst>
                                          <p:attrName>style.visibility</p:attrName>
                                        </p:attrNameLst>
                                      </p:cBhvr>
                                      <p:to>
                                        <p:strVal val="visible"/>
                                      </p:to>
                                    </p:set>
                                    <p:animEffect transition="in" filter="fade">
                                      <p:cBhvr>
                                        <p:cTn id="713" dur="1000"/>
                                        <p:tgtEl>
                                          <p:spTgt spid="203"/>
                                        </p:tgtEl>
                                      </p:cBhvr>
                                    </p:animEffect>
                                    <p:anim calcmode="lin" valueType="num">
                                      <p:cBhvr>
                                        <p:cTn id="714" dur="1000" fill="hold"/>
                                        <p:tgtEl>
                                          <p:spTgt spid="203"/>
                                        </p:tgtEl>
                                        <p:attrNameLst>
                                          <p:attrName>ppt_x</p:attrName>
                                        </p:attrNameLst>
                                      </p:cBhvr>
                                      <p:tavLst>
                                        <p:tav tm="0">
                                          <p:val>
                                            <p:strVal val="#ppt_x"/>
                                          </p:val>
                                        </p:tav>
                                        <p:tav tm="100000">
                                          <p:val>
                                            <p:strVal val="#ppt_x"/>
                                          </p:val>
                                        </p:tav>
                                      </p:tavLst>
                                    </p:anim>
                                    <p:anim calcmode="lin" valueType="num">
                                      <p:cBhvr>
                                        <p:cTn id="71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0"/>
                  </p:tgtEl>
                </p:cond>
              </p:nextCondLst>
            </p:seq>
            <p:seq concurrent="1" nextAc="seek">
              <p:cTn id="716" restart="whenNotActive" fill="hold" evtFilter="cancelBubble" nodeType="interactiveSeq">
                <p:stCondLst>
                  <p:cond evt="onClick" delay="0">
                    <p:tgtEl>
                      <p:spTgt spid="203"/>
                    </p:tgtEl>
                  </p:cond>
                </p:stCondLst>
                <p:endSync evt="end" delay="0">
                  <p:rtn val="all"/>
                </p:endSync>
                <p:childTnLst>
                  <p:par>
                    <p:cTn id="717" fill="hold">
                      <p:stCondLst>
                        <p:cond delay="0"/>
                      </p:stCondLst>
                      <p:childTnLst>
                        <p:par>
                          <p:cTn id="718" fill="hold">
                            <p:stCondLst>
                              <p:cond delay="0"/>
                            </p:stCondLst>
                            <p:childTnLst>
                              <p:par>
                                <p:cTn id="719" presetID="10" presetClass="entr" presetSubtype="0" fill="hold" grpId="1" nodeType="clickEffect">
                                  <p:stCondLst>
                                    <p:cond delay="0"/>
                                  </p:stCondLst>
                                  <p:childTnLst>
                                    <p:set>
                                      <p:cBhvr>
                                        <p:cTn id="720" dur="1" fill="hold">
                                          <p:stCondLst>
                                            <p:cond delay="0"/>
                                          </p:stCondLst>
                                        </p:cTn>
                                        <p:tgtEl>
                                          <p:spTgt spid="209"/>
                                        </p:tgtEl>
                                        <p:attrNameLst>
                                          <p:attrName>style.visibility</p:attrName>
                                        </p:attrNameLst>
                                      </p:cBhvr>
                                      <p:to>
                                        <p:strVal val="visible"/>
                                      </p:to>
                                    </p:set>
                                    <p:animEffect transition="in" filter="fade">
                                      <p:cBhvr>
                                        <p:cTn id="721" dur="500"/>
                                        <p:tgtEl>
                                          <p:spTgt spid="209"/>
                                        </p:tgtEl>
                                      </p:cBhvr>
                                    </p:animEffect>
                                  </p:childTnLst>
                                </p:cTn>
                              </p:par>
                              <p:par>
                                <p:cTn id="722" presetID="10" presetClass="entr" presetSubtype="0" fill="hold" nodeType="withEffect">
                                  <p:stCondLst>
                                    <p:cond delay="0"/>
                                  </p:stCondLst>
                                  <p:childTnLst>
                                    <p:set>
                                      <p:cBhvr>
                                        <p:cTn id="723" dur="1" fill="hold">
                                          <p:stCondLst>
                                            <p:cond delay="0"/>
                                          </p:stCondLst>
                                        </p:cTn>
                                        <p:tgtEl>
                                          <p:spTgt spid="197"/>
                                        </p:tgtEl>
                                        <p:attrNameLst>
                                          <p:attrName>style.visibility</p:attrName>
                                        </p:attrNameLst>
                                      </p:cBhvr>
                                      <p:to>
                                        <p:strVal val="visible"/>
                                      </p:to>
                                    </p:set>
                                    <p:animEffect transition="in" filter="fade">
                                      <p:cBhvr>
                                        <p:cTn id="724" dur="500"/>
                                        <p:tgtEl>
                                          <p:spTgt spid="197"/>
                                        </p:tgtEl>
                                      </p:cBhvr>
                                    </p:animEffect>
                                  </p:childTnLst>
                                </p:cTn>
                              </p:par>
                              <p:par>
                                <p:cTn id="725" presetID="1" presetClass="mediacall" presetSubtype="0" fill="hold" nodeType="withEffect">
                                  <p:stCondLst>
                                    <p:cond delay="0"/>
                                  </p:stCondLst>
                                  <p:childTnLst>
                                    <p:cmd type="call" cmd="playFrom(0.0)">
                                      <p:cBhvr>
                                        <p:cTn id="726" dur="3866" fill="hold"/>
                                        <p:tgtEl>
                                          <p:spTgt spid="196"/>
                                        </p:tgtEl>
                                      </p:cBhvr>
                                    </p:cmd>
                                  </p:childTnLst>
                                </p:cTn>
                              </p:par>
                              <p:par>
                                <p:cTn id="727" presetID="10" presetClass="exit" presetSubtype="0" fill="hold" nodeType="withEffect">
                                  <p:stCondLst>
                                    <p:cond delay="0"/>
                                  </p:stCondLst>
                                  <p:childTnLst>
                                    <p:animEffect transition="out" filter="fade">
                                      <p:cBhvr>
                                        <p:cTn id="728" dur="500"/>
                                        <p:tgtEl>
                                          <p:spTgt spid="206"/>
                                        </p:tgtEl>
                                      </p:cBhvr>
                                    </p:animEffect>
                                    <p:set>
                                      <p:cBhvr>
                                        <p:cTn id="729" dur="1" fill="hold">
                                          <p:stCondLst>
                                            <p:cond delay="499"/>
                                          </p:stCondLst>
                                        </p:cTn>
                                        <p:tgtEl>
                                          <p:spTgt spid="206"/>
                                        </p:tgtEl>
                                        <p:attrNameLst>
                                          <p:attrName>style.visibility</p:attrName>
                                        </p:attrNameLst>
                                      </p:cBhvr>
                                      <p:to>
                                        <p:strVal val="hidden"/>
                                      </p:to>
                                    </p:set>
                                  </p:childTnLst>
                                </p:cTn>
                              </p:par>
                              <p:par>
                                <p:cTn id="730" presetID="42" presetClass="exit" presetSubtype="0" fill="hold" nodeType="withEffect">
                                  <p:stCondLst>
                                    <p:cond delay="1000"/>
                                  </p:stCondLst>
                                  <p:childTnLst>
                                    <p:animEffect transition="out" filter="fade">
                                      <p:cBhvr>
                                        <p:cTn id="731" dur="1000"/>
                                        <p:tgtEl>
                                          <p:spTgt spid="199"/>
                                        </p:tgtEl>
                                      </p:cBhvr>
                                    </p:animEffect>
                                    <p:anim calcmode="lin" valueType="num">
                                      <p:cBhvr>
                                        <p:cTn id="732" dur="1000"/>
                                        <p:tgtEl>
                                          <p:spTgt spid="199"/>
                                        </p:tgtEl>
                                        <p:attrNameLst>
                                          <p:attrName>ppt_x</p:attrName>
                                        </p:attrNameLst>
                                      </p:cBhvr>
                                      <p:tavLst>
                                        <p:tav tm="0">
                                          <p:val>
                                            <p:strVal val="ppt_x"/>
                                          </p:val>
                                        </p:tav>
                                        <p:tav tm="100000">
                                          <p:val>
                                            <p:strVal val="ppt_x"/>
                                          </p:val>
                                        </p:tav>
                                      </p:tavLst>
                                    </p:anim>
                                    <p:anim calcmode="lin" valueType="num">
                                      <p:cBhvr>
                                        <p:cTn id="733" dur="1000"/>
                                        <p:tgtEl>
                                          <p:spTgt spid="199"/>
                                        </p:tgtEl>
                                        <p:attrNameLst>
                                          <p:attrName>ppt_y</p:attrName>
                                        </p:attrNameLst>
                                      </p:cBhvr>
                                      <p:tavLst>
                                        <p:tav tm="0">
                                          <p:val>
                                            <p:strVal val="ppt_y"/>
                                          </p:val>
                                        </p:tav>
                                        <p:tav tm="100000">
                                          <p:val>
                                            <p:strVal val="ppt_y+.1"/>
                                          </p:val>
                                        </p:tav>
                                      </p:tavLst>
                                    </p:anim>
                                    <p:set>
                                      <p:cBhvr>
                                        <p:cTn id="734" dur="1" fill="hold">
                                          <p:stCondLst>
                                            <p:cond delay="999"/>
                                          </p:stCondLst>
                                        </p:cTn>
                                        <p:tgtEl>
                                          <p:spTgt spid="199"/>
                                        </p:tgtEl>
                                        <p:attrNameLst>
                                          <p:attrName>style.visibility</p:attrName>
                                        </p:attrNameLst>
                                      </p:cBhvr>
                                      <p:to>
                                        <p:strVal val="hidden"/>
                                      </p:to>
                                    </p:set>
                                  </p:childTnLst>
                                </p:cTn>
                              </p:par>
                              <p:par>
                                <p:cTn id="735" presetID="42" presetClass="exit" presetSubtype="0" fill="hold" nodeType="withEffect">
                                  <p:stCondLst>
                                    <p:cond delay="1000"/>
                                  </p:stCondLst>
                                  <p:childTnLst>
                                    <p:animEffect transition="out" filter="fade">
                                      <p:cBhvr>
                                        <p:cTn id="736" dur="1000"/>
                                        <p:tgtEl>
                                          <p:spTgt spid="203"/>
                                        </p:tgtEl>
                                      </p:cBhvr>
                                    </p:animEffect>
                                    <p:anim calcmode="lin" valueType="num">
                                      <p:cBhvr>
                                        <p:cTn id="737" dur="1000"/>
                                        <p:tgtEl>
                                          <p:spTgt spid="203"/>
                                        </p:tgtEl>
                                        <p:attrNameLst>
                                          <p:attrName>ppt_x</p:attrName>
                                        </p:attrNameLst>
                                      </p:cBhvr>
                                      <p:tavLst>
                                        <p:tav tm="0">
                                          <p:val>
                                            <p:strVal val="ppt_x"/>
                                          </p:val>
                                        </p:tav>
                                        <p:tav tm="100000">
                                          <p:val>
                                            <p:strVal val="ppt_x"/>
                                          </p:val>
                                        </p:tav>
                                      </p:tavLst>
                                    </p:anim>
                                    <p:anim calcmode="lin" valueType="num">
                                      <p:cBhvr>
                                        <p:cTn id="738" dur="1000"/>
                                        <p:tgtEl>
                                          <p:spTgt spid="203"/>
                                        </p:tgtEl>
                                        <p:attrNameLst>
                                          <p:attrName>ppt_y</p:attrName>
                                        </p:attrNameLst>
                                      </p:cBhvr>
                                      <p:tavLst>
                                        <p:tav tm="0">
                                          <p:val>
                                            <p:strVal val="ppt_y"/>
                                          </p:val>
                                        </p:tav>
                                        <p:tav tm="100000">
                                          <p:val>
                                            <p:strVal val="ppt_y+.1"/>
                                          </p:val>
                                        </p:tav>
                                      </p:tavLst>
                                    </p:anim>
                                    <p:set>
                                      <p:cBhvr>
                                        <p:cTn id="739" dur="1" fill="hold">
                                          <p:stCondLst>
                                            <p:cond delay="999"/>
                                          </p:stCondLst>
                                        </p:cTn>
                                        <p:tgtEl>
                                          <p:spTgt spid="203"/>
                                        </p:tgtEl>
                                        <p:attrNameLst>
                                          <p:attrName>style.visibility</p:attrName>
                                        </p:attrNameLst>
                                      </p:cBhvr>
                                      <p:to>
                                        <p:strVal val="hidden"/>
                                      </p:to>
                                    </p:set>
                                  </p:childTnLst>
                                </p:cTn>
                              </p:par>
                              <p:par>
                                <p:cTn id="740" presetID="22" presetClass="exit" presetSubtype="4" fill="hold" nodeType="withEffect">
                                  <p:stCondLst>
                                    <p:cond delay="1000"/>
                                  </p:stCondLst>
                                  <p:childTnLst>
                                    <p:animEffect transition="out" filter="wipe(down)">
                                      <p:cBhvr>
                                        <p:cTn id="741" dur="500"/>
                                        <p:tgtEl>
                                          <p:spTgt spid="1050"/>
                                        </p:tgtEl>
                                      </p:cBhvr>
                                    </p:animEffect>
                                    <p:set>
                                      <p:cBhvr>
                                        <p:cTn id="742" dur="1" fill="hold">
                                          <p:stCondLst>
                                            <p:cond delay="499"/>
                                          </p:stCondLst>
                                        </p:cTn>
                                        <p:tgtEl>
                                          <p:spTgt spid="1050"/>
                                        </p:tgtEl>
                                        <p:attrNameLst>
                                          <p:attrName>style.visibility</p:attrName>
                                        </p:attrNameLst>
                                      </p:cBhvr>
                                      <p:to>
                                        <p:strVal val="hidden"/>
                                      </p:to>
                                    </p:set>
                                  </p:childTnLst>
                                </p:cTn>
                              </p:par>
                            </p:childTnLst>
                          </p:cTn>
                        </p:par>
                      </p:childTnLst>
                    </p:cTn>
                  </p:par>
                </p:childTnLst>
              </p:cTn>
              <p:nextCondLst>
                <p:cond evt="onClick" delay="0">
                  <p:tgtEl>
                    <p:spTgt spid="203"/>
                  </p:tgtEl>
                </p:cond>
              </p:nextCondLst>
            </p:seq>
            <p:seq concurrent="1" nextAc="seek">
              <p:cTn id="743" restart="whenNotActive" fill="hold" evtFilter="cancelBubble" nodeType="interactiveSeq">
                <p:stCondLst>
                  <p:cond evt="onClick" delay="0">
                    <p:tgtEl>
                      <p:spTgt spid="206"/>
                    </p:tgtEl>
                  </p:cond>
                </p:stCondLst>
                <p:endSync evt="end" delay="0">
                  <p:rtn val="all"/>
                </p:endSync>
                <p:childTnLst>
                  <p:par>
                    <p:cTn id="744" fill="hold">
                      <p:stCondLst>
                        <p:cond delay="0"/>
                      </p:stCondLst>
                      <p:childTnLst>
                        <p:par>
                          <p:cTn id="745" fill="hold">
                            <p:stCondLst>
                              <p:cond delay="0"/>
                            </p:stCondLst>
                            <p:childTnLst>
                              <p:par>
                                <p:cTn id="746" presetID="10" presetClass="entr" presetSubtype="0" fill="hold" nodeType="clickEffect">
                                  <p:stCondLst>
                                    <p:cond delay="0"/>
                                  </p:stCondLst>
                                  <p:childTnLst>
                                    <p:set>
                                      <p:cBhvr>
                                        <p:cTn id="747" dur="1" fill="hold">
                                          <p:stCondLst>
                                            <p:cond delay="0"/>
                                          </p:stCondLst>
                                        </p:cTn>
                                        <p:tgtEl>
                                          <p:spTgt spid="198"/>
                                        </p:tgtEl>
                                        <p:attrNameLst>
                                          <p:attrName>style.visibility</p:attrName>
                                        </p:attrNameLst>
                                      </p:cBhvr>
                                      <p:to>
                                        <p:strVal val="visible"/>
                                      </p:to>
                                    </p:set>
                                    <p:animEffect transition="in" filter="fade">
                                      <p:cBhvr>
                                        <p:cTn id="748" dur="500"/>
                                        <p:tgtEl>
                                          <p:spTgt spid="198"/>
                                        </p:tgtEl>
                                      </p:cBhvr>
                                    </p:animEffect>
                                  </p:childTnLst>
                                </p:cTn>
                              </p:par>
                              <p:par>
                                <p:cTn id="749" presetID="10" presetClass="entr" presetSubtype="0" fill="hold" grpId="0" nodeType="withEffect">
                                  <p:stCondLst>
                                    <p:cond delay="0"/>
                                  </p:stCondLst>
                                  <p:childTnLst>
                                    <p:set>
                                      <p:cBhvr>
                                        <p:cTn id="750" dur="1" fill="hold">
                                          <p:stCondLst>
                                            <p:cond delay="0"/>
                                          </p:stCondLst>
                                        </p:cTn>
                                        <p:tgtEl>
                                          <p:spTgt spid="209"/>
                                        </p:tgtEl>
                                        <p:attrNameLst>
                                          <p:attrName>style.visibility</p:attrName>
                                        </p:attrNameLst>
                                      </p:cBhvr>
                                      <p:to>
                                        <p:strVal val="visible"/>
                                      </p:to>
                                    </p:set>
                                    <p:animEffect transition="in" filter="fade">
                                      <p:cBhvr>
                                        <p:cTn id="751" dur="500"/>
                                        <p:tgtEl>
                                          <p:spTgt spid="209"/>
                                        </p:tgtEl>
                                      </p:cBhvr>
                                    </p:animEffect>
                                  </p:childTnLst>
                                </p:cTn>
                              </p:par>
                              <p:par>
                                <p:cTn id="752" presetID="1" presetClass="mediacall" presetSubtype="0" fill="hold" nodeType="withEffect">
                                  <p:stCondLst>
                                    <p:cond delay="0"/>
                                  </p:stCondLst>
                                  <p:childTnLst>
                                    <p:cmd type="call" cmd="playFrom(0.0)">
                                      <p:cBhvr>
                                        <p:cTn id="753" dur="3056" fill="hold"/>
                                        <p:tgtEl>
                                          <p:spTgt spid="195"/>
                                        </p:tgtEl>
                                      </p:cBhvr>
                                    </p:cmd>
                                  </p:childTnLst>
                                </p:cTn>
                              </p:par>
                              <p:par>
                                <p:cTn id="754" presetID="10" presetClass="exit" presetSubtype="0" fill="hold" nodeType="withEffect">
                                  <p:stCondLst>
                                    <p:cond delay="0"/>
                                  </p:stCondLst>
                                  <p:childTnLst>
                                    <p:animEffect transition="out" filter="fade">
                                      <p:cBhvr>
                                        <p:cTn id="755" dur="500"/>
                                        <p:tgtEl>
                                          <p:spTgt spid="203"/>
                                        </p:tgtEl>
                                      </p:cBhvr>
                                    </p:animEffect>
                                    <p:set>
                                      <p:cBhvr>
                                        <p:cTn id="756" dur="1" fill="hold">
                                          <p:stCondLst>
                                            <p:cond delay="499"/>
                                          </p:stCondLst>
                                        </p:cTn>
                                        <p:tgtEl>
                                          <p:spTgt spid="203"/>
                                        </p:tgtEl>
                                        <p:attrNameLst>
                                          <p:attrName>style.visibility</p:attrName>
                                        </p:attrNameLst>
                                      </p:cBhvr>
                                      <p:to>
                                        <p:strVal val="hidden"/>
                                      </p:to>
                                    </p:set>
                                  </p:childTnLst>
                                </p:cTn>
                              </p:par>
                              <p:par>
                                <p:cTn id="757" presetID="42" presetClass="exit" presetSubtype="0" fill="hold" nodeType="withEffect">
                                  <p:stCondLst>
                                    <p:cond delay="1000"/>
                                  </p:stCondLst>
                                  <p:childTnLst>
                                    <p:animEffect transition="out" filter="fade">
                                      <p:cBhvr>
                                        <p:cTn id="758" dur="1000"/>
                                        <p:tgtEl>
                                          <p:spTgt spid="199"/>
                                        </p:tgtEl>
                                      </p:cBhvr>
                                    </p:animEffect>
                                    <p:anim calcmode="lin" valueType="num">
                                      <p:cBhvr>
                                        <p:cTn id="759" dur="1000"/>
                                        <p:tgtEl>
                                          <p:spTgt spid="199"/>
                                        </p:tgtEl>
                                        <p:attrNameLst>
                                          <p:attrName>ppt_x</p:attrName>
                                        </p:attrNameLst>
                                      </p:cBhvr>
                                      <p:tavLst>
                                        <p:tav tm="0">
                                          <p:val>
                                            <p:strVal val="ppt_x"/>
                                          </p:val>
                                        </p:tav>
                                        <p:tav tm="100000">
                                          <p:val>
                                            <p:strVal val="ppt_x"/>
                                          </p:val>
                                        </p:tav>
                                      </p:tavLst>
                                    </p:anim>
                                    <p:anim calcmode="lin" valueType="num">
                                      <p:cBhvr>
                                        <p:cTn id="760" dur="1000"/>
                                        <p:tgtEl>
                                          <p:spTgt spid="199"/>
                                        </p:tgtEl>
                                        <p:attrNameLst>
                                          <p:attrName>ppt_y</p:attrName>
                                        </p:attrNameLst>
                                      </p:cBhvr>
                                      <p:tavLst>
                                        <p:tav tm="0">
                                          <p:val>
                                            <p:strVal val="ppt_y"/>
                                          </p:val>
                                        </p:tav>
                                        <p:tav tm="100000">
                                          <p:val>
                                            <p:strVal val="ppt_y+.1"/>
                                          </p:val>
                                        </p:tav>
                                      </p:tavLst>
                                    </p:anim>
                                    <p:set>
                                      <p:cBhvr>
                                        <p:cTn id="761" dur="1" fill="hold">
                                          <p:stCondLst>
                                            <p:cond delay="999"/>
                                          </p:stCondLst>
                                        </p:cTn>
                                        <p:tgtEl>
                                          <p:spTgt spid="199"/>
                                        </p:tgtEl>
                                        <p:attrNameLst>
                                          <p:attrName>style.visibility</p:attrName>
                                        </p:attrNameLst>
                                      </p:cBhvr>
                                      <p:to>
                                        <p:strVal val="hidden"/>
                                      </p:to>
                                    </p:set>
                                  </p:childTnLst>
                                </p:cTn>
                              </p:par>
                              <p:par>
                                <p:cTn id="762" presetID="42" presetClass="exit" presetSubtype="0" fill="hold" nodeType="withEffect">
                                  <p:stCondLst>
                                    <p:cond delay="1000"/>
                                  </p:stCondLst>
                                  <p:childTnLst>
                                    <p:animEffect transition="out" filter="fade">
                                      <p:cBhvr>
                                        <p:cTn id="763" dur="1000"/>
                                        <p:tgtEl>
                                          <p:spTgt spid="206"/>
                                        </p:tgtEl>
                                      </p:cBhvr>
                                    </p:animEffect>
                                    <p:anim calcmode="lin" valueType="num">
                                      <p:cBhvr>
                                        <p:cTn id="764" dur="1000"/>
                                        <p:tgtEl>
                                          <p:spTgt spid="206"/>
                                        </p:tgtEl>
                                        <p:attrNameLst>
                                          <p:attrName>ppt_x</p:attrName>
                                        </p:attrNameLst>
                                      </p:cBhvr>
                                      <p:tavLst>
                                        <p:tav tm="0">
                                          <p:val>
                                            <p:strVal val="ppt_x"/>
                                          </p:val>
                                        </p:tav>
                                        <p:tav tm="100000">
                                          <p:val>
                                            <p:strVal val="ppt_x"/>
                                          </p:val>
                                        </p:tav>
                                      </p:tavLst>
                                    </p:anim>
                                    <p:anim calcmode="lin" valueType="num">
                                      <p:cBhvr>
                                        <p:cTn id="765" dur="1000"/>
                                        <p:tgtEl>
                                          <p:spTgt spid="206"/>
                                        </p:tgtEl>
                                        <p:attrNameLst>
                                          <p:attrName>ppt_y</p:attrName>
                                        </p:attrNameLst>
                                      </p:cBhvr>
                                      <p:tavLst>
                                        <p:tav tm="0">
                                          <p:val>
                                            <p:strVal val="ppt_y"/>
                                          </p:val>
                                        </p:tav>
                                        <p:tav tm="100000">
                                          <p:val>
                                            <p:strVal val="ppt_y+.1"/>
                                          </p:val>
                                        </p:tav>
                                      </p:tavLst>
                                    </p:anim>
                                    <p:set>
                                      <p:cBhvr>
                                        <p:cTn id="766" dur="1" fill="hold">
                                          <p:stCondLst>
                                            <p:cond delay="999"/>
                                          </p:stCondLst>
                                        </p:cTn>
                                        <p:tgtEl>
                                          <p:spTgt spid="206"/>
                                        </p:tgtEl>
                                        <p:attrNameLst>
                                          <p:attrName>style.visibility</p:attrName>
                                        </p:attrNameLst>
                                      </p:cBhvr>
                                      <p:to>
                                        <p:strVal val="hidden"/>
                                      </p:to>
                                    </p:set>
                                  </p:childTnLst>
                                </p:cTn>
                              </p:par>
                              <p:par>
                                <p:cTn id="767" presetID="22" presetClass="exit" presetSubtype="4" fill="hold" nodeType="withEffect">
                                  <p:stCondLst>
                                    <p:cond delay="1000"/>
                                  </p:stCondLst>
                                  <p:childTnLst>
                                    <p:animEffect transition="out" filter="wipe(down)">
                                      <p:cBhvr>
                                        <p:cTn id="768" dur="500"/>
                                        <p:tgtEl>
                                          <p:spTgt spid="1050"/>
                                        </p:tgtEl>
                                      </p:cBhvr>
                                    </p:animEffect>
                                    <p:set>
                                      <p:cBhvr>
                                        <p:cTn id="769" dur="1" fill="hold">
                                          <p:stCondLst>
                                            <p:cond delay="499"/>
                                          </p:stCondLst>
                                        </p:cTn>
                                        <p:tgtEl>
                                          <p:spTgt spid="1050"/>
                                        </p:tgtEl>
                                        <p:attrNameLst>
                                          <p:attrName>style.visibility</p:attrName>
                                        </p:attrNameLst>
                                      </p:cBhvr>
                                      <p:to>
                                        <p:strVal val="hidden"/>
                                      </p:to>
                                    </p:set>
                                  </p:childTnLst>
                                </p:cTn>
                              </p:par>
                            </p:childTnLst>
                          </p:cTn>
                        </p:par>
                      </p:childTnLst>
                    </p:cTn>
                  </p:par>
                </p:childTnLst>
              </p:cTn>
              <p:nextCondLst>
                <p:cond evt="onClick" delay="0">
                  <p:tgtEl>
                    <p:spTgt spid="206"/>
                  </p:tgtEl>
                </p:cond>
              </p:nextCondLst>
            </p:seq>
            <p:audio>
              <p:cMediaNode vol="80000" showWhenStopped="0">
                <p:cTn id="770" fill="hold" display="0">
                  <p:stCondLst>
                    <p:cond delay="indefinite"/>
                  </p:stCondLst>
                  <p:endCondLst>
                    <p:cond evt="onStopAudio" delay="0">
                      <p:tgtEl>
                        <p:sldTgt/>
                      </p:tgtEl>
                    </p:cond>
                  </p:endCondLst>
                </p:cTn>
                <p:tgtEl>
                  <p:spTgt spid="243"/>
                </p:tgtEl>
              </p:cMediaNode>
            </p:audio>
            <p:audio>
              <p:cMediaNode vol="80000" showWhenStopped="0">
                <p:cTn id="771" fill="hold" display="0">
                  <p:stCondLst>
                    <p:cond delay="indefinite"/>
                  </p:stCondLst>
                  <p:endCondLst>
                    <p:cond evt="onStopAudio" delay="0">
                      <p:tgtEl>
                        <p:sldTgt/>
                      </p:tgtEl>
                    </p:cond>
                  </p:endCondLst>
                </p:cTn>
                <p:tgtEl>
                  <p:spTgt spid="244"/>
                </p:tgtEl>
              </p:cMediaNode>
            </p:audio>
            <p:seq concurrent="1" nextAc="seek">
              <p:cTn id="772" restart="whenNotActive" fill="hold" evtFilter="cancelBubble" nodeType="interactiveSeq">
                <p:stCondLst>
                  <p:cond evt="onClick" delay="0">
                    <p:tgtEl>
                      <p:spTgt spid="1054"/>
                    </p:tgtEl>
                  </p:cond>
                </p:stCondLst>
                <p:endSync evt="end" delay="0">
                  <p:rtn val="all"/>
                </p:endSync>
                <p:childTnLst>
                  <p:par>
                    <p:cTn id="773" fill="hold">
                      <p:stCondLst>
                        <p:cond delay="0"/>
                      </p:stCondLst>
                      <p:childTnLst>
                        <p:par>
                          <p:cTn id="774" fill="hold">
                            <p:stCondLst>
                              <p:cond delay="0"/>
                            </p:stCondLst>
                            <p:childTnLst>
                              <p:par>
                                <p:cTn id="775" presetID="42" presetClass="entr" presetSubtype="0" fill="hold" nodeType="clickEffect">
                                  <p:stCondLst>
                                    <p:cond delay="0"/>
                                  </p:stCondLst>
                                  <p:childTnLst>
                                    <p:set>
                                      <p:cBhvr>
                                        <p:cTn id="776" dur="1" fill="hold">
                                          <p:stCondLst>
                                            <p:cond delay="0"/>
                                          </p:stCondLst>
                                        </p:cTn>
                                        <p:tgtEl>
                                          <p:spTgt spid="234"/>
                                        </p:tgtEl>
                                        <p:attrNameLst>
                                          <p:attrName>style.visibility</p:attrName>
                                        </p:attrNameLst>
                                      </p:cBhvr>
                                      <p:to>
                                        <p:strVal val="visible"/>
                                      </p:to>
                                    </p:set>
                                    <p:animEffect transition="in" filter="fade">
                                      <p:cBhvr>
                                        <p:cTn id="777" dur="1000"/>
                                        <p:tgtEl>
                                          <p:spTgt spid="234"/>
                                        </p:tgtEl>
                                      </p:cBhvr>
                                    </p:animEffect>
                                    <p:anim calcmode="lin" valueType="num">
                                      <p:cBhvr>
                                        <p:cTn id="778" dur="1000" fill="hold"/>
                                        <p:tgtEl>
                                          <p:spTgt spid="234"/>
                                        </p:tgtEl>
                                        <p:attrNameLst>
                                          <p:attrName>ppt_x</p:attrName>
                                        </p:attrNameLst>
                                      </p:cBhvr>
                                      <p:tavLst>
                                        <p:tav tm="0">
                                          <p:val>
                                            <p:strVal val="#ppt_x"/>
                                          </p:val>
                                        </p:tav>
                                        <p:tav tm="100000">
                                          <p:val>
                                            <p:strVal val="#ppt_x"/>
                                          </p:val>
                                        </p:tav>
                                      </p:tavLst>
                                    </p:anim>
                                    <p:anim calcmode="lin" valueType="num">
                                      <p:cBhvr>
                                        <p:cTn id="779" dur="1000" fill="hold"/>
                                        <p:tgtEl>
                                          <p:spTgt spid="234"/>
                                        </p:tgtEl>
                                        <p:attrNameLst>
                                          <p:attrName>ppt_y</p:attrName>
                                        </p:attrNameLst>
                                      </p:cBhvr>
                                      <p:tavLst>
                                        <p:tav tm="0">
                                          <p:val>
                                            <p:strVal val="#ppt_y+.1"/>
                                          </p:val>
                                        </p:tav>
                                        <p:tav tm="100000">
                                          <p:val>
                                            <p:strVal val="#ppt_y"/>
                                          </p:val>
                                        </p:tav>
                                      </p:tavLst>
                                    </p:anim>
                                  </p:childTnLst>
                                </p:cTn>
                              </p:par>
                              <p:par>
                                <p:cTn id="780" presetID="42" presetClass="entr" presetSubtype="0" fill="hold" nodeType="withEffect">
                                  <p:stCondLst>
                                    <p:cond delay="0"/>
                                  </p:stCondLst>
                                  <p:childTnLst>
                                    <p:set>
                                      <p:cBhvr>
                                        <p:cTn id="781" dur="1" fill="hold">
                                          <p:stCondLst>
                                            <p:cond delay="0"/>
                                          </p:stCondLst>
                                        </p:cTn>
                                        <p:tgtEl>
                                          <p:spTgt spid="230"/>
                                        </p:tgtEl>
                                        <p:attrNameLst>
                                          <p:attrName>style.visibility</p:attrName>
                                        </p:attrNameLst>
                                      </p:cBhvr>
                                      <p:to>
                                        <p:strVal val="visible"/>
                                      </p:to>
                                    </p:set>
                                    <p:animEffect transition="in" filter="fade">
                                      <p:cBhvr>
                                        <p:cTn id="782" dur="1000"/>
                                        <p:tgtEl>
                                          <p:spTgt spid="230"/>
                                        </p:tgtEl>
                                      </p:cBhvr>
                                    </p:animEffect>
                                    <p:anim calcmode="lin" valueType="num">
                                      <p:cBhvr>
                                        <p:cTn id="783" dur="1000" fill="hold"/>
                                        <p:tgtEl>
                                          <p:spTgt spid="230"/>
                                        </p:tgtEl>
                                        <p:attrNameLst>
                                          <p:attrName>ppt_x</p:attrName>
                                        </p:attrNameLst>
                                      </p:cBhvr>
                                      <p:tavLst>
                                        <p:tav tm="0">
                                          <p:val>
                                            <p:strVal val="#ppt_x"/>
                                          </p:val>
                                        </p:tav>
                                        <p:tav tm="100000">
                                          <p:val>
                                            <p:strVal val="#ppt_x"/>
                                          </p:val>
                                        </p:tav>
                                      </p:tavLst>
                                    </p:anim>
                                    <p:anim calcmode="lin" valueType="num">
                                      <p:cBhvr>
                                        <p:cTn id="784" dur="1000" fill="hold"/>
                                        <p:tgtEl>
                                          <p:spTgt spid="230"/>
                                        </p:tgtEl>
                                        <p:attrNameLst>
                                          <p:attrName>ppt_y</p:attrName>
                                        </p:attrNameLst>
                                      </p:cBhvr>
                                      <p:tavLst>
                                        <p:tav tm="0">
                                          <p:val>
                                            <p:strVal val="#ppt_y+.1"/>
                                          </p:val>
                                        </p:tav>
                                        <p:tav tm="100000">
                                          <p:val>
                                            <p:strVal val="#ppt_y"/>
                                          </p:val>
                                        </p:tav>
                                      </p:tavLst>
                                    </p:anim>
                                  </p:childTnLst>
                                </p:cTn>
                              </p:par>
                              <p:par>
                                <p:cTn id="785" presetID="42" presetClass="entr" presetSubtype="0" fill="hold" nodeType="withEffect">
                                  <p:stCondLst>
                                    <p:cond delay="0"/>
                                  </p:stCondLst>
                                  <p:childTnLst>
                                    <p:set>
                                      <p:cBhvr>
                                        <p:cTn id="786" dur="1" fill="hold">
                                          <p:stCondLst>
                                            <p:cond delay="0"/>
                                          </p:stCondLst>
                                        </p:cTn>
                                        <p:tgtEl>
                                          <p:spTgt spid="237"/>
                                        </p:tgtEl>
                                        <p:attrNameLst>
                                          <p:attrName>style.visibility</p:attrName>
                                        </p:attrNameLst>
                                      </p:cBhvr>
                                      <p:to>
                                        <p:strVal val="visible"/>
                                      </p:to>
                                    </p:set>
                                    <p:animEffect transition="in" filter="fade">
                                      <p:cBhvr>
                                        <p:cTn id="787" dur="1000"/>
                                        <p:tgtEl>
                                          <p:spTgt spid="237"/>
                                        </p:tgtEl>
                                      </p:cBhvr>
                                    </p:animEffect>
                                    <p:anim calcmode="lin" valueType="num">
                                      <p:cBhvr>
                                        <p:cTn id="788" dur="1000" fill="hold"/>
                                        <p:tgtEl>
                                          <p:spTgt spid="237"/>
                                        </p:tgtEl>
                                        <p:attrNameLst>
                                          <p:attrName>ppt_x</p:attrName>
                                        </p:attrNameLst>
                                      </p:cBhvr>
                                      <p:tavLst>
                                        <p:tav tm="0">
                                          <p:val>
                                            <p:strVal val="#ppt_x"/>
                                          </p:val>
                                        </p:tav>
                                        <p:tav tm="100000">
                                          <p:val>
                                            <p:strVal val="#ppt_x"/>
                                          </p:val>
                                        </p:tav>
                                      </p:tavLst>
                                    </p:anim>
                                    <p:anim calcmode="lin" valueType="num">
                                      <p:cBhvr>
                                        <p:cTn id="789" dur="1000" fill="hold"/>
                                        <p:tgtEl>
                                          <p:spTgt spid="23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4"/>
                  </p:tgtEl>
                </p:cond>
              </p:nextCondLst>
            </p:seq>
            <p:seq concurrent="1" nextAc="seek">
              <p:cTn id="790" restart="whenNotActive" fill="hold" evtFilter="cancelBubble" nodeType="interactiveSeq">
                <p:stCondLst>
                  <p:cond evt="onClick" delay="0">
                    <p:tgtEl>
                      <p:spTgt spid="234"/>
                    </p:tgtEl>
                  </p:cond>
                </p:stCondLst>
                <p:endSync evt="end" delay="0">
                  <p:rtn val="all"/>
                </p:endSync>
                <p:childTnLst>
                  <p:par>
                    <p:cTn id="791" fill="hold">
                      <p:stCondLst>
                        <p:cond delay="0"/>
                      </p:stCondLst>
                      <p:childTnLst>
                        <p:par>
                          <p:cTn id="792" fill="hold">
                            <p:stCondLst>
                              <p:cond delay="0"/>
                            </p:stCondLst>
                            <p:childTnLst>
                              <p:par>
                                <p:cTn id="793" presetID="10" presetClass="entr" presetSubtype="0" fill="hold" grpId="0" nodeType="clickEffect">
                                  <p:stCondLst>
                                    <p:cond delay="0"/>
                                  </p:stCondLst>
                                  <p:childTnLst>
                                    <p:set>
                                      <p:cBhvr>
                                        <p:cTn id="794" dur="1" fill="hold">
                                          <p:stCondLst>
                                            <p:cond delay="0"/>
                                          </p:stCondLst>
                                        </p:cTn>
                                        <p:tgtEl>
                                          <p:spTgt spid="242"/>
                                        </p:tgtEl>
                                        <p:attrNameLst>
                                          <p:attrName>style.visibility</p:attrName>
                                        </p:attrNameLst>
                                      </p:cBhvr>
                                      <p:to>
                                        <p:strVal val="visible"/>
                                      </p:to>
                                    </p:set>
                                    <p:animEffect transition="in" filter="fade">
                                      <p:cBhvr>
                                        <p:cTn id="795" dur="500"/>
                                        <p:tgtEl>
                                          <p:spTgt spid="242"/>
                                        </p:tgtEl>
                                      </p:cBhvr>
                                    </p:animEffect>
                                  </p:childTnLst>
                                </p:cTn>
                              </p:par>
                              <p:par>
                                <p:cTn id="796" presetID="10" presetClass="entr" presetSubtype="0" fill="hold" nodeType="withEffect">
                                  <p:stCondLst>
                                    <p:cond delay="0"/>
                                  </p:stCondLst>
                                  <p:childTnLst>
                                    <p:set>
                                      <p:cBhvr>
                                        <p:cTn id="797" dur="1" fill="hold">
                                          <p:stCondLst>
                                            <p:cond delay="0"/>
                                          </p:stCondLst>
                                        </p:cTn>
                                        <p:tgtEl>
                                          <p:spTgt spid="241"/>
                                        </p:tgtEl>
                                        <p:attrNameLst>
                                          <p:attrName>style.visibility</p:attrName>
                                        </p:attrNameLst>
                                      </p:cBhvr>
                                      <p:to>
                                        <p:strVal val="visible"/>
                                      </p:to>
                                    </p:set>
                                    <p:animEffect transition="in" filter="fade">
                                      <p:cBhvr>
                                        <p:cTn id="798" dur="500"/>
                                        <p:tgtEl>
                                          <p:spTgt spid="241"/>
                                        </p:tgtEl>
                                      </p:cBhvr>
                                    </p:animEffect>
                                  </p:childTnLst>
                                </p:cTn>
                              </p:par>
                              <p:par>
                                <p:cTn id="799" presetID="1" presetClass="mediacall" presetSubtype="0" fill="hold" nodeType="withEffect">
                                  <p:stCondLst>
                                    <p:cond delay="0"/>
                                  </p:stCondLst>
                                  <p:childTnLst>
                                    <p:cmd type="call" cmd="playFrom(0.0)">
                                      <p:cBhvr>
                                        <p:cTn id="800" dur="3056" fill="hold"/>
                                        <p:tgtEl>
                                          <p:spTgt spid="243"/>
                                        </p:tgtEl>
                                      </p:cBhvr>
                                    </p:cmd>
                                  </p:childTnLst>
                                </p:cTn>
                              </p:par>
                              <p:par>
                                <p:cTn id="801" presetID="10" presetClass="exit" presetSubtype="0" fill="hold" nodeType="withEffect">
                                  <p:stCondLst>
                                    <p:cond delay="0"/>
                                  </p:stCondLst>
                                  <p:childTnLst>
                                    <p:animEffect transition="out" filter="fade">
                                      <p:cBhvr>
                                        <p:cTn id="802" dur="500"/>
                                        <p:tgtEl>
                                          <p:spTgt spid="237"/>
                                        </p:tgtEl>
                                      </p:cBhvr>
                                    </p:animEffect>
                                    <p:set>
                                      <p:cBhvr>
                                        <p:cTn id="803" dur="1" fill="hold">
                                          <p:stCondLst>
                                            <p:cond delay="499"/>
                                          </p:stCondLst>
                                        </p:cTn>
                                        <p:tgtEl>
                                          <p:spTgt spid="237"/>
                                        </p:tgtEl>
                                        <p:attrNameLst>
                                          <p:attrName>style.visibility</p:attrName>
                                        </p:attrNameLst>
                                      </p:cBhvr>
                                      <p:to>
                                        <p:strVal val="hidden"/>
                                      </p:to>
                                    </p:set>
                                  </p:childTnLst>
                                </p:cTn>
                              </p:par>
                              <p:par>
                                <p:cTn id="804" presetID="42" presetClass="exit" presetSubtype="0" fill="hold" nodeType="withEffect">
                                  <p:stCondLst>
                                    <p:cond delay="1000"/>
                                  </p:stCondLst>
                                  <p:childTnLst>
                                    <p:animEffect transition="out" filter="fade">
                                      <p:cBhvr>
                                        <p:cTn id="805" dur="1000"/>
                                        <p:tgtEl>
                                          <p:spTgt spid="234"/>
                                        </p:tgtEl>
                                      </p:cBhvr>
                                    </p:animEffect>
                                    <p:anim calcmode="lin" valueType="num">
                                      <p:cBhvr>
                                        <p:cTn id="806" dur="1000"/>
                                        <p:tgtEl>
                                          <p:spTgt spid="234"/>
                                        </p:tgtEl>
                                        <p:attrNameLst>
                                          <p:attrName>ppt_x</p:attrName>
                                        </p:attrNameLst>
                                      </p:cBhvr>
                                      <p:tavLst>
                                        <p:tav tm="0">
                                          <p:val>
                                            <p:strVal val="ppt_x"/>
                                          </p:val>
                                        </p:tav>
                                        <p:tav tm="100000">
                                          <p:val>
                                            <p:strVal val="ppt_x"/>
                                          </p:val>
                                        </p:tav>
                                      </p:tavLst>
                                    </p:anim>
                                    <p:anim calcmode="lin" valueType="num">
                                      <p:cBhvr>
                                        <p:cTn id="807" dur="1000"/>
                                        <p:tgtEl>
                                          <p:spTgt spid="234"/>
                                        </p:tgtEl>
                                        <p:attrNameLst>
                                          <p:attrName>ppt_y</p:attrName>
                                        </p:attrNameLst>
                                      </p:cBhvr>
                                      <p:tavLst>
                                        <p:tav tm="0">
                                          <p:val>
                                            <p:strVal val="ppt_y"/>
                                          </p:val>
                                        </p:tav>
                                        <p:tav tm="100000">
                                          <p:val>
                                            <p:strVal val="ppt_y+.1"/>
                                          </p:val>
                                        </p:tav>
                                      </p:tavLst>
                                    </p:anim>
                                    <p:set>
                                      <p:cBhvr>
                                        <p:cTn id="808" dur="1" fill="hold">
                                          <p:stCondLst>
                                            <p:cond delay="999"/>
                                          </p:stCondLst>
                                        </p:cTn>
                                        <p:tgtEl>
                                          <p:spTgt spid="234"/>
                                        </p:tgtEl>
                                        <p:attrNameLst>
                                          <p:attrName>style.visibility</p:attrName>
                                        </p:attrNameLst>
                                      </p:cBhvr>
                                      <p:to>
                                        <p:strVal val="hidden"/>
                                      </p:to>
                                    </p:set>
                                  </p:childTnLst>
                                </p:cTn>
                              </p:par>
                              <p:par>
                                <p:cTn id="809" presetID="42" presetClass="exit" presetSubtype="0" fill="hold" nodeType="withEffect">
                                  <p:stCondLst>
                                    <p:cond delay="1000"/>
                                  </p:stCondLst>
                                  <p:childTnLst>
                                    <p:animEffect transition="out" filter="fade">
                                      <p:cBhvr>
                                        <p:cTn id="810" dur="1000"/>
                                        <p:tgtEl>
                                          <p:spTgt spid="230"/>
                                        </p:tgtEl>
                                      </p:cBhvr>
                                    </p:animEffect>
                                    <p:anim calcmode="lin" valueType="num">
                                      <p:cBhvr>
                                        <p:cTn id="811" dur="1000"/>
                                        <p:tgtEl>
                                          <p:spTgt spid="230"/>
                                        </p:tgtEl>
                                        <p:attrNameLst>
                                          <p:attrName>ppt_x</p:attrName>
                                        </p:attrNameLst>
                                      </p:cBhvr>
                                      <p:tavLst>
                                        <p:tav tm="0">
                                          <p:val>
                                            <p:strVal val="ppt_x"/>
                                          </p:val>
                                        </p:tav>
                                        <p:tav tm="100000">
                                          <p:val>
                                            <p:strVal val="ppt_x"/>
                                          </p:val>
                                        </p:tav>
                                      </p:tavLst>
                                    </p:anim>
                                    <p:anim calcmode="lin" valueType="num">
                                      <p:cBhvr>
                                        <p:cTn id="812" dur="1000"/>
                                        <p:tgtEl>
                                          <p:spTgt spid="230"/>
                                        </p:tgtEl>
                                        <p:attrNameLst>
                                          <p:attrName>ppt_y</p:attrName>
                                        </p:attrNameLst>
                                      </p:cBhvr>
                                      <p:tavLst>
                                        <p:tav tm="0">
                                          <p:val>
                                            <p:strVal val="ppt_y"/>
                                          </p:val>
                                        </p:tav>
                                        <p:tav tm="100000">
                                          <p:val>
                                            <p:strVal val="ppt_y+.1"/>
                                          </p:val>
                                        </p:tav>
                                      </p:tavLst>
                                    </p:anim>
                                    <p:set>
                                      <p:cBhvr>
                                        <p:cTn id="813" dur="1" fill="hold">
                                          <p:stCondLst>
                                            <p:cond delay="999"/>
                                          </p:stCondLst>
                                        </p:cTn>
                                        <p:tgtEl>
                                          <p:spTgt spid="230"/>
                                        </p:tgtEl>
                                        <p:attrNameLst>
                                          <p:attrName>style.visibility</p:attrName>
                                        </p:attrNameLst>
                                      </p:cBhvr>
                                      <p:to>
                                        <p:strVal val="hidden"/>
                                      </p:to>
                                    </p:set>
                                  </p:childTnLst>
                                </p:cTn>
                              </p:par>
                              <p:par>
                                <p:cTn id="814" presetID="22" presetClass="exit" presetSubtype="4" fill="hold" nodeType="withEffect">
                                  <p:stCondLst>
                                    <p:cond delay="1000"/>
                                  </p:stCondLst>
                                  <p:childTnLst>
                                    <p:animEffect transition="out" filter="wipe(down)">
                                      <p:cBhvr>
                                        <p:cTn id="815" dur="500"/>
                                        <p:tgtEl>
                                          <p:spTgt spid="1054"/>
                                        </p:tgtEl>
                                      </p:cBhvr>
                                    </p:animEffect>
                                    <p:set>
                                      <p:cBhvr>
                                        <p:cTn id="816" dur="1" fill="hold">
                                          <p:stCondLst>
                                            <p:cond delay="499"/>
                                          </p:stCondLst>
                                        </p:cTn>
                                        <p:tgtEl>
                                          <p:spTgt spid="1054"/>
                                        </p:tgtEl>
                                        <p:attrNameLst>
                                          <p:attrName>style.visibility</p:attrName>
                                        </p:attrNameLst>
                                      </p:cBhvr>
                                      <p:to>
                                        <p:strVal val="hidden"/>
                                      </p:to>
                                    </p:set>
                                  </p:childTnLst>
                                </p:cTn>
                              </p:par>
                            </p:childTnLst>
                          </p:cTn>
                        </p:par>
                      </p:childTnLst>
                    </p:cTn>
                  </p:par>
                </p:childTnLst>
              </p:cTn>
              <p:nextCondLst>
                <p:cond evt="onClick" delay="0">
                  <p:tgtEl>
                    <p:spTgt spid="234"/>
                  </p:tgtEl>
                </p:cond>
              </p:nextCondLst>
            </p:seq>
            <p:seq concurrent="1" nextAc="seek">
              <p:cTn id="817" restart="whenNotActive" fill="hold" evtFilter="cancelBubble" nodeType="interactiveSeq">
                <p:stCondLst>
                  <p:cond evt="onClick" delay="0">
                    <p:tgtEl>
                      <p:spTgt spid="237"/>
                    </p:tgtEl>
                  </p:cond>
                </p:stCondLst>
                <p:endSync evt="end" delay="0">
                  <p:rtn val="all"/>
                </p:endSync>
                <p:childTnLst>
                  <p:par>
                    <p:cTn id="818" fill="hold">
                      <p:stCondLst>
                        <p:cond delay="0"/>
                      </p:stCondLst>
                      <p:childTnLst>
                        <p:par>
                          <p:cTn id="819" fill="hold">
                            <p:stCondLst>
                              <p:cond delay="0"/>
                            </p:stCondLst>
                            <p:childTnLst>
                              <p:par>
                                <p:cTn id="820" presetID="10" presetClass="entr" presetSubtype="0" fill="hold" nodeType="clickEffect">
                                  <p:stCondLst>
                                    <p:cond delay="0"/>
                                  </p:stCondLst>
                                  <p:childTnLst>
                                    <p:set>
                                      <p:cBhvr>
                                        <p:cTn id="821" dur="1" fill="hold">
                                          <p:stCondLst>
                                            <p:cond delay="0"/>
                                          </p:stCondLst>
                                        </p:cTn>
                                        <p:tgtEl>
                                          <p:spTgt spid="240"/>
                                        </p:tgtEl>
                                        <p:attrNameLst>
                                          <p:attrName>style.visibility</p:attrName>
                                        </p:attrNameLst>
                                      </p:cBhvr>
                                      <p:to>
                                        <p:strVal val="visible"/>
                                      </p:to>
                                    </p:set>
                                    <p:animEffect transition="in" filter="fade">
                                      <p:cBhvr>
                                        <p:cTn id="822" dur="500"/>
                                        <p:tgtEl>
                                          <p:spTgt spid="240"/>
                                        </p:tgtEl>
                                      </p:cBhvr>
                                    </p:animEffect>
                                  </p:childTnLst>
                                </p:cTn>
                              </p:par>
                              <p:par>
                                <p:cTn id="823" presetID="10" presetClass="entr" presetSubtype="0" fill="hold" grpId="1" nodeType="withEffect">
                                  <p:stCondLst>
                                    <p:cond delay="0"/>
                                  </p:stCondLst>
                                  <p:childTnLst>
                                    <p:set>
                                      <p:cBhvr>
                                        <p:cTn id="824" dur="1" fill="hold">
                                          <p:stCondLst>
                                            <p:cond delay="0"/>
                                          </p:stCondLst>
                                        </p:cTn>
                                        <p:tgtEl>
                                          <p:spTgt spid="242"/>
                                        </p:tgtEl>
                                        <p:attrNameLst>
                                          <p:attrName>style.visibility</p:attrName>
                                        </p:attrNameLst>
                                      </p:cBhvr>
                                      <p:to>
                                        <p:strVal val="visible"/>
                                      </p:to>
                                    </p:set>
                                    <p:animEffect transition="in" filter="fade">
                                      <p:cBhvr>
                                        <p:cTn id="825" dur="500"/>
                                        <p:tgtEl>
                                          <p:spTgt spid="242"/>
                                        </p:tgtEl>
                                      </p:cBhvr>
                                    </p:animEffect>
                                  </p:childTnLst>
                                </p:cTn>
                              </p:par>
                              <p:par>
                                <p:cTn id="826" presetID="1" presetClass="mediacall" presetSubtype="0" fill="hold" nodeType="withEffect">
                                  <p:stCondLst>
                                    <p:cond delay="0"/>
                                  </p:stCondLst>
                                  <p:childTnLst>
                                    <p:cmd type="call" cmd="playFrom(0.0)">
                                      <p:cBhvr>
                                        <p:cTn id="827" dur="3866" fill="hold"/>
                                        <p:tgtEl>
                                          <p:spTgt spid="244"/>
                                        </p:tgtEl>
                                      </p:cBhvr>
                                    </p:cmd>
                                  </p:childTnLst>
                                </p:cTn>
                              </p:par>
                              <p:par>
                                <p:cTn id="828" presetID="10" presetClass="exit" presetSubtype="0" fill="hold" nodeType="withEffect">
                                  <p:stCondLst>
                                    <p:cond delay="0"/>
                                  </p:stCondLst>
                                  <p:childTnLst>
                                    <p:animEffect transition="out" filter="fade">
                                      <p:cBhvr>
                                        <p:cTn id="829" dur="500"/>
                                        <p:tgtEl>
                                          <p:spTgt spid="234"/>
                                        </p:tgtEl>
                                      </p:cBhvr>
                                    </p:animEffect>
                                    <p:set>
                                      <p:cBhvr>
                                        <p:cTn id="830" dur="1" fill="hold">
                                          <p:stCondLst>
                                            <p:cond delay="499"/>
                                          </p:stCondLst>
                                        </p:cTn>
                                        <p:tgtEl>
                                          <p:spTgt spid="234"/>
                                        </p:tgtEl>
                                        <p:attrNameLst>
                                          <p:attrName>style.visibility</p:attrName>
                                        </p:attrNameLst>
                                      </p:cBhvr>
                                      <p:to>
                                        <p:strVal val="hidden"/>
                                      </p:to>
                                    </p:set>
                                  </p:childTnLst>
                                </p:cTn>
                              </p:par>
                              <p:par>
                                <p:cTn id="831" presetID="42" presetClass="exit" presetSubtype="0" fill="hold" nodeType="withEffect">
                                  <p:stCondLst>
                                    <p:cond delay="1000"/>
                                  </p:stCondLst>
                                  <p:childTnLst>
                                    <p:animEffect transition="out" filter="fade">
                                      <p:cBhvr>
                                        <p:cTn id="832" dur="1000"/>
                                        <p:tgtEl>
                                          <p:spTgt spid="230"/>
                                        </p:tgtEl>
                                      </p:cBhvr>
                                    </p:animEffect>
                                    <p:anim calcmode="lin" valueType="num">
                                      <p:cBhvr>
                                        <p:cTn id="833" dur="1000"/>
                                        <p:tgtEl>
                                          <p:spTgt spid="230"/>
                                        </p:tgtEl>
                                        <p:attrNameLst>
                                          <p:attrName>ppt_x</p:attrName>
                                        </p:attrNameLst>
                                      </p:cBhvr>
                                      <p:tavLst>
                                        <p:tav tm="0">
                                          <p:val>
                                            <p:strVal val="ppt_x"/>
                                          </p:val>
                                        </p:tav>
                                        <p:tav tm="100000">
                                          <p:val>
                                            <p:strVal val="ppt_x"/>
                                          </p:val>
                                        </p:tav>
                                      </p:tavLst>
                                    </p:anim>
                                    <p:anim calcmode="lin" valueType="num">
                                      <p:cBhvr>
                                        <p:cTn id="834" dur="1000"/>
                                        <p:tgtEl>
                                          <p:spTgt spid="230"/>
                                        </p:tgtEl>
                                        <p:attrNameLst>
                                          <p:attrName>ppt_y</p:attrName>
                                        </p:attrNameLst>
                                      </p:cBhvr>
                                      <p:tavLst>
                                        <p:tav tm="0">
                                          <p:val>
                                            <p:strVal val="ppt_y"/>
                                          </p:val>
                                        </p:tav>
                                        <p:tav tm="100000">
                                          <p:val>
                                            <p:strVal val="ppt_y+.1"/>
                                          </p:val>
                                        </p:tav>
                                      </p:tavLst>
                                    </p:anim>
                                    <p:set>
                                      <p:cBhvr>
                                        <p:cTn id="835" dur="1" fill="hold">
                                          <p:stCondLst>
                                            <p:cond delay="999"/>
                                          </p:stCondLst>
                                        </p:cTn>
                                        <p:tgtEl>
                                          <p:spTgt spid="230"/>
                                        </p:tgtEl>
                                        <p:attrNameLst>
                                          <p:attrName>style.visibility</p:attrName>
                                        </p:attrNameLst>
                                      </p:cBhvr>
                                      <p:to>
                                        <p:strVal val="hidden"/>
                                      </p:to>
                                    </p:set>
                                  </p:childTnLst>
                                </p:cTn>
                              </p:par>
                              <p:par>
                                <p:cTn id="836" presetID="42" presetClass="exit" presetSubtype="0" fill="hold" nodeType="withEffect">
                                  <p:stCondLst>
                                    <p:cond delay="1000"/>
                                  </p:stCondLst>
                                  <p:childTnLst>
                                    <p:animEffect transition="out" filter="fade">
                                      <p:cBhvr>
                                        <p:cTn id="837" dur="1000"/>
                                        <p:tgtEl>
                                          <p:spTgt spid="237"/>
                                        </p:tgtEl>
                                      </p:cBhvr>
                                    </p:animEffect>
                                    <p:anim calcmode="lin" valueType="num">
                                      <p:cBhvr>
                                        <p:cTn id="838" dur="1000"/>
                                        <p:tgtEl>
                                          <p:spTgt spid="237"/>
                                        </p:tgtEl>
                                        <p:attrNameLst>
                                          <p:attrName>ppt_x</p:attrName>
                                        </p:attrNameLst>
                                      </p:cBhvr>
                                      <p:tavLst>
                                        <p:tav tm="0">
                                          <p:val>
                                            <p:strVal val="ppt_x"/>
                                          </p:val>
                                        </p:tav>
                                        <p:tav tm="100000">
                                          <p:val>
                                            <p:strVal val="ppt_x"/>
                                          </p:val>
                                        </p:tav>
                                      </p:tavLst>
                                    </p:anim>
                                    <p:anim calcmode="lin" valueType="num">
                                      <p:cBhvr>
                                        <p:cTn id="839" dur="1000"/>
                                        <p:tgtEl>
                                          <p:spTgt spid="237"/>
                                        </p:tgtEl>
                                        <p:attrNameLst>
                                          <p:attrName>ppt_y</p:attrName>
                                        </p:attrNameLst>
                                      </p:cBhvr>
                                      <p:tavLst>
                                        <p:tav tm="0">
                                          <p:val>
                                            <p:strVal val="ppt_y"/>
                                          </p:val>
                                        </p:tav>
                                        <p:tav tm="100000">
                                          <p:val>
                                            <p:strVal val="ppt_y+.1"/>
                                          </p:val>
                                        </p:tav>
                                      </p:tavLst>
                                    </p:anim>
                                    <p:set>
                                      <p:cBhvr>
                                        <p:cTn id="840" dur="1" fill="hold">
                                          <p:stCondLst>
                                            <p:cond delay="999"/>
                                          </p:stCondLst>
                                        </p:cTn>
                                        <p:tgtEl>
                                          <p:spTgt spid="237"/>
                                        </p:tgtEl>
                                        <p:attrNameLst>
                                          <p:attrName>style.visibility</p:attrName>
                                        </p:attrNameLst>
                                      </p:cBhvr>
                                      <p:to>
                                        <p:strVal val="hidden"/>
                                      </p:to>
                                    </p:set>
                                  </p:childTnLst>
                                </p:cTn>
                              </p:par>
                              <p:par>
                                <p:cTn id="841" presetID="22" presetClass="exit" presetSubtype="4" fill="hold" nodeType="withEffect">
                                  <p:stCondLst>
                                    <p:cond delay="1000"/>
                                  </p:stCondLst>
                                  <p:childTnLst>
                                    <p:animEffect transition="out" filter="wipe(down)">
                                      <p:cBhvr>
                                        <p:cTn id="842" dur="500"/>
                                        <p:tgtEl>
                                          <p:spTgt spid="1054"/>
                                        </p:tgtEl>
                                      </p:cBhvr>
                                    </p:animEffect>
                                    <p:set>
                                      <p:cBhvr>
                                        <p:cTn id="843" dur="1" fill="hold">
                                          <p:stCondLst>
                                            <p:cond delay="499"/>
                                          </p:stCondLst>
                                        </p:cTn>
                                        <p:tgtEl>
                                          <p:spTgt spid="1054"/>
                                        </p:tgtEl>
                                        <p:attrNameLst>
                                          <p:attrName>style.visibility</p:attrName>
                                        </p:attrNameLst>
                                      </p:cBhvr>
                                      <p:to>
                                        <p:strVal val="hidden"/>
                                      </p:to>
                                    </p:set>
                                  </p:childTnLst>
                                </p:cTn>
                              </p:par>
                            </p:childTnLst>
                          </p:cTn>
                        </p:par>
                      </p:childTnLst>
                    </p:cTn>
                  </p:par>
                </p:childTnLst>
              </p:cTn>
              <p:nextCondLst>
                <p:cond evt="onClick" delay="0">
                  <p:tgtEl>
                    <p:spTgt spid="237"/>
                  </p:tgtEl>
                </p:cond>
              </p:nextCondLst>
            </p:seq>
            <p:audio>
              <p:cMediaNode vol="80000" showWhenStopped="0">
                <p:cTn id="844" fill="hold" display="0">
                  <p:stCondLst>
                    <p:cond delay="indefinite"/>
                  </p:stCondLst>
                  <p:endCondLst>
                    <p:cond evt="onStopAudio" delay="0">
                      <p:tgtEl>
                        <p:sldTgt/>
                      </p:tgtEl>
                    </p:cond>
                  </p:endCondLst>
                </p:cTn>
                <p:tgtEl>
                  <p:spTgt spid="258"/>
                </p:tgtEl>
              </p:cMediaNode>
            </p:audio>
            <p:audio>
              <p:cMediaNode vol="80000" showWhenStopped="0">
                <p:cTn id="845" fill="hold" display="0">
                  <p:stCondLst>
                    <p:cond delay="indefinite"/>
                  </p:stCondLst>
                  <p:endCondLst>
                    <p:cond evt="onStopAudio" delay="0">
                      <p:tgtEl>
                        <p:sldTgt/>
                      </p:tgtEl>
                    </p:cond>
                  </p:endCondLst>
                </p:cTn>
                <p:tgtEl>
                  <p:spTgt spid="259"/>
                </p:tgtEl>
              </p:cMediaNode>
            </p:audio>
            <p:seq concurrent="1" nextAc="seek">
              <p:cTn id="846" restart="whenNotActive" fill="hold" evtFilter="cancelBubble" nodeType="interactiveSeq">
                <p:stCondLst>
                  <p:cond evt="onClick" delay="0">
                    <p:tgtEl>
                      <p:spTgt spid="46"/>
                    </p:tgtEl>
                  </p:cond>
                </p:stCondLst>
                <p:endSync evt="end" delay="0">
                  <p:rtn val="all"/>
                </p:endSync>
                <p:childTnLst>
                  <p:par>
                    <p:cTn id="847" fill="hold">
                      <p:stCondLst>
                        <p:cond delay="0"/>
                      </p:stCondLst>
                      <p:childTnLst>
                        <p:par>
                          <p:cTn id="848" fill="hold">
                            <p:stCondLst>
                              <p:cond delay="0"/>
                            </p:stCondLst>
                            <p:childTnLst>
                              <p:par>
                                <p:cTn id="849" presetID="42" presetClass="entr" presetSubtype="0" fill="hold" nodeType="clickEffect">
                                  <p:stCondLst>
                                    <p:cond delay="0"/>
                                  </p:stCondLst>
                                  <p:childTnLst>
                                    <p:set>
                                      <p:cBhvr>
                                        <p:cTn id="850" dur="1" fill="hold">
                                          <p:stCondLst>
                                            <p:cond delay="0"/>
                                          </p:stCondLst>
                                        </p:cTn>
                                        <p:tgtEl>
                                          <p:spTgt spid="249"/>
                                        </p:tgtEl>
                                        <p:attrNameLst>
                                          <p:attrName>style.visibility</p:attrName>
                                        </p:attrNameLst>
                                      </p:cBhvr>
                                      <p:to>
                                        <p:strVal val="visible"/>
                                      </p:to>
                                    </p:set>
                                    <p:animEffect transition="in" filter="fade">
                                      <p:cBhvr>
                                        <p:cTn id="851" dur="1000"/>
                                        <p:tgtEl>
                                          <p:spTgt spid="249"/>
                                        </p:tgtEl>
                                      </p:cBhvr>
                                    </p:animEffect>
                                    <p:anim calcmode="lin" valueType="num">
                                      <p:cBhvr>
                                        <p:cTn id="852" dur="1000" fill="hold"/>
                                        <p:tgtEl>
                                          <p:spTgt spid="249"/>
                                        </p:tgtEl>
                                        <p:attrNameLst>
                                          <p:attrName>ppt_x</p:attrName>
                                        </p:attrNameLst>
                                      </p:cBhvr>
                                      <p:tavLst>
                                        <p:tav tm="0">
                                          <p:val>
                                            <p:strVal val="#ppt_x"/>
                                          </p:val>
                                        </p:tav>
                                        <p:tav tm="100000">
                                          <p:val>
                                            <p:strVal val="#ppt_x"/>
                                          </p:val>
                                        </p:tav>
                                      </p:tavLst>
                                    </p:anim>
                                    <p:anim calcmode="lin" valueType="num">
                                      <p:cBhvr>
                                        <p:cTn id="853" dur="1000" fill="hold"/>
                                        <p:tgtEl>
                                          <p:spTgt spid="249"/>
                                        </p:tgtEl>
                                        <p:attrNameLst>
                                          <p:attrName>ppt_y</p:attrName>
                                        </p:attrNameLst>
                                      </p:cBhvr>
                                      <p:tavLst>
                                        <p:tav tm="0">
                                          <p:val>
                                            <p:strVal val="#ppt_y+.1"/>
                                          </p:val>
                                        </p:tav>
                                        <p:tav tm="100000">
                                          <p:val>
                                            <p:strVal val="#ppt_y"/>
                                          </p:val>
                                        </p:tav>
                                      </p:tavLst>
                                    </p:anim>
                                  </p:childTnLst>
                                </p:cTn>
                              </p:par>
                              <p:par>
                                <p:cTn id="854" presetID="42" presetClass="entr" presetSubtype="0" fill="hold" nodeType="withEffect">
                                  <p:stCondLst>
                                    <p:cond delay="0"/>
                                  </p:stCondLst>
                                  <p:childTnLst>
                                    <p:set>
                                      <p:cBhvr>
                                        <p:cTn id="855" dur="1" fill="hold">
                                          <p:stCondLst>
                                            <p:cond delay="0"/>
                                          </p:stCondLst>
                                        </p:cTn>
                                        <p:tgtEl>
                                          <p:spTgt spid="245"/>
                                        </p:tgtEl>
                                        <p:attrNameLst>
                                          <p:attrName>style.visibility</p:attrName>
                                        </p:attrNameLst>
                                      </p:cBhvr>
                                      <p:to>
                                        <p:strVal val="visible"/>
                                      </p:to>
                                    </p:set>
                                    <p:animEffect transition="in" filter="fade">
                                      <p:cBhvr>
                                        <p:cTn id="856" dur="1000"/>
                                        <p:tgtEl>
                                          <p:spTgt spid="245"/>
                                        </p:tgtEl>
                                      </p:cBhvr>
                                    </p:animEffect>
                                    <p:anim calcmode="lin" valueType="num">
                                      <p:cBhvr>
                                        <p:cTn id="857" dur="1000" fill="hold"/>
                                        <p:tgtEl>
                                          <p:spTgt spid="245"/>
                                        </p:tgtEl>
                                        <p:attrNameLst>
                                          <p:attrName>ppt_x</p:attrName>
                                        </p:attrNameLst>
                                      </p:cBhvr>
                                      <p:tavLst>
                                        <p:tav tm="0">
                                          <p:val>
                                            <p:strVal val="#ppt_x"/>
                                          </p:val>
                                        </p:tav>
                                        <p:tav tm="100000">
                                          <p:val>
                                            <p:strVal val="#ppt_x"/>
                                          </p:val>
                                        </p:tav>
                                      </p:tavLst>
                                    </p:anim>
                                    <p:anim calcmode="lin" valueType="num">
                                      <p:cBhvr>
                                        <p:cTn id="858" dur="1000" fill="hold"/>
                                        <p:tgtEl>
                                          <p:spTgt spid="245"/>
                                        </p:tgtEl>
                                        <p:attrNameLst>
                                          <p:attrName>ppt_y</p:attrName>
                                        </p:attrNameLst>
                                      </p:cBhvr>
                                      <p:tavLst>
                                        <p:tav tm="0">
                                          <p:val>
                                            <p:strVal val="#ppt_y+.1"/>
                                          </p:val>
                                        </p:tav>
                                        <p:tav tm="100000">
                                          <p:val>
                                            <p:strVal val="#ppt_y"/>
                                          </p:val>
                                        </p:tav>
                                      </p:tavLst>
                                    </p:anim>
                                  </p:childTnLst>
                                </p:cTn>
                              </p:par>
                              <p:par>
                                <p:cTn id="859" presetID="42" presetClass="entr" presetSubtype="0" fill="hold" nodeType="withEffect">
                                  <p:stCondLst>
                                    <p:cond delay="0"/>
                                  </p:stCondLst>
                                  <p:childTnLst>
                                    <p:set>
                                      <p:cBhvr>
                                        <p:cTn id="860" dur="1" fill="hold">
                                          <p:stCondLst>
                                            <p:cond delay="0"/>
                                          </p:stCondLst>
                                        </p:cTn>
                                        <p:tgtEl>
                                          <p:spTgt spid="252"/>
                                        </p:tgtEl>
                                        <p:attrNameLst>
                                          <p:attrName>style.visibility</p:attrName>
                                        </p:attrNameLst>
                                      </p:cBhvr>
                                      <p:to>
                                        <p:strVal val="visible"/>
                                      </p:to>
                                    </p:set>
                                    <p:animEffect transition="in" filter="fade">
                                      <p:cBhvr>
                                        <p:cTn id="861" dur="1000"/>
                                        <p:tgtEl>
                                          <p:spTgt spid="252"/>
                                        </p:tgtEl>
                                      </p:cBhvr>
                                    </p:animEffect>
                                    <p:anim calcmode="lin" valueType="num">
                                      <p:cBhvr>
                                        <p:cTn id="862" dur="1000" fill="hold"/>
                                        <p:tgtEl>
                                          <p:spTgt spid="252"/>
                                        </p:tgtEl>
                                        <p:attrNameLst>
                                          <p:attrName>ppt_x</p:attrName>
                                        </p:attrNameLst>
                                      </p:cBhvr>
                                      <p:tavLst>
                                        <p:tav tm="0">
                                          <p:val>
                                            <p:strVal val="#ppt_x"/>
                                          </p:val>
                                        </p:tav>
                                        <p:tav tm="100000">
                                          <p:val>
                                            <p:strVal val="#ppt_x"/>
                                          </p:val>
                                        </p:tav>
                                      </p:tavLst>
                                    </p:anim>
                                    <p:anim calcmode="lin" valueType="num">
                                      <p:cBhvr>
                                        <p:cTn id="863" dur="1000" fill="hold"/>
                                        <p:tgtEl>
                                          <p:spTgt spid="25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6"/>
                  </p:tgtEl>
                </p:cond>
              </p:nextCondLst>
            </p:seq>
            <p:seq concurrent="1" nextAc="seek">
              <p:cTn id="864" restart="whenNotActive" fill="hold" evtFilter="cancelBubble" nodeType="interactiveSeq">
                <p:stCondLst>
                  <p:cond evt="onClick" delay="0">
                    <p:tgtEl>
                      <p:spTgt spid="252"/>
                    </p:tgtEl>
                  </p:cond>
                </p:stCondLst>
                <p:endSync evt="end" delay="0">
                  <p:rtn val="all"/>
                </p:endSync>
                <p:childTnLst>
                  <p:par>
                    <p:cTn id="865" fill="hold">
                      <p:stCondLst>
                        <p:cond delay="0"/>
                      </p:stCondLst>
                      <p:childTnLst>
                        <p:par>
                          <p:cTn id="866" fill="hold">
                            <p:stCondLst>
                              <p:cond delay="0"/>
                            </p:stCondLst>
                            <p:childTnLst>
                              <p:par>
                                <p:cTn id="867" presetID="10" presetClass="entr" presetSubtype="0" fill="hold" nodeType="clickEffect">
                                  <p:stCondLst>
                                    <p:cond delay="0"/>
                                  </p:stCondLst>
                                  <p:childTnLst>
                                    <p:set>
                                      <p:cBhvr>
                                        <p:cTn id="868" dur="1" fill="hold">
                                          <p:stCondLst>
                                            <p:cond delay="0"/>
                                          </p:stCondLst>
                                        </p:cTn>
                                        <p:tgtEl>
                                          <p:spTgt spid="255"/>
                                        </p:tgtEl>
                                        <p:attrNameLst>
                                          <p:attrName>style.visibility</p:attrName>
                                        </p:attrNameLst>
                                      </p:cBhvr>
                                      <p:to>
                                        <p:strVal val="visible"/>
                                      </p:to>
                                    </p:set>
                                    <p:animEffect transition="in" filter="fade">
                                      <p:cBhvr>
                                        <p:cTn id="869" dur="500"/>
                                        <p:tgtEl>
                                          <p:spTgt spid="255"/>
                                        </p:tgtEl>
                                      </p:cBhvr>
                                    </p:animEffect>
                                  </p:childTnLst>
                                </p:cTn>
                              </p:par>
                              <p:par>
                                <p:cTn id="870" presetID="10" presetClass="entr" presetSubtype="0" fill="hold" grpId="1" nodeType="withEffect">
                                  <p:stCondLst>
                                    <p:cond delay="0"/>
                                  </p:stCondLst>
                                  <p:childTnLst>
                                    <p:set>
                                      <p:cBhvr>
                                        <p:cTn id="871" dur="1" fill="hold">
                                          <p:stCondLst>
                                            <p:cond delay="0"/>
                                          </p:stCondLst>
                                        </p:cTn>
                                        <p:tgtEl>
                                          <p:spTgt spid="257"/>
                                        </p:tgtEl>
                                        <p:attrNameLst>
                                          <p:attrName>style.visibility</p:attrName>
                                        </p:attrNameLst>
                                      </p:cBhvr>
                                      <p:to>
                                        <p:strVal val="visible"/>
                                      </p:to>
                                    </p:set>
                                    <p:animEffect transition="in" filter="fade">
                                      <p:cBhvr>
                                        <p:cTn id="872" dur="500"/>
                                        <p:tgtEl>
                                          <p:spTgt spid="257"/>
                                        </p:tgtEl>
                                      </p:cBhvr>
                                    </p:animEffect>
                                  </p:childTnLst>
                                </p:cTn>
                              </p:par>
                              <p:par>
                                <p:cTn id="873" presetID="1" presetClass="mediacall" presetSubtype="0" fill="hold" nodeType="withEffect">
                                  <p:stCondLst>
                                    <p:cond delay="0"/>
                                  </p:stCondLst>
                                  <p:childTnLst>
                                    <p:cmd type="call" cmd="playFrom(0.0)">
                                      <p:cBhvr>
                                        <p:cTn id="874" dur="3866" fill="hold"/>
                                        <p:tgtEl>
                                          <p:spTgt spid="259"/>
                                        </p:tgtEl>
                                      </p:cBhvr>
                                    </p:cmd>
                                  </p:childTnLst>
                                </p:cTn>
                              </p:par>
                              <p:par>
                                <p:cTn id="875" presetID="10" presetClass="exit" presetSubtype="0" fill="hold" nodeType="withEffect">
                                  <p:stCondLst>
                                    <p:cond delay="0"/>
                                  </p:stCondLst>
                                  <p:childTnLst>
                                    <p:animEffect transition="out" filter="fade">
                                      <p:cBhvr>
                                        <p:cTn id="876" dur="500"/>
                                        <p:tgtEl>
                                          <p:spTgt spid="249"/>
                                        </p:tgtEl>
                                      </p:cBhvr>
                                    </p:animEffect>
                                    <p:set>
                                      <p:cBhvr>
                                        <p:cTn id="877" dur="1" fill="hold">
                                          <p:stCondLst>
                                            <p:cond delay="499"/>
                                          </p:stCondLst>
                                        </p:cTn>
                                        <p:tgtEl>
                                          <p:spTgt spid="249"/>
                                        </p:tgtEl>
                                        <p:attrNameLst>
                                          <p:attrName>style.visibility</p:attrName>
                                        </p:attrNameLst>
                                      </p:cBhvr>
                                      <p:to>
                                        <p:strVal val="hidden"/>
                                      </p:to>
                                    </p:set>
                                  </p:childTnLst>
                                </p:cTn>
                              </p:par>
                              <p:par>
                                <p:cTn id="878" presetID="42" presetClass="exit" presetSubtype="0" fill="hold" nodeType="withEffect">
                                  <p:stCondLst>
                                    <p:cond delay="1000"/>
                                  </p:stCondLst>
                                  <p:childTnLst>
                                    <p:animEffect transition="out" filter="fade">
                                      <p:cBhvr>
                                        <p:cTn id="879" dur="1000"/>
                                        <p:tgtEl>
                                          <p:spTgt spid="245"/>
                                        </p:tgtEl>
                                      </p:cBhvr>
                                    </p:animEffect>
                                    <p:anim calcmode="lin" valueType="num">
                                      <p:cBhvr>
                                        <p:cTn id="880" dur="1000"/>
                                        <p:tgtEl>
                                          <p:spTgt spid="245"/>
                                        </p:tgtEl>
                                        <p:attrNameLst>
                                          <p:attrName>ppt_x</p:attrName>
                                        </p:attrNameLst>
                                      </p:cBhvr>
                                      <p:tavLst>
                                        <p:tav tm="0">
                                          <p:val>
                                            <p:strVal val="ppt_x"/>
                                          </p:val>
                                        </p:tav>
                                        <p:tav tm="100000">
                                          <p:val>
                                            <p:strVal val="ppt_x"/>
                                          </p:val>
                                        </p:tav>
                                      </p:tavLst>
                                    </p:anim>
                                    <p:anim calcmode="lin" valueType="num">
                                      <p:cBhvr>
                                        <p:cTn id="881" dur="1000"/>
                                        <p:tgtEl>
                                          <p:spTgt spid="245"/>
                                        </p:tgtEl>
                                        <p:attrNameLst>
                                          <p:attrName>ppt_y</p:attrName>
                                        </p:attrNameLst>
                                      </p:cBhvr>
                                      <p:tavLst>
                                        <p:tav tm="0">
                                          <p:val>
                                            <p:strVal val="ppt_y"/>
                                          </p:val>
                                        </p:tav>
                                        <p:tav tm="100000">
                                          <p:val>
                                            <p:strVal val="ppt_y+.1"/>
                                          </p:val>
                                        </p:tav>
                                      </p:tavLst>
                                    </p:anim>
                                    <p:set>
                                      <p:cBhvr>
                                        <p:cTn id="882" dur="1" fill="hold">
                                          <p:stCondLst>
                                            <p:cond delay="999"/>
                                          </p:stCondLst>
                                        </p:cTn>
                                        <p:tgtEl>
                                          <p:spTgt spid="245"/>
                                        </p:tgtEl>
                                        <p:attrNameLst>
                                          <p:attrName>style.visibility</p:attrName>
                                        </p:attrNameLst>
                                      </p:cBhvr>
                                      <p:to>
                                        <p:strVal val="hidden"/>
                                      </p:to>
                                    </p:set>
                                  </p:childTnLst>
                                </p:cTn>
                              </p:par>
                              <p:par>
                                <p:cTn id="883" presetID="42" presetClass="exit" presetSubtype="0" fill="hold" nodeType="withEffect">
                                  <p:stCondLst>
                                    <p:cond delay="1000"/>
                                  </p:stCondLst>
                                  <p:childTnLst>
                                    <p:animEffect transition="out" filter="fade">
                                      <p:cBhvr>
                                        <p:cTn id="884" dur="1000"/>
                                        <p:tgtEl>
                                          <p:spTgt spid="252"/>
                                        </p:tgtEl>
                                      </p:cBhvr>
                                    </p:animEffect>
                                    <p:anim calcmode="lin" valueType="num">
                                      <p:cBhvr>
                                        <p:cTn id="885" dur="1000"/>
                                        <p:tgtEl>
                                          <p:spTgt spid="252"/>
                                        </p:tgtEl>
                                        <p:attrNameLst>
                                          <p:attrName>ppt_x</p:attrName>
                                        </p:attrNameLst>
                                      </p:cBhvr>
                                      <p:tavLst>
                                        <p:tav tm="0">
                                          <p:val>
                                            <p:strVal val="ppt_x"/>
                                          </p:val>
                                        </p:tav>
                                        <p:tav tm="100000">
                                          <p:val>
                                            <p:strVal val="ppt_x"/>
                                          </p:val>
                                        </p:tav>
                                      </p:tavLst>
                                    </p:anim>
                                    <p:anim calcmode="lin" valueType="num">
                                      <p:cBhvr>
                                        <p:cTn id="886" dur="1000"/>
                                        <p:tgtEl>
                                          <p:spTgt spid="252"/>
                                        </p:tgtEl>
                                        <p:attrNameLst>
                                          <p:attrName>ppt_y</p:attrName>
                                        </p:attrNameLst>
                                      </p:cBhvr>
                                      <p:tavLst>
                                        <p:tav tm="0">
                                          <p:val>
                                            <p:strVal val="ppt_y"/>
                                          </p:val>
                                        </p:tav>
                                        <p:tav tm="100000">
                                          <p:val>
                                            <p:strVal val="ppt_y+.1"/>
                                          </p:val>
                                        </p:tav>
                                      </p:tavLst>
                                    </p:anim>
                                    <p:set>
                                      <p:cBhvr>
                                        <p:cTn id="887" dur="1" fill="hold">
                                          <p:stCondLst>
                                            <p:cond delay="999"/>
                                          </p:stCondLst>
                                        </p:cTn>
                                        <p:tgtEl>
                                          <p:spTgt spid="252"/>
                                        </p:tgtEl>
                                        <p:attrNameLst>
                                          <p:attrName>style.visibility</p:attrName>
                                        </p:attrNameLst>
                                      </p:cBhvr>
                                      <p:to>
                                        <p:strVal val="hidden"/>
                                      </p:to>
                                    </p:set>
                                  </p:childTnLst>
                                </p:cTn>
                              </p:par>
                              <p:par>
                                <p:cTn id="888" presetID="22" presetClass="exit" presetSubtype="4" fill="hold" nodeType="withEffect">
                                  <p:stCondLst>
                                    <p:cond delay="1000"/>
                                  </p:stCondLst>
                                  <p:childTnLst>
                                    <p:animEffect transition="out" filter="wipe(down)">
                                      <p:cBhvr>
                                        <p:cTn id="889" dur="500"/>
                                        <p:tgtEl>
                                          <p:spTgt spid="46"/>
                                        </p:tgtEl>
                                      </p:cBhvr>
                                    </p:animEffect>
                                    <p:set>
                                      <p:cBhvr>
                                        <p:cTn id="890"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252"/>
                  </p:tgtEl>
                </p:cond>
              </p:nextCondLst>
            </p:seq>
            <p:seq concurrent="1" nextAc="seek">
              <p:cTn id="891" restart="whenNotActive" fill="hold" evtFilter="cancelBubble" nodeType="interactiveSeq">
                <p:stCondLst>
                  <p:cond evt="onClick" delay="0">
                    <p:tgtEl>
                      <p:spTgt spid="249"/>
                    </p:tgtEl>
                  </p:cond>
                </p:stCondLst>
                <p:endSync evt="end" delay="0">
                  <p:rtn val="all"/>
                </p:endSync>
                <p:childTnLst>
                  <p:par>
                    <p:cTn id="892" fill="hold">
                      <p:stCondLst>
                        <p:cond delay="0"/>
                      </p:stCondLst>
                      <p:childTnLst>
                        <p:par>
                          <p:cTn id="893" fill="hold">
                            <p:stCondLst>
                              <p:cond delay="0"/>
                            </p:stCondLst>
                            <p:childTnLst>
                              <p:par>
                                <p:cTn id="894" presetID="10" presetClass="entr" presetSubtype="0" fill="hold" grpId="0" nodeType="clickEffect">
                                  <p:stCondLst>
                                    <p:cond delay="0"/>
                                  </p:stCondLst>
                                  <p:childTnLst>
                                    <p:set>
                                      <p:cBhvr>
                                        <p:cTn id="895" dur="1" fill="hold">
                                          <p:stCondLst>
                                            <p:cond delay="0"/>
                                          </p:stCondLst>
                                        </p:cTn>
                                        <p:tgtEl>
                                          <p:spTgt spid="257"/>
                                        </p:tgtEl>
                                        <p:attrNameLst>
                                          <p:attrName>style.visibility</p:attrName>
                                        </p:attrNameLst>
                                      </p:cBhvr>
                                      <p:to>
                                        <p:strVal val="visible"/>
                                      </p:to>
                                    </p:set>
                                    <p:animEffect transition="in" filter="fade">
                                      <p:cBhvr>
                                        <p:cTn id="896" dur="500"/>
                                        <p:tgtEl>
                                          <p:spTgt spid="257"/>
                                        </p:tgtEl>
                                      </p:cBhvr>
                                    </p:animEffect>
                                  </p:childTnLst>
                                </p:cTn>
                              </p:par>
                              <p:par>
                                <p:cTn id="897" presetID="10" presetClass="entr" presetSubtype="0" fill="hold" nodeType="withEffect">
                                  <p:stCondLst>
                                    <p:cond delay="0"/>
                                  </p:stCondLst>
                                  <p:childTnLst>
                                    <p:set>
                                      <p:cBhvr>
                                        <p:cTn id="898" dur="1" fill="hold">
                                          <p:stCondLst>
                                            <p:cond delay="0"/>
                                          </p:stCondLst>
                                        </p:cTn>
                                        <p:tgtEl>
                                          <p:spTgt spid="256"/>
                                        </p:tgtEl>
                                        <p:attrNameLst>
                                          <p:attrName>style.visibility</p:attrName>
                                        </p:attrNameLst>
                                      </p:cBhvr>
                                      <p:to>
                                        <p:strVal val="visible"/>
                                      </p:to>
                                    </p:set>
                                    <p:animEffect transition="in" filter="fade">
                                      <p:cBhvr>
                                        <p:cTn id="899" dur="500"/>
                                        <p:tgtEl>
                                          <p:spTgt spid="256"/>
                                        </p:tgtEl>
                                      </p:cBhvr>
                                    </p:animEffect>
                                  </p:childTnLst>
                                </p:cTn>
                              </p:par>
                              <p:par>
                                <p:cTn id="900" presetID="1" presetClass="mediacall" presetSubtype="0" fill="hold" nodeType="withEffect">
                                  <p:stCondLst>
                                    <p:cond delay="0"/>
                                  </p:stCondLst>
                                  <p:childTnLst>
                                    <p:cmd type="call" cmd="playFrom(0.0)">
                                      <p:cBhvr>
                                        <p:cTn id="901" dur="3056" fill="hold"/>
                                        <p:tgtEl>
                                          <p:spTgt spid="258"/>
                                        </p:tgtEl>
                                      </p:cBhvr>
                                    </p:cmd>
                                  </p:childTnLst>
                                </p:cTn>
                              </p:par>
                              <p:par>
                                <p:cTn id="902" presetID="10" presetClass="exit" presetSubtype="0" fill="hold" nodeType="withEffect">
                                  <p:stCondLst>
                                    <p:cond delay="0"/>
                                  </p:stCondLst>
                                  <p:childTnLst>
                                    <p:animEffect transition="out" filter="fade">
                                      <p:cBhvr>
                                        <p:cTn id="903" dur="500"/>
                                        <p:tgtEl>
                                          <p:spTgt spid="252"/>
                                        </p:tgtEl>
                                      </p:cBhvr>
                                    </p:animEffect>
                                    <p:set>
                                      <p:cBhvr>
                                        <p:cTn id="904" dur="1" fill="hold">
                                          <p:stCondLst>
                                            <p:cond delay="499"/>
                                          </p:stCondLst>
                                        </p:cTn>
                                        <p:tgtEl>
                                          <p:spTgt spid="252"/>
                                        </p:tgtEl>
                                        <p:attrNameLst>
                                          <p:attrName>style.visibility</p:attrName>
                                        </p:attrNameLst>
                                      </p:cBhvr>
                                      <p:to>
                                        <p:strVal val="hidden"/>
                                      </p:to>
                                    </p:set>
                                  </p:childTnLst>
                                </p:cTn>
                              </p:par>
                              <p:par>
                                <p:cTn id="905" presetID="42" presetClass="exit" presetSubtype="0" fill="hold" nodeType="withEffect">
                                  <p:stCondLst>
                                    <p:cond delay="1000"/>
                                  </p:stCondLst>
                                  <p:childTnLst>
                                    <p:animEffect transition="out" filter="fade">
                                      <p:cBhvr>
                                        <p:cTn id="906" dur="1000"/>
                                        <p:tgtEl>
                                          <p:spTgt spid="249"/>
                                        </p:tgtEl>
                                      </p:cBhvr>
                                    </p:animEffect>
                                    <p:anim calcmode="lin" valueType="num">
                                      <p:cBhvr>
                                        <p:cTn id="907" dur="1000"/>
                                        <p:tgtEl>
                                          <p:spTgt spid="249"/>
                                        </p:tgtEl>
                                        <p:attrNameLst>
                                          <p:attrName>ppt_x</p:attrName>
                                        </p:attrNameLst>
                                      </p:cBhvr>
                                      <p:tavLst>
                                        <p:tav tm="0">
                                          <p:val>
                                            <p:strVal val="ppt_x"/>
                                          </p:val>
                                        </p:tav>
                                        <p:tav tm="100000">
                                          <p:val>
                                            <p:strVal val="ppt_x"/>
                                          </p:val>
                                        </p:tav>
                                      </p:tavLst>
                                    </p:anim>
                                    <p:anim calcmode="lin" valueType="num">
                                      <p:cBhvr>
                                        <p:cTn id="908" dur="1000"/>
                                        <p:tgtEl>
                                          <p:spTgt spid="249"/>
                                        </p:tgtEl>
                                        <p:attrNameLst>
                                          <p:attrName>ppt_y</p:attrName>
                                        </p:attrNameLst>
                                      </p:cBhvr>
                                      <p:tavLst>
                                        <p:tav tm="0">
                                          <p:val>
                                            <p:strVal val="ppt_y"/>
                                          </p:val>
                                        </p:tav>
                                        <p:tav tm="100000">
                                          <p:val>
                                            <p:strVal val="ppt_y+.1"/>
                                          </p:val>
                                        </p:tav>
                                      </p:tavLst>
                                    </p:anim>
                                    <p:set>
                                      <p:cBhvr>
                                        <p:cTn id="909" dur="1" fill="hold">
                                          <p:stCondLst>
                                            <p:cond delay="999"/>
                                          </p:stCondLst>
                                        </p:cTn>
                                        <p:tgtEl>
                                          <p:spTgt spid="249"/>
                                        </p:tgtEl>
                                        <p:attrNameLst>
                                          <p:attrName>style.visibility</p:attrName>
                                        </p:attrNameLst>
                                      </p:cBhvr>
                                      <p:to>
                                        <p:strVal val="hidden"/>
                                      </p:to>
                                    </p:set>
                                  </p:childTnLst>
                                </p:cTn>
                              </p:par>
                              <p:par>
                                <p:cTn id="910" presetID="42" presetClass="exit" presetSubtype="0" fill="hold" nodeType="withEffect">
                                  <p:stCondLst>
                                    <p:cond delay="1000"/>
                                  </p:stCondLst>
                                  <p:childTnLst>
                                    <p:animEffect transition="out" filter="fade">
                                      <p:cBhvr>
                                        <p:cTn id="911" dur="1000"/>
                                        <p:tgtEl>
                                          <p:spTgt spid="245"/>
                                        </p:tgtEl>
                                      </p:cBhvr>
                                    </p:animEffect>
                                    <p:anim calcmode="lin" valueType="num">
                                      <p:cBhvr>
                                        <p:cTn id="912" dur="1000"/>
                                        <p:tgtEl>
                                          <p:spTgt spid="245"/>
                                        </p:tgtEl>
                                        <p:attrNameLst>
                                          <p:attrName>ppt_x</p:attrName>
                                        </p:attrNameLst>
                                      </p:cBhvr>
                                      <p:tavLst>
                                        <p:tav tm="0">
                                          <p:val>
                                            <p:strVal val="ppt_x"/>
                                          </p:val>
                                        </p:tav>
                                        <p:tav tm="100000">
                                          <p:val>
                                            <p:strVal val="ppt_x"/>
                                          </p:val>
                                        </p:tav>
                                      </p:tavLst>
                                    </p:anim>
                                    <p:anim calcmode="lin" valueType="num">
                                      <p:cBhvr>
                                        <p:cTn id="913" dur="1000"/>
                                        <p:tgtEl>
                                          <p:spTgt spid="245"/>
                                        </p:tgtEl>
                                        <p:attrNameLst>
                                          <p:attrName>ppt_y</p:attrName>
                                        </p:attrNameLst>
                                      </p:cBhvr>
                                      <p:tavLst>
                                        <p:tav tm="0">
                                          <p:val>
                                            <p:strVal val="ppt_y"/>
                                          </p:val>
                                        </p:tav>
                                        <p:tav tm="100000">
                                          <p:val>
                                            <p:strVal val="ppt_y+.1"/>
                                          </p:val>
                                        </p:tav>
                                      </p:tavLst>
                                    </p:anim>
                                    <p:set>
                                      <p:cBhvr>
                                        <p:cTn id="914" dur="1" fill="hold">
                                          <p:stCondLst>
                                            <p:cond delay="999"/>
                                          </p:stCondLst>
                                        </p:cTn>
                                        <p:tgtEl>
                                          <p:spTgt spid="245"/>
                                        </p:tgtEl>
                                        <p:attrNameLst>
                                          <p:attrName>style.visibility</p:attrName>
                                        </p:attrNameLst>
                                      </p:cBhvr>
                                      <p:to>
                                        <p:strVal val="hidden"/>
                                      </p:to>
                                    </p:set>
                                  </p:childTnLst>
                                </p:cTn>
                              </p:par>
                              <p:par>
                                <p:cTn id="915" presetID="22" presetClass="exit" presetSubtype="4" fill="hold" nodeType="withEffect">
                                  <p:stCondLst>
                                    <p:cond delay="1000"/>
                                  </p:stCondLst>
                                  <p:childTnLst>
                                    <p:animEffect transition="out" filter="wipe(down)">
                                      <p:cBhvr>
                                        <p:cTn id="916" dur="500"/>
                                        <p:tgtEl>
                                          <p:spTgt spid="46"/>
                                        </p:tgtEl>
                                      </p:cBhvr>
                                    </p:animEffect>
                                    <p:set>
                                      <p:cBhvr>
                                        <p:cTn id="917"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249"/>
                  </p:tgtEl>
                </p:cond>
              </p:nextCondLst>
            </p:seq>
            <p:audio>
              <p:cMediaNode vol="80000" showWhenStopped="0">
                <p:cTn id="918" fill="hold" display="0">
                  <p:stCondLst>
                    <p:cond delay="indefinite"/>
                  </p:stCondLst>
                  <p:endCondLst>
                    <p:cond evt="onStopAudio" delay="0">
                      <p:tgtEl>
                        <p:sldTgt/>
                      </p:tgtEl>
                    </p:cond>
                  </p:endCondLst>
                </p:cTn>
                <p:tgtEl>
                  <p:spTgt spid="273"/>
                </p:tgtEl>
              </p:cMediaNode>
            </p:audio>
            <p:audio>
              <p:cMediaNode vol="80000" showWhenStopped="0">
                <p:cTn id="919" fill="hold" display="0">
                  <p:stCondLst>
                    <p:cond delay="indefinite"/>
                  </p:stCondLst>
                  <p:endCondLst>
                    <p:cond evt="onStopAudio" delay="0">
                      <p:tgtEl>
                        <p:sldTgt/>
                      </p:tgtEl>
                    </p:cond>
                  </p:endCondLst>
                </p:cTn>
                <p:tgtEl>
                  <p:spTgt spid="274"/>
                </p:tgtEl>
              </p:cMediaNode>
            </p:audio>
            <p:seq concurrent="1" nextAc="seek">
              <p:cTn id="920" restart="whenNotActive" fill="hold" evtFilter="cancelBubble" nodeType="interactiveSeq">
                <p:stCondLst>
                  <p:cond evt="onClick" delay="0">
                    <p:tgtEl>
                      <p:spTgt spid="1062"/>
                    </p:tgtEl>
                  </p:cond>
                </p:stCondLst>
                <p:endSync evt="end" delay="0">
                  <p:rtn val="all"/>
                </p:endSync>
                <p:childTnLst>
                  <p:par>
                    <p:cTn id="921" fill="hold">
                      <p:stCondLst>
                        <p:cond delay="0"/>
                      </p:stCondLst>
                      <p:childTnLst>
                        <p:par>
                          <p:cTn id="922" fill="hold">
                            <p:stCondLst>
                              <p:cond delay="0"/>
                            </p:stCondLst>
                            <p:childTnLst>
                              <p:par>
                                <p:cTn id="923" presetID="42" presetClass="entr" presetSubtype="0" fill="hold" nodeType="clickEffect">
                                  <p:stCondLst>
                                    <p:cond delay="0"/>
                                  </p:stCondLst>
                                  <p:childTnLst>
                                    <p:set>
                                      <p:cBhvr>
                                        <p:cTn id="924" dur="1" fill="hold">
                                          <p:stCondLst>
                                            <p:cond delay="0"/>
                                          </p:stCondLst>
                                        </p:cTn>
                                        <p:tgtEl>
                                          <p:spTgt spid="262"/>
                                        </p:tgtEl>
                                        <p:attrNameLst>
                                          <p:attrName>style.visibility</p:attrName>
                                        </p:attrNameLst>
                                      </p:cBhvr>
                                      <p:to>
                                        <p:strVal val="visible"/>
                                      </p:to>
                                    </p:set>
                                    <p:animEffect transition="in" filter="fade">
                                      <p:cBhvr>
                                        <p:cTn id="925" dur="1000"/>
                                        <p:tgtEl>
                                          <p:spTgt spid="262"/>
                                        </p:tgtEl>
                                      </p:cBhvr>
                                    </p:animEffect>
                                    <p:anim calcmode="lin" valueType="num">
                                      <p:cBhvr>
                                        <p:cTn id="926" dur="1000" fill="hold"/>
                                        <p:tgtEl>
                                          <p:spTgt spid="262"/>
                                        </p:tgtEl>
                                        <p:attrNameLst>
                                          <p:attrName>ppt_x</p:attrName>
                                        </p:attrNameLst>
                                      </p:cBhvr>
                                      <p:tavLst>
                                        <p:tav tm="0">
                                          <p:val>
                                            <p:strVal val="#ppt_x"/>
                                          </p:val>
                                        </p:tav>
                                        <p:tav tm="100000">
                                          <p:val>
                                            <p:strVal val="#ppt_x"/>
                                          </p:val>
                                        </p:tav>
                                      </p:tavLst>
                                    </p:anim>
                                    <p:anim calcmode="lin" valueType="num">
                                      <p:cBhvr>
                                        <p:cTn id="927" dur="1000" fill="hold"/>
                                        <p:tgtEl>
                                          <p:spTgt spid="262"/>
                                        </p:tgtEl>
                                        <p:attrNameLst>
                                          <p:attrName>ppt_y</p:attrName>
                                        </p:attrNameLst>
                                      </p:cBhvr>
                                      <p:tavLst>
                                        <p:tav tm="0">
                                          <p:val>
                                            <p:strVal val="#ppt_y+.1"/>
                                          </p:val>
                                        </p:tav>
                                        <p:tav tm="100000">
                                          <p:val>
                                            <p:strVal val="#ppt_y"/>
                                          </p:val>
                                        </p:tav>
                                      </p:tavLst>
                                    </p:anim>
                                  </p:childTnLst>
                                </p:cTn>
                              </p:par>
                              <p:par>
                                <p:cTn id="928" presetID="42" presetClass="entr" presetSubtype="0" fill="hold" nodeType="withEffect">
                                  <p:stCondLst>
                                    <p:cond delay="0"/>
                                  </p:stCondLst>
                                  <p:childTnLst>
                                    <p:set>
                                      <p:cBhvr>
                                        <p:cTn id="929" dur="1" fill="hold">
                                          <p:stCondLst>
                                            <p:cond delay="0"/>
                                          </p:stCondLst>
                                        </p:cTn>
                                        <p:tgtEl>
                                          <p:spTgt spid="269"/>
                                        </p:tgtEl>
                                        <p:attrNameLst>
                                          <p:attrName>style.visibility</p:attrName>
                                        </p:attrNameLst>
                                      </p:cBhvr>
                                      <p:to>
                                        <p:strVal val="visible"/>
                                      </p:to>
                                    </p:set>
                                    <p:animEffect transition="in" filter="fade">
                                      <p:cBhvr>
                                        <p:cTn id="930" dur="1000"/>
                                        <p:tgtEl>
                                          <p:spTgt spid="269"/>
                                        </p:tgtEl>
                                      </p:cBhvr>
                                    </p:animEffect>
                                    <p:anim calcmode="lin" valueType="num">
                                      <p:cBhvr>
                                        <p:cTn id="931" dur="1000" fill="hold"/>
                                        <p:tgtEl>
                                          <p:spTgt spid="269"/>
                                        </p:tgtEl>
                                        <p:attrNameLst>
                                          <p:attrName>ppt_x</p:attrName>
                                        </p:attrNameLst>
                                      </p:cBhvr>
                                      <p:tavLst>
                                        <p:tav tm="0">
                                          <p:val>
                                            <p:strVal val="#ppt_x"/>
                                          </p:val>
                                        </p:tav>
                                        <p:tav tm="100000">
                                          <p:val>
                                            <p:strVal val="#ppt_x"/>
                                          </p:val>
                                        </p:tav>
                                      </p:tavLst>
                                    </p:anim>
                                    <p:anim calcmode="lin" valueType="num">
                                      <p:cBhvr>
                                        <p:cTn id="932" dur="1000" fill="hold"/>
                                        <p:tgtEl>
                                          <p:spTgt spid="269"/>
                                        </p:tgtEl>
                                        <p:attrNameLst>
                                          <p:attrName>ppt_y</p:attrName>
                                        </p:attrNameLst>
                                      </p:cBhvr>
                                      <p:tavLst>
                                        <p:tav tm="0">
                                          <p:val>
                                            <p:strVal val="#ppt_y+.1"/>
                                          </p:val>
                                        </p:tav>
                                        <p:tav tm="100000">
                                          <p:val>
                                            <p:strVal val="#ppt_y"/>
                                          </p:val>
                                        </p:tav>
                                      </p:tavLst>
                                    </p:anim>
                                  </p:childTnLst>
                                </p:cTn>
                              </p:par>
                              <p:par>
                                <p:cTn id="933" presetID="42" presetClass="entr" presetSubtype="0" fill="hold" nodeType="withEffect">
                                  <p:stCondLst>
                                    <p:cond delay="0"/>
                                  </p:stCondLst>
                                  <p:childTnLst>
                                    <p:set>
                                      <p:cBhvr>
                                        <p:cTn id="934" dur="1" fill="hold">
                                          <p:stCondLst>
                                            <p:cond delay="0"/>
                                          </p:stCondLst>
                                        </p:cTn>
                                        <p:tgtEl>
                                          <p:spTgt spid="266"/>
                                        </p:tgtEl>
                                        <p:attrNameLst>
                                          <p:attrName>style.visibility</p:attrName>
                                        </p:attrNameLst>
                                      </p:cBhvr>
                                      <p:to>
                                        <p:strVal val="visible"/>
                                      </p:to>
                                    </p:set>
                                    <p:animEffect transition="in" filter="fade">
                                      <p:cBhvr>
                                        <p:cTn id="935" dur="1000"/>
                                        <p:tgtEl>
                                          <p:spTgt spid="266"/>
                                        </p:tgtEl>
                                      </p:cBhvr>
                                    </p:animEffect>
                                    <p:anim calcmode="lin" valueType="num">
                                      <p:cBhvr>
                                        <p:cTn id="936" dur="1000" fill="hold"/>
                                        <p:tgtEl>
                                          <p:spTgt spid="266"/>
                                        </p:tgtEl>
                                        <p:attrNameLst>
                                          <p:attrName>ppt_x</p:attrName>
                                        </p:attrNameLst>
                                      </p:cBhvr>
                                      <p:tavLst>
                                        <p:tav tm="0">
                                          <p:val>
                                            <p:strVal val="#ppt_x"/>
                                          </p:val>
                                        </p:tav>
                                        <p:tav tm="100000">
                                          <p:val>
                                            <p:strVal val="#ppt_x"/>
                                          </p:val>
                                        </p:tav>
                                      </p:tavLst>
                                    </p:anim>
                                    <p:anim calcmode="lin" valueType="num">
                                      <p:cBhvr>
                                        <p:cTn id="937" dur="1000" fill="hold"/>
                                        <p:tgtEl>
                                          <p:spTgt spid="266"/>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62"/>
                  </p:tgtEl>
                </p:cond>
              </p:nextCondLst>
            </p:seq>
            <p:seq concurrent="1" nextAc="seek">
              <p:cTn id="938" restart="whenNotActive" fill="hold" evtFilter="cancelBubble" nodeType="interactiveSeq">
                <p:stCondLst>
                  <p:cond evt="onClick" delay="0">
                    <p:tgtEl>
                      <p:spTgt spid="269"/>
                    </p:tgtEl>
                  </p:cond>
                </p:stCondLst>
                <p:endSync evt="end" delay="0">
                  <p:rtn val="all"/>
                </p:endSync>
                <p:childTnLst>
                  <p:par>
                    <p:cTn id="939" fill="hold">
                      <p:stCondLst>
                        <p:cond delay="0"/>
                      </p:stCondLst>
                      <p:childTnLst>
                        <p:par>
                          <p:cTn id="940" fill="hold">
                            <p:stCondLst>
                              <p:cond delay="0"/>
                            </p:stCondLst>
                            <p:childTnLst>
                              <p:par>
                                <p:cTn id="941" presetID="10" presetClass="entr" presetSubtype="0" fill="hold" nodeType="clickEffect">
                                  <p:stCondLst>
                                    <p:cond delay="0"/>
                                  </p:stCondLst>
                                  <p:childTnLst>
                                    <p:set>
                                      <p:cBhvr>
                                        <p:cTn id="942" dur="1" fill="hold">
                                          <p:stCondLst>
                                            <p:cond delay="0"/>
                                          </p:stCondLst>
                                        </p:cTn>
                                        <p:tgtEl>
                                          <p:spTgt spid="261"/>
                                        </p:tgtEl>
                                        <p:attrNameLst>
                                          <p:attrName>style.visibility</p:attrName>
                                        </p:attrNameLst>
                                      </p:cBhvr>
                                      <p:to>
                                        <p:strVal val="visible"/>
                                      </p:to>
                                    </p:set>
                                    <p:animEffect transition="in" filter="fade">
                                      <p:cBhvr>
                                        <p:cTn id="943" dur="500"/>
                                        <p:tgtEl>
                                          <p:spTgt spid="261"/>
                                        </p:tgtEl>
                                      </p:cBhvr>
                                    </p:animEffect>
                                  </p:childTnLst>
                                </p:cTn>
                              </p:par>
                              <p:par>
                                <p:cTn id="944" presetID="10" presetClass="entr" presetSubtype="0" fill="hold" grpId="0" nodeType="withEffect">
                                  <p:stCondLst>
                                    <p:cond delay="0"/>
                                  </p:stCondLst>
                                  <p:childTnLst>
                                    <p:set>
                                      <p:cBhvr>
                                        <p:cTn id="945" dur="1" fill="hold">
                                          <p:stCondLst>
                                            <p:cond delay="0"/>
                                          </p:stCondLst>
                                        </p:cTn>
                                        <p:tgtEl>
                                          <p:spTgt spid="272"/>
                                        </p:tgtEl>
                                        <p:attrNameLst>
                                          <p:attrName>style.visibility</p:attrName>
                                        </p:attrNameLst>
                                      </p:cBhvr>
                                      <p:to>
                                        <p:strVal val="visible"/>
                                      </p:to>
                                    </p:set>
                                    <p:animEffect transition="in" filter="fade">
                                      <p:cBhvr>
                                        <p:cTn id="946" dur="500"/>
                                        <p:tgtEl>
                                          <p:spTgt spid="272"/>
                                        </p:tgtEl>
                                      </p:cBhvr>
                                    </p:animEffect>
                                  </p:childTnLst>
                                </p:cTn>
                              </p:par>
                              <p:par>
                                <p:cTn id="947" presetID="1" presetClass="mediacall" presetSubtype="0" fill="hold" nodeType="withEffect">
                                  <p:stCondLst>
                                    <p:cond delay="0"/>
                                  </p:stCondLst>
                                  <p:childTnLst>
                                    <p:cmd type="call" cmd="playFrom(0.0)">
                                      <p:cBhvr>
                                        <p:cTn id="948" dur="3056" fill="hold"/>
                                        <p:tgtEl>
                                          <p:spTgt spid="273"/>
                                        </p:tgtEl>
                                      </p:cBhvr>
                                    </p:cmd>
                                  </p:childTnLst>
                                </p:cTn>
                              </p:par>
                              <p:par>
                                <p:cTn id="949" presetID="10" presetClass="exit" presetSubtype="0" fill="hold" nodeType="withEffect">
                                  <p:stCondLst>
                                    <p:cond delay="0"/>
                                  </p:stCondLst>
                                  <p:childTnLst>
                                    <p:animEffect transition="out" filter="fade">
                                      <p:cBhvr>
                                        <p:cTn id="950" dur="500"/>
                                        <p:tgtEl>
                                          <p:spTgt spid="266"/>
                                        </p:tgtEl>
                                      </p:cBhvr>
                                    </p:animEffect>
                                    <p:set>
                                      <p:cBhvr>
                                        <p:cTn id="951" dur="1" fill="hold">
                                          <p:stCondLst>
                                            <p:cond delay="499"/>
                                          </p:stCondLst>
                                        </p:cTn>
                                        <p:tgtEl>
                                          <p:spTgt spid="266"/>
                                        </p:tgtEl>
                                        <p:attrNameLst>
                                          <p:attrName>style.visibility</p:attrName>
                                        </p:attrNameLst>
                                      </p:cBhvr>
                                      <p:to>
                                        <p:strVal val="hidden"/>
                                      </p:to>
                                    </p:set>
                                  </p:childTnLst>
                                </p:cTn>
                              </p:par>
                              <p:par>
                                <p:cTn id="952" presetID="42" presetClass="exit" presetSubtype="0" fill="hold" nodeType="withEffect">
                                  <p:stCondLst>
                                    <p:cond delay="1000"/>
                                  </p:stCondLst>
                                  <p:childTnLst>
                                    <p:animEffect transition="out" filter="fade">
                                      <p:cBhvr>
                                        <p:cTn id="953" dur="1000"/>
                                        <p:tgtEl>
                                          <p:spTgt spid="262"/>
                                        </p:tgtEl>
                                      </p:cBhvr>
                                    </p:animEffect>
                                    <p:anim calcmode="lin" valueType="num">
                                      <p:cBhvr>
                                        <p:cTn id="954" dur="1000"/>
                                        <p:tgtEl>
                                          <p:spTgt spid="262"/>
                                        </p:tgtEl>
                                        <p:attrNameLst>
                                          <p:attrName>ppt_x</p:attrName>
                                        </p:attrNameLst>
                                      </p:cBhvr>
                                      <p:tavLst>
                                        <p:tav tm="0">
                                          <p:val>
                                            <p:strVal val="ppt_x"/>
                                          </p:val>
                                        </p:tav>
                                        <p:tav tm="100000">
                                          <p:val>
                                            <p:strVal val="ppt_x"/>
                                          </p:val>
                                        </p:tav>
                                      </p:tavLst>
                                    </p:anim>
                                    <p:anim calcmode="lin" valueType="num">
                                      <p:cBhvr>
                                        <p:cTn id="955" dur="1000"/>
                                        <p:tgtEl>
                                          <p:spTgt spid="262"/>
                                        </p:tgtEl>
                                        <p:attrNameLst>
                                          <p:attrName>ppt_y</p:attrName>
                                        </p:attrNameLst>
                                      </p:cBhvr>
                                      <p:tavLst>
                                        <p:tav tm="0">
                                          <p:val>
                                            <p:strVal val="ppt_y"/>
                                          </p:val>
                                        </p:tav>
                                        <p:tav tm="100000">
                                          <p:val>
                                            <p:strVal val="ppt_y+.1"/>
                                          </p:val>
                                        </p:tav>
                                      </p:tavLst>
                                    </p:anim>
                                    <p:set>
                                      <p:cBhvr>
                                        <p:cTn id="956" dur="1" fill="hold">
                                          <p:stCondLst>
                                            <p:cond delay="999"/>
                                          </p:stCondLst>
                                        </p:cTn>
                                        <p:tgtEl>
                                          <p:spTgt spid="262"/>
                                        </p:tgtEl>
                                        <p:attrNameLst>
                                          <p:attrName>style.visibility</p:attrName>
                                        </p:attrNameLst>
                                      </p:cBhvr>
                                      <p:to>
                                        <p:strVal val="hidden"/>
                                      </p:to>
                                    </p:set>
                                  </p:childTnLst>
                                </p:cTn>
                              </p:par>
                              <p:par>
                                <p:cTn id="957" presetID="42" presetClass="exit" presetSubtype="0" fill="hold" nodeType="withEffect">
                                  <p:stCondLst>
                                    <p:cond delay="1000"/>
                                  </p:stCondLst>
                                  <p:childTnLst>
                                    <p:animEffect transition="out" filter="fade">
                                      <p:cBhvr>
                                        <p:cTn id="958" dur="1000"/>
                                        <p:tgtEl>
                                          <p:spTgt spid="269"/>
                                        </p:tgtEl>
                                      </p:cBhvr>
                                    </p:animEffect>
                                    <p:anim calcmode="lin" valueType="num">
                                      <p:cBhvr>
                                        <p:cTn id="959" dur="1000"/>
                                        <p:tgtEl>
                                          <p:spTgt spid="269"/>
                                        </p:tgtEl>
                                        <p:attrNameLst>
                                          <p:attrName>ppt_x</p:attrName>
                                        </p:attrNameLst>
                                      </p:cBhvr>
                                      <p:tavLst>
                                        <p:tav tm="0">
                                          <p:val>
                                            <p:strVal val="ppt_x"/>
                                          </p:val>
                                        </p:tav>
                                        <p:tav tm="100000">
                                          <p:val>
                                            <p:strVal val="ppt_x"/>
                                          </p:val>
                                        </p:tav>
                                      </p:tavLst>
                                    </p:anim>
                                    <p:anim calcmode="lin" valueType="num">
                                      <p:cBhvr>
                                        <p:cTn id="960" dur="1000"/>
                                        <p:tgtEl>
                                          <p:spTgt spid="269"/>
                                        </p:tgtEl>
                                        <p:attrNameLst>
                                          <p:attrName>ppt_y</p:attrName>
                                        </p:attrNameLst>
                                      </p:cBhvr>
                                      <p:tavLst>
                                        <p:tav tm="0">
                                          <p:val>
                                            <p:strVal val="ppt_y"/>
                                          </p:val>
                                        </p:tav>
                                        <p:tav tm="100000">
                                          <p:val>
                                            <p:strVal val="ppt_y+.1"/>
                                          </p:val>
                                        </p:tav>
                                      </p:tavLst>
                                    </p:anim>
                                    <p:set>
                                      <p:cBhvr>
                                        <p:cTn id="961" dur="1" fill="hold">
                                          <p:stCondLst>
                                            <p:cond delay="999"/>
                                          </p:stCondLst>
                                        </p:cTn>
                                        <p:tgtEl>
                                          <p:spTgt spid="269"/>
                                        </p:tgtEl>
                                        <p:attrNameLst>
                                          <p:attrName>style.visibility</p:attrName>
                                        </p:attrNameLst>
                                      </p:cBhvr>
                                      <p:to>
                                        <p:strVal val="hidden"/>
                                      </p:to>
                                    </p:set>
                                  </p:childTnLst>
                                </p:cTn>
                              </p:par>
                              <p:par>
                                <p:cTn id="962" presetID="22" presetClass="exit" presetSubtype="4" fill="hold" nodeType="withEffect">
                                  <p:stCondLst>
                                    <p:cond delay="1000"/>
                                  </p:stCondLst>
                                  <p:childTnLst>
                                    <p:animEffect transition="out" filter="wipe(down)">
                                      <p:cBhvr>
                                        <p:cTn id="963" dur="500"/>
                                        <p:tgtEl>
                                          <p:spTgt spid="1062"/>
                                        </p:tgtEl>
                                      </p:cBhvr>
                                    </p:animEffect>
                                    <p:set>
                                      <p:cBhvr>
                                        <p:cTn id="964" dur="1" fill="hold">
                                          <p:stCondLst>
                                            <p:cond delay="499"/>
                                          </p:stCondLst>
                                        </p:cTn>
                                        <p:tgtEl>
                                          <p:spTgt spid="1062"/>
                                        </p:tgtEl>
                                        <p:attrNameLst>
                                          <p:attrName>style.visibility</p:attrName>
                                        </p:attrNameLst>
                                      </p:cBhvr>
                                      <p:to>
                                        <p:strVal val="hidden"/>
                                      </p:to>
                                    </p:set>
                                  </p:childTnLst>
                                </p:cTn>
                              </p:par>
                            </p:childTnLst>
                          </p:cTn>
                        </p:par>
                      </p:childTnLst>
                    </p:cTn>
                  </p:par>
                </p:childTnLst>
              </p:cTn>
              <p:nextCondLst>
                <p:cond evt="onClick" delay="0">
                  <p:tgtEl>
                    <p:spTgt spid="269"/>
                  </p:tgtEl>
                </p:cond>
              </p:nextCondLst>
            </p:seq>
            <p:seq concurrent="1" nextAc="seek">
              <p:cTn id="965" restart="whenNotActive" fill="hold" evtFilter="cancelBubble" nodeType="interactiveSeq">
                <p:stCondLst>
                  <p:cond evt="onClick" delay="0">
                    <p:tgtEl>
                      <p:spTgt spid="266"/>
                    </p:tgtEl>
                  </p:cond>
                </p:stCondLst>
                <p:endSync evt="end" delay="0">
                  <p:rtn val="all"/>
                </p:endSync>
                <p:childTnLst>
                  <p:par>
                    <p:cTn id="966" fill="hold">
                      <p:stCondLst>
                        <p:cond delay="0"/>
                      </p:stCondLst>
                      <p:childTnLst>
                        <p:par>
                          <p:cTn id="967" fill="hold">
                            <p:stCondLst>
                              <p:cond delay="0"/>
                            </p:stCondLst>
                            <p:childTnLst>
                              <p:par>
                                <p:cTn id="968" presetID="10" presetClass="entr" presetSubtype="0" fill="hold" grpId="1" nodeType="clickEffect">
                                  <p:stCondLst>
                                    <p:cond delay="0"/>
                                  </p:stCondLst>
                                  <p:childTnLst>
                                    <p:set>
                                      <p:cBhvr>
                                        <p:cTn id="969" dur="1" fill="hold">
                                          <p:stCondLst>
                                            <p:cond delay="0"/>
                                          </p:stCondLst>
                                        </p:cTn>
                                        <p:tgtEl>
                                          <p:spTgt spid="272"/>
                                        </p:tgtEl>
                                        <p:attrNameLst>
                                          <p:attrName>style.visibility</p:attrName>
                                        </p:attrNameLst>
                                      </p:cBhvr>
                                      <p:to>
                                        <p:strVal val="visible"/>
                                      </p:to>
                                    </p:set>
                                    <p:animEffect transition="in" filter="fade">
                                      <p:cBhvr>
                                        <p:cTn id="970" dur="500"/>
                                        <p:tgtEl>
                                          <p:spTgt spid="272"/>
                                        </p:tgtEl>
                                      </p:cBhvr>
                                    </p:animEffect>
                                  </p:childTnLst>
                                </p:cTn>
                              </p:par>
                              <p:par>
                                <p:cTn id="971" presetID="10" presetClass="entr" presetSubtype="0" fill="hold" nodeType="withEffect">
                                  <p:stCondLst>
                                    <p:cond delay="0"/>
                                  </p:stCondLst>
                                  <p:childTnLst>
                                    <p:set>
                                      <p:cBhvr>
                                        <p:cTn id="972" dur="1" fill="hold">
                                          <p:stCondLst>
                                            <p:cond delay="0"/>
                                          </p:stCondLst>
                                        </p:cTn>
                                        <p:tgtEl>
                                          <p:spTgt spid="260"/>
                                        </p:tgtEl>
                                        <p:attrNameLst>
                                          <p:attrName>style.visibility</p:attrName>
                                        </p:attrNameLst>
                                      </p:cBhvr>
                                      <p:to>
                                        <p:strVal val="visible"/>
                                      </p:to>
                                    </p:set>
                                    <p:animEffect transition="in" filter="fade">
                                      <p:cBhvr>
                                        <p:cTn id="973" dur="500"/>
                                        <p:tgtEl>
                                          <p:spTgt spid="260"/>
                                        </p:tgtEl>
                                      </p:cBhvr>
                                    </p:animEffect>
                                  </p:childTnLst>
                                </p:cTn>
                              </p:par>
                              <p:par>
                                <p:cTn id="974" presetID="1" presetClass="mediacall" presetSubtype="0" fill="hold" nodeType="withEffect">
                                  <p:stCondLst>
                                    <p:cond delay="0"/>
                                  </p:stCondLst>
                                  <p:childTnLst>
                                    <p:cmd type="call" cmd="playFrom(0.0)">
                                      <p:cBhvr>
                                        <p:cTn id="975" dur="3866" fill="hold"/>
                                        <p:tgtEl>
                                          <p:spTgt spid="274"/>
                                        </p:tgtEl>
                                      </p:cBhvr>
                                    </p:cmd>
                                  </p:childTnLst>
                                </p:cTn>
                              </p:par>
                              <p:par>
                                <p:cTn id="976" presetID="10" presetClass="exit" presetSubtype="0" fill="hold" nodeType="withEffect">
                                  <p:stCondLst>
                                    <p:cond delay="0"/>
                                  </p:stCondLst>
                                  <p:childTnLst>
                                    <p:animEffect transition="out" filter="fade">
                                      <p:cBhvr>
                                        <p:cTn id="977" dur="500"/>
                                        <p:tgtEl>
                                          <p:spTgt spid="269"/>
                                        </p:tgtEl>
                                      </p:cBhvr>
                                    </p:animEffect>
                                    <p:set>
                                      <p:cBhvr>
                                        <p:cTn id="978" dur="1" fill="hold">
                                          <p:stCondLst>
                                            <p:cond delay="499"/>
                                          </p:stCondLst>
                                        </p:cTn>
                                        <p:tgtEl>
                                          <p:spTgt spid="269"/>
                                        </p:tgtEl>
                                        <p:attrNameLst>
                                          <p:attrName>style.visibility</p:attrName>
                                        </p:attrNameLst>
                                      </p:cBhvr>
                                      <p:to>
                                        <p:strVal val="hidden"/>
                                      </p:to>
                                    </p:set>
                                  </p:childTnLst>
                                </p:cTn>
                              </p:par>
                              <p:par>
                                <p:cTn id="979" presetID="42" presetClass="exit" presetSubtype="0" fill="hold" nodeType="withEffect">
                                  <p:stCondLst>
                                    <p:cond delay="1000"/>
                                  </p:stCondLst>
                                  <p:childTnLst>
                                    <p:animEffect transition="out" filter="fade">
                                      <p:cBhvr>
                                        <p:cTn id="980" dur="1000"/>
                                        <p:tgtEl>
                                          <p:spTgt spid="262"/>
                                        </p:tgtEl>
                                      </p:cBhvr>
                                    </p:animEffect>
                                    <p:anim calcmode="lin" valueType="num">
                                      <p:cBhvr>
                                        <p:cTn id="981" dur="1000"/>
                                        <p:tgtEl>
                                          <p:spTgt spid="262"/>
                                        </p:tgtEl>
                                        <p:attrNameLst>
                                          <p:attrName>ppt_x</p:attrName>
                                        </p:attrNameLst>
                                      </p:cBhvr>
                                      <p:tavLst>
                                        <p:tav tm="0">
                                          <p:val>
                                            <p:strVal val="ppt_x"/>
                                          </p:val>
                                        </p:tav>
                                        <p:tav tm="100000">
                                          <p:val>
                                            <p:strVal val="ppt_x"/>
                                          </p:val>
                                        </p:tav>
                                      </p:tavLst>
                                    </p:anim>
                                    <p:anim calcmode="lin" valueType="num">
                                      <p:cBhvr>
                                        <p:cTn id="982" dur="1000"/>
                                        <p:tgtEl>
                                          <p:spTgt spid="262"/>
                                        </p:tgtEl>
                                        <p:attrNameLst>
                                          <p:attrName>ppt_y</p:attrName>
                                        </p:attrNameLst>
                                      </p:cBhvr>
                                      <p:tavLst>
                                        <p:tav tm="0">
                                          <p:val>
                                            <p:strVal val="ppt_y"/>
                                          </p:val>
                                        </p:tav>
                                        <p:tav tm="100000">
                                          <p:val>
                                            <p:strVal val="ppt_y+.1"/>
                                          </p:val>
                                        </p:tav>
                                      </p:tavLst>
                                    </p:anim>
                                    <p:set>
                                      <p:cBhvr>
                                        <p:cTn id="983" dur="1" fill="hold">
                                          <p:stCondLst>
                                            <p:cond delay="999"/>
                                          </p:stCondLst>
                                        </p:cTn>
                                        <p:tgtEl>
                                          <p:spTgt spid="262"/>
                                        </p:tgtEl>
                                        <p:attrNameLst>
                                          <p:attrName>style.visibility</p:attrName>
                                        </p:attrNameLst>
                                      </p:cBhvr>
                                      <p:to>
                                        <p:strVal val="hidden"/>
                                      </p:to>
                                    </p:set>
                                  </p:childTnLst>
                                </p:cTn>
                              </p:par>
                              <p:par>
                                <p:cTn id="984" presetID="42" presetClass="exit" presetSubtype="0" fill="hold" nodeType="withEffect">
                                  <p:stCondLst>
                                    <p:cond delay="1000"/>
                                  </p:stCondLst>
                                  <p:childTnLst>
                                    <p:animEffect transition="out" filter="fade">
                                      <p:cBhvr>
                                        <p:cTn id="985" dur="1000"/>
                                        <p:tgtEl>
                                          <p:spTgt spid="266"/>
                                        </p:tgtEl>
                                      </p:cBhvr>
                                    </p:animEffect>
                                    <p:anim calcmode="lin" valueType="num">
                                      <p:cBhvr>
                                        <p:cTn id="986" dur="1000"/>
                                        <p:tgtEl>
                                          <p:spTgt spid="266"/>
                                        </p:tgtEl>
                                        <p:attrNameLst>
                                          <p:attrName>ppt_x</p:attrName>
                                        </p:attrNameLst>
                                      </p:cBhvr>
                                      <p:tavLst>
                                        <p:tav tm="0">
                                          <p:val>
                                            <p:strVal val="ppt_x"/>
                                          </p:val>
                                        </p:tav>
                                        <p:tav tm="100000">
                                          <p:val>
                                            <p:strVal val="ppt_x"/>
                                          </p:val>
                                        </p:tav>
                                      </p:tavLst>
                                    </p:anim>
                                    <p:anim calcmode="lin" valueType="num">
                                      <p:cBhvr>
                                        <p:cTn id="987" dur="1000"/>
                                        <p:tgtEl>
                                          <p:spTgt spid="266"/>
                                        </p:tgtEl>
                                        <p:attrNameLst>
                                          <p:attrName>ppt_y</p:attrName>
                                        </p:attrNameLst>
                                      </p:cBhvr>
                                      <p:tavLst>
                                        <p:tav tm="0">
                                          <p:val>
                                            <p:strVal val="ppt_y"/>
                                          </p:val>
                                        </p:tav>
                                        <p:tav tm="100000">
                                          <p:val>
                                            <p:strVal val="ppt_y+.1"/>
                                          </p:val>
                                        </p:tav>
                                      </p:tavLst>
                                    </p:anim>
                                    <p:set>
                                      <p:cBhvr>
                                        <p:cTn id="988" dur="1" fill="hold">
                                          <p:stCondLst>
                                            <p:cond delay="999"/>
                                          </p:stCondLst>
                                        </p:cTn>
                                        <p:tgtEl>
                                          <p:spTgt spid="266"/>
                                        </p:tgtEl>
                                        <p:attrNameLst>
                                          <p:attrName>style.visibility</p:attrName>
                                        </p:attrNameLst>
                                      </p:cBhvr>
                                      <p:to>
                                        <p:strVal val="hidden"/>
                                      </p:to>
                                    </p:set>
                                  </p:childTnLst>
                                </p:cTn>
                              </p:par>
                              <p:par>
                                <p:cTn id="989" presetID="22" presetClass="exit" presetSubtype="4" fill="hold" nodeType="withEffect">
                                  <p:stCondLst>
                                    <p:cond delay="1000"/>
                                  </p:stCondLst>
                                  <p:childTnLst>
                                    <p:animEffect transition="out" filter="wipe(down)">
                                      <p:cBhvr>
                                        <p:cTn id="990" dur="500"/>
                                        <p:tgtEl>
                                          <p:spTgt spid="1062"/>
                                        </p:tgtEl>
                                      </p:cBhvr>
                                    </p:animEffect>
                                    <p:set>
                                      <p:cBhvr>
                                        <p:cTn id="991" dur="1" fill="hold">
                                          <p:stCondLst>
                                            <p:cond delay="499"/>
                                          </p:stCondLst>
                                        </p:cTn>
                                        <p:tgtEl>
                                          <p:spTgt spid="1062"/>
                                        </p:tgtEl>
                                        <p:attrNameLst>
                                          <p:attrName>style.visibility</p:attrName>
                                        </p:attrNameLst>
                                      </p:cBhvr>
                                      <p:to>
                                        <p:strVal val="hidden"/>
                                      </p:to>
                                    </p:set>
                                  </p:childTnLst>
                                </p:cTn>
                              </p:par>
                            </p:childTnLst>
                          </p:cTn>
                        </p:par>
                      </p:childTnLst>
                    </p:cTn>
                  </p:par>
                </p:childTnLst>
              </p:cTn>
              <p:nextCondLst>
                <p:cond evt="onClick" delay="0">
                  <p:tgtEl>
                    <p:spTgt spid="266"/>
                  </p:tgtEl>
                </p:cond>
              </p:nextCondLst>
            </p:seq>
            <p:audio>
              <p:cMediaNode vol="80000" showWhenStopped="0">
                <p:cTn id="992" fill="hold" display="0">
                  <p:stCondLst>
                    <p:cond delay="indefinite"/>
                  </p:stCondLst>
                  <p:endCondLst>
                    <p:cond evt="onStopAudio" delay="0">
                      <p:tgtEl>
                        <p:sldTgt/>
                      </p:tgtEl>
                    </p:cond>
                  </p:endCondLst>
                </p:cTn>
                <p:tgtEl>
                  <p:spTgt spid="288"/>
                </p:tgtEl>
              </p:cMediaNode>
            </p:audio>
            <p:audio>
              <p:cMediaNode vol="80000" showWhenStopped="0">
                <p:cTn id="993" fill="hold" display="0">
                  <p:stCondLst>
                    <p:cond delay="indefinite"/>
                  </p:stCondLst>
                  <p:endCondLst>
                    <p:cond evt="onStopAudio" delay="0">
                      <p:tgtEl>
                        <p:sldTgt/>
                      </p:tgtEl>
                    </p:cond>
                  </p:endCondLst>
                </p:cTn>
                <p:tgtEl>
                  <p:spTgt spid="289"/>
                </p:tgtEl>
              </p:cMediaNode>
            </p:audio>
            <p:seq concurrent="1" nextAc="seek">
              <p:cTn id="994" restart="whenNotActive" fill="hold" evtFilter="cancelBubble" nodeType="interactiveSeq">
                <p:stCondLst>
                  <p:cond evt="onClick" delay="0">
                    <p:tgtEl>
                      <p:spTgt spid="1058"/>
                    </p:tgtEl>
                  </p:cond>
                </p:stCondLst>
                <p:endSync evt="end" delay="0">
                  <p:rtn val="all"/>
                </p:endSync>
                <p:childTnLst>
                  <p:par>
                    <p:cTn id="995" fill="hold">
                      <p:stCondLst>
                        <p:cond delay="0"/>
                      </p:stCondLst>
                      <p:childTnLst>
                        <p:par>
                          <p:cTn id="996" fill="hold">
                            <p:stCondLst>
                              <p:cond delay="0"/>
                            </p:stCondLst>
                            <p:childTnLst>
                              <p:par>
                                <p:cTn id="997" presetID="42" presetClass="entr" presetSubtype="0" fill="hold" nodeType="clickEffect">
                                  <p:stCondLst>
                                    <p:cond delay="0"/>
                                  </p:stCondLst>
                                  <p:childTnLst>
                                    <p:set>
                                      <p:cBhvr>
                                        <p:cTn id="998" dur="1" fill="hold">
                                          <p:stCondLst>
                                            <p:cond delay="0"/>
                                          </p:stCondLst>
                                        </p:cTn>
                                        <p:tgtEl>
                                          <p:spTgt spid="277"/>
                                        </p:tgtEl>
                                        <p:attrNameLst>
                                          <p:attrName>style.visibility</p:attrName>
                                        </p:attrNameLst>
                                      </p:cBhvr>
                                      <p:to>
                                        <p:strVal val="visible"/>
                                      </p:to>
                                    </p:set>
                                    <p:animEffect transition="in" filter="fade">
                                      <p:cBhvr>
                                        <p:cTn id="999" dur="1000"/>
                                        <p:tgtEl>
                                          <p:spTgt spid="277"/>
                                        </p:tgtEl>
                                      </p:cBhvr>
                                    </p:animEffect>
                                    <p:anim calcmode="lin" valueType="num">
                                      <p:cBhvr>
                                        <p:cTn id="1000" dur="1000" fill="hold"/>
                                        <p:tgtEl>
                                          <p:spTgt spid="277"/>
                                        </p:tgtEl>
                                        <p:attrNameLst>
                                          <p:attrName>ppt_x</p:attrName>
                                        </p:attrNameLst>
                                      </p:cBhvr>
                                      <p:tavLst>
                                        <p:tav tm="0">
                                          <p:val>
                                            <p:strVal val="#ppt_x"/>
                                          </p:val>
                                        </p:tav>
                                        <p:tav tm="100000">
                                          <p:val>
                                            <p:strVal val="#ppt_x"/>
                                          </p:val>
                                        </p:tav>
                                      </p:tavLst>
                                    </p:anim>
                                    <p:anim calcmode="lin" valueType="num">
                                      <p:cBhvr>
                                        <p:cTn id="1001" dur="1000" fill="hold"/>
                                        <p:tgtEl>
                                          <p:spTgt spid="277"/>
                                        </p:tgtEl>
                                        <p:attrNameLst>
                                          <p:attrName>ppt_y</p:attrName>
                                        </p:attrNameLst>
                                      </p:cBhvr>
                                      <p:tavLst>
                                        <p:tav tm="0">
                                          <p:val>
                                            <p:strVal val="#ppt_y+.1"/>
                                          </p:val>
                                        </p:tav>
                                        <p:tav tm="100000">
                                          <p:val>
                                            <p:strVal val="#ppt_y"/>
                                          </p:val>
                                        </p:tav>
                                      </p:tavLst>
                                    </p:anim>
                                  </p:childTnLst>
                                </p:cTn>
                              </p:par>
                              <p:par>
                                <p:cTn id="1002" presetID="42" presetClass="entr" presetSubtype="0" fill="hold" nodeType="withEffect">
                                  <p:stCondLst>
                                    <p:cond delay="0"/>
                                  </p:stCondLst>
                                  <p:childTnLst>
                                    <p:set>
                                      <p:cBhvr>
                                        <p:cTn id="1003" dur="1" fill="hold">
                                          <p:stCondLst>
                                            <p:cond delay="0"/>
                                          </p:stCondLst>
                                        </p:cTn>
                                        <p:tgtEl>
                                          <p:spTgt spid="284"/>
                                        </p:tgtEl>
                                        <p:attrNameLst>
                                          <p:attrName>style.visibility</p:attrName>
                                        </p:attrNameLst>
                                      </p:cBhvr>
                                      <p:to>
                                        <p:strVal val="visible"/>
                                      </p:to>
                                    </p:set>
                                    <p:animEffect transition="in" filter="fade">
                                      <p:cBhvr>
                                        <p:cTn id="1004" dur="1000"/>
                                        <p:tgtEl>
                                          <p:spTgt spid="284"/>
                                        </p:tgtEl>
                                      </p:cBhvr>
                                    </p:animEffect>
                                    <p:anim calcmode="lin" valueType="num">
                                      <p:cBhvr>
                                        <p:cTn id="1005" dur="1000" fill="hold"/>
                                        <p:tgtEl>
                                          <p:spTgt spid="284"/>
                                        </p:tgtEl>
                                        <p:attrNameLst>
                                          <p:attrName>ppt_x</p:attrName>
                                        </p:attrNameLst>
                                      </p:cBhvr>
                                      <p:tavLst>
                                        <p:tav tm="0">
                                          <p:val>
                                            <p:strVal val="#ppt_x"/>
                                          </p:val>
                                        </p:tav>
                                        <p:tav tm="100000">
                                          <p:val>
                                            <p:strVal val="#ppt_x"/>
                                          </p:val>
                                        </p:tav>
                                      </p:tavLst>
                                    </p:anim>
                                    <p:anim calcmode="lin" valueType="num">
                                      <p:cBhvr>
                                        <p:cTn id="1006" dur="1000" fill="hold"/>
                                        <p:tgtEl>
                                          <p:spTgt spid="284"/>
                                        </p:tgtEl>
                                        <p:attrNameLst>
                                          <p:attrName>ppt_y</p:attrName>
                                        </p:attrNameLst>
                                      </p:cBhvr>
                                      <p:tavLst>
                                        <p:tav tm="0">
                                          <p:val>
                                            <p:strVal val="#ppt_y+.1"/>
                                          </p:val>
                                        </p:tav>
                                        <p:tav tm="100000">
                                          <p:val>
                                            <p:strVal val="#ppt_y"/>
                                          </p:val>
                                        </p:tav>
                                      </p:tavLst>
                                    </p:anim>
                                  </p:childTnLst>
                                </p:cTn>
                              </p:par>
                              <p:par>
                                <p:cTn id="1007" presetID="42" presetClass="entr" presetSubtype="0" fill="hold" nodeType="withEffect">
                                  <p:stCondLst>
                                    <p:cond delay="0"/>
                                  </p:stCondLst>
                                  <p:childTnLst>
                                    <p:set>
                                      <p:cBhvr>
                                        <p:cTn id="1008" dur="1" fill="hold">
                                          <p:stCondLst>
                                            <p:cond delay="0"/>
                                          </p:stCondLst>
                                        </p:cTn>
                                        <p:tgtEl>
                                          <p:spTgt spid="281"/>
                                        </p:tgtEl>
                                        <p:attrNameLst>
                                          <p:attrName>style.visibility</p:attrName>
                                        </p:attrNameLst>
                                      </p:cBhvr>
                                      <p:to>
                                        <p:strVal val="visible"/>
                                      </p:to>
                                    </p:set>
                                    <p:animEffect transition="in" filter="fade">
                                      <p:cBhvr>
                                        <p:cTn id="1009" dur="1000"/>
                                        <p:tgtEl>
                                          <p:spTgt spid="281"/>
                                        </p:tgtEl>
                                      </p:cBhvr>
                                    </p:animEffect>
                                    <p:anim calcmode="lin" valueType="num">
                                      <p:cBhvr>
                                        <p:cTn id="1010" dur="1000" fill="hold"/>
                                        <p:tgtEl>
                                          <p:spTgt spid="281"/>
                                        </p:tgtEl>
                                        <p:attrNameLst>
                                          <p:attrName>ppt_x</p:attrName>
                                        </p:attrNameLst>
                                      </p:cBhvr>
                                      <p:tavLst>
                                        <p:tav tm="0">
                                          <p:val>
                                            <p:strVal val="#ppt_x"/>
                                          </p:val>
                                        </p:tav>
                                        <p:tav tm="100000">
                                          <p:val>
                                            <p:strVal val="#ppt_x"/>
                                          </p:val>
                                        </p:tav>
                                      </p:tavLst>
                                    </p:anim>
                                    <p:anim calcmode="lin" valueType="num">
                                      <p:cBhvr>
                                        <p:cTn id="1011" dur="1000" fill="hold"/>
                                        <p:tgtEl>
                                          <p:spTgt spid="281"/>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8"/>
                  </p:tgtEl>
                </p:cond>
              </p:nextCondLst>
            </p:seq>
            <p:seq concurrent="1" nextAc="seek">
              <p:cTn id="1012" restart="whenNotActive" fill="hold" evtFilter="cancelBubble" nodeType="interactiveSeq">
                <p:stCondLst>
                  <p:cond evt="onClick" delay="0">
                    <p:tgtEl>
                      <p:spTgt spid="281"/>
                    </p:tgtEl>
                  </p:cond>
                </p:stCondLst>
                <p:endSync evt="end" delay="0">
                  <p:rtn val="all"/>
                </p:endSync>
                <p:childTnLst>
                  <p:par>
                    <p:cTn id="1013" fill="hold">
                      <p:stCondLst>
                        <p:cond delay="0"/>
                      </p:stCondLst>
                      <p:childTnLst>
                        <p:par>
                          <p:cTn id="1014" fill="hold">
                            <p:stCondLst>
                              <p:cond delay="0"/>
                            </p:stCondLst>
                            <p:childTnLst>
                              <p:par>
                                <p:cTn id="1015" presetID="10" presetClass="entr" presetSubtype="0" fill="hold" grpId="1" nodeType="clickEffect">
                                  <p:stCondLst>
                                    <p:cond delay="0"/>
                                  </p:stCondLst>
                                  <p:childTnLst>
                                    <p:set>
                                      <p:cBhvr>
                                        <p:cTn id="1016" dur="1" fill="hold">
                                          <p:stCondLst>
                                            <p:cond delay="0"/>
                                          </p:stCondLst>
                                        </p:cTn>
                                        <p:tgtEl>
                                          <p:spTgt spid="287"/>
                                        </p:tgtEl>
                                        <p:attrNameLst>
                                          <p:attrName>style.visibility</p:attrName>
                                        </p:attrNameLst>
                                      </p:cBhvr>
                                      <p:to>
                                        <p:strVal val="visible"/>
                                      </p:to>
                                    </p:set>
                                    <p:animEffect transition="in" filter="fade">
                                      <p:cBhvr>
                                        <p:cTn id="1017" dur="500"/>
                                        <p:tgtEl>
                                          <p:spTgt spid="287"/>
                                        </p:tgtEl>
                                      </p:cBhvr>
                                    </p:animEffect>
                                  </p:childTnLst>
                                </p:cTn>
                              </p:par>
                              <p:par>
                                <p:cTn id="1018" presetID="10" presetClass="entr" presetSubtype="0" fill="hold" nodeType="withEffect">
                                  <p:stCondLst>
                                    <p:cond delay="0"/>
                                  </p:stCondLst>
                                  <p:childTnLst>
                                    <p:set>
                                      <p:cBhvr>
                                        <p:cTn id="1019" dur="1" fill="hold">
                                          <p:stCondLst>
                                            <p:cond delay="0"/>
                                          </p:stCondLst>
                                        </p:cTn>
                                        <p:tgtEl>
                                          <p:spTgt spid="275"/>
                                        </p:tgtEl>
                                        <p:attrNameLst>
                                          <p:attrName>style.visibility</p:attrName>
                                        </p:attrNameLst>
                                      </p:cBhvr>
                                      <p:to>
                                        <p:strVal val="visible"/>
                                      </p:to>
                                    </p:set>
                                    <p:animEffect transition="in" filter="fade">
                                      <p:cBhvr>
                                        <p:cTn id="1020" dur="500"/>
                                        <p:tgtEl>
                                          <p:spTgt spid="275"/>
                                        </p:tgtEl>
                                      </p:cBhvr>
                                    </p:animEffect>
                                  </p:childTnLst>
                                </p:cTn>
                              </p:par>
                              <p:par>
                                <p:cTn id="1021" presetID="1" presetClass="mediacall" presetSubtype="0" fill="hold" nodeType="withEffect">
                                  <p:stCondLst>
                                    <p:cond delay="0"/>
                                  </p:stCondLst>
                                  <p:childTnLst>
                                    <p:cmd type="call" cmd="playFrom(0.0)">
                                      <p:cBhvr>
                                        <p:cTn id="1022" dur="3866" fill="hold"/>
                                        <p:tgtEl>
                                          <p:spTgt spid="289"/>
                                        </p:tgtEl>
                                      </p:cBhvr>
                                    </p:cmd>
                                  </p:childTnLst>
                                </p:cTn>
                              </p:par>
                              <p:par>
                                <p:cTn id="1023" presetID="10" presetClass="exit" presetSubtype="0" fill="hold" nodeType="withEffect">
                                  <p:stCondLst>
                                    <p:cond delay="0"/>
                                  </p:stCondLst>
                                  <p:childTnLst>
                                    <p:animEffect transition="out" filter="fade">
                                      <p:cBhvr>
                                        <p:cTn id="1024" dur="500"/>
                                        <p:tgtEl>
                                          <p:spTgt spid="284"/>
                                        </p:tgtEl>
                                      </p:cBhvr>
                                    </p:animEffect>
                                    <p:set>
                                      <p:cBhvr>
                                        <p:cTn id="1025" dur="1" fill="hold">
                                          <p:stCondLst>
                                            <p:cond delay="499"/>
                                          </p:stCondLst>
                                        </p:cTn>
                                        <p:tgtEl>
                                          <p:spTgt spid="284"/>
                                        </p:tgtEl>
                                        <p:attrNameLst>
                                          <p:attrName>style.visibility</p:attrName>
                                        </p:attrNameLst>
                                      </p:cBhvr>
                                      <p:to>
                                        <p:strVal val="hidden"/>
                                      </p:to>
                                    </p:set>
                                  </p:childTnLst>
                                </p:cTn>
                              </p:par>
                              <p:par>
                                <p:cTn id="1026" presetID="42" presetClass="exit" presetSubtype="0" fill="hold" nodeType="withEffect">
                                  <p:stCondLst>
                                    <p:cond delay="1000"/>
                                  </p:stCondLst>
                                  <p:childTnLst>
                                    <p:animEffect transition="out" filter="fade">
                                      <p:cBhvr>
                                        <p:cTn id="1027" dur="1000"/>
                                        <p:tgtEl>
                                          <p:spTgt spid="277"/>
                                        </p:tgtEl>
                                      </p:cBhvr>
                                    </p:animEffect>
                                    <p:anim calcmode="lin" valueType="num">
                                      <p:cBhvr>
                                        <p:cTn id="1028" dur="1000"/>
                                        <p:tgtEl>
                                          <p:spTgt spid="277"/>
                                        </p:tgtEl>
                                        <p:attrNameLst>
                                          <p:attrName>ppt_x</p:attrName>
                                        </p:attrNameLst>
                                      </p:cBhvr>
                                      <p:tavLst>
                                        <p:tav tm="0">
                                          <p:val>
                                            <p:strVal val="ppt_x"/>
                                          </p:val>
                                        </p:tav>
                                        <p:tav tm="100000">
                                          <p:val>
                                            <p:strVal val="ppt_x"/>
                                          </p:val>
                                        </p:tav>
                                      </p:tavLst>
                                    </p:anim>
                                    <p:anim calcmode="lin" valueType="num">
                                      <p:cBhvr>
                                        <p:cTn id="1029" dur="1000"/>
                                        <p:tgtEl>
                                          <p:spTgt spid="277"/>
                                        </p:tgtEl>
                                        <p:attrNameLst>
                                          <p:attrName>ppt_y</p:attrName>
                                        </p:attrNameLst>
                                      </p:cBhvr>
                                      <p:tavLst>
                                        <p:tav tm="0">
                                          <p:val>
                                            <p:strVal val="ppt_y"/>
                                          </p:val>
                                        </p:tav>
                                        <p:tav tm="100000">
                                          <p:val>
                                            <p:strVal val="ppt_y+.1"/>
                                          </p:val>
                                        </p:tav>
                                      </p:tavLst>
                                    </p:anim>
                                    <p:set>
                                      <p:cBhvr>
                                        <p:cTn id="1030" dur="1" fill="hold">
                                          <p:stCondLst>
                                            <p:cond delay="999"/>
                                          </p:stCondLst>
                                        </p:cTn>
                                        <p:tgtEl>
                                          <p:spTgt spid="277"/>
                                        </p:tgtEl>
                                        <p:attrNameLst>
                                          <p:attrName>style.visibility</p:attrName>
                                        </p:attrNameLst>
                                      </p:cBhvr>
                                      <p:to>
                                        <p:strVal val="hidden"/>
                                      </p:to>
                                    </p:set>
                                  </p:childTnLst>
                                </p:cTn>
                              </p:par>
                              <p:par>
                                <p:cTn id="1031" presetID="42" presetClass="exit" presetSubtype="0" fill="hold" nodeType="withEffect">
                                  <p:stCondLst>
                                    <p:cond delay="1000"/>
                                  </p:stCondLst>
                                  <p:childTnLst>
                                    <p:animEffect transition="out" filter="fade">
                                      <p:cBhvr>
                                        <p:cTn id="1032" dur="1000"/>
                                        <p:tgtEl>
                                          <p:spTgt spid="281"/>
                                        </p:tgtEl>
                                      </p:cBhvr>
                                    </p:animEffect>
                                    <p:anim calcmode="lin" valueType="num">
                                      <p:cBhvr>
                                        <p:cTn id="1033" dur="1000"/>
                                        <p:tgtEl>
                                          <p:spTgt spid="281"/>
                                        </p:tgtEl>
                                        <p:attrNameLst>
                                          <p:attrName>ppt_x</p:attrName>
                                        </p:attrNameLst>
                                      </p:cBhvr>
                                      <p:tavLst>
                                        <p:tav tm="0">
                                          <p:val>
                                            <p:strVal val="ppt_x"/>
                                          </p:val>
                                        </p:tav>
                                        <p:tav tm="100000">
                                          <p:val>
                                            <p:strVal val="ppt_x"/>
                                          </p:val>
                                        </p:tav>
                                      </p:tavLst>
                                    </p:anim>
                                    <p:anim calcmode="lin" valueType="num">
                                      <p:cBhvr>
                                        <p:cTn id="1034" dur="1000"/>
                                        <p:tgtEl>
                                          <p:spTgt spid="281"/>
                                        </p:tgtEl>
                                        <p:attrNameLst>
                                          <p:attrName>ppt_y</p:attrName>
                                        </p:attrNameLst>
                                      </p:cBhvr>
                                      <p:tavLst>
                                        <p:tav tm="0">
                                          <p:val>
                                            <p:strVal val="ppt_y"/>
                                          </p:val>
                                        </p:tav>
                                        <p:tav tm="100000">
                                          <p:val>
                                            <p:strVal val="ppt_y+.1"/>
                                          </p:val>
                                        </p:tav>
                                      </p:tavLst>
                                    </p:anim>
                                    <p:set>
                                      <p:cBhvr>
                                        <p:cTn id="1035" dur="1" fill="hold">
                                          <p:stCondLst>
                                            <p:cond delay="999"/>
                                          </p:stCondLst>
                                        </p:cTn>
                                        <p:tgtEl>
                                          <p:spTgt spid="281"/>
                                        </p:tgtEl>
                                        <p:attrNameLst>
                                          <p:attrName>style.visibility</p:attrName>
                                        </p:attrNameLst>
                                      </p:cBhvr>
                                      <p:to>
                                        <p:strVal val="hidden"/>
                                      </p:to>
                                    </p:set>
                                  </p:childTnLst>
                                </p:cTn>
                              </p:par>
                              <p:par>
                                <p:cTn id="1036" presetID="22" presetClass="exit" presetSubtype="4" fill="hold" nodeType="withEffect">
                                  <p:stCondLst>
                                    <p:cond delay="1000"/>
                                  </p:stCondLst>
                                  <p:childTnLst>
                                    <p:animEffect transition="out" filter="wipe(down)">
                                      <p:cBhvr>
                                        <p:cTn id="1037" dur="500"/>
                                        <p:tgtEl>
                                          <p:spTgt spid="1058"/>
                                        </p:tgtEl>
                                      </p:cBhvr>
                                    </p:animEffect>
                                    <p:set>
                                      <p:cBhvr>
                                        <p:cTn id="1038" dur="1" fill="hold">
                                          <p:stCondLst>
                                            <p:cond delay="499"/>
                                          </p:stCondLst>
                                        </p:cTn>
                                        <p:tgtEl>
                                          <p:spTgt spid="1058"/>
                                        </p:tgtEl>
                                        <p:attrNameLst>
                                          <p:attrName>style.visibility</p:attrName>
                                        </p:attrNameLst>
                                      </p:cBhvr>
                                      <p:to>
                                        <p:strVal val="hidden"/>
                                      </p:to>
                                    </p:set>
                                  </p:childTnLst>
                                </p:cTn>
                              </p:par>
                            </p:childTnLst>
                          </p:cTn>
                        </p:par>
                      </p:childTnLst>
                    </p:cTn>
                  </p:par>
                </p:childTnLst>
              </p:cTn>
              <p:nextCondLst>
                <p:cond evt="onClick" delay="0">
                  <p:tgtEl>
                    <p:spTgt spid="281"/>
                  </p:tgtEl>
                </p:cond>
              </p:nextCondLst>
            </p:seq>
            <p:seq concurrent="1" nextAc="seek">
              <p:cTn id="1039" restart="whenNotActive" fill="hold" evtFilter="cancelBubble" nodeType="interactiveSeq">
                <p:stCondLst>
                  <p:cond evt="onClick" delay="0">
                    <p:tgtEl>
                      <p:spTgt spid="284"/>
                    </p:tgtEl>
                  </p:cond>
                </p:stCondLst>
                <p:endSync evt="end" delay="0">
                  <p:rtn val="all"/>
                </p:endSync>
                <p:childTnLst>
                  <p:par>
                    <p:cTn id="1040" fill="hold">
                      <p:stCondLst>
                        <p:cond delay="0"/>
                      </p:stCondLst>
                      <p:childTnLst>
                        <p:par>
                          <p:cTn id="1041" fill="hold">
                            <p:stCondLst>
                              <p:cond delay="0"/>
                            </p:stCondLst>
                            <p:childTnLst>
                              <p:par>
                                <p:cTn id="1042" presetID="10" presetClass="entr" presetSubtype="0" fill="hold" nodeType="clickEffect">
                                  <p:stCondLst>
                                    <p:cond delay="0"/>
                                  </p:stCondLst>
                                  <p:childTnLst>
                                    <p:set>
                                      <p:cBhvr>
                                        <p:cTn id="1043" dur="1" fill="hold">
                                          <p:stCondLst>
                                            <p:cond delay="0"/>
                                          </p:stCondLst>
                                        </p:cTn>
                                        <p:tgtEl>
                                          <p:spTgt spid="276"/>
                                        </p:tgtEl>
                                        <p:attrNameLst>
                                          <p:attrName>style.visibility</p:attrName>
                                        </p:attrNameLst>
                                      </p:cBhvr>
                                      <p:to>
                                        <p:strVal val="visible"/>
                                      </p:to>
                                    </p:set>
                                    <p:animEffect transition="in" filter="fade">
                                      <p:cBhvr>
                                        <p:cTn id="1044" dur="500"/>
                                        <p:tgtEl>
                                          <p:spTgt spid="276"/>
                                        </p:tgtEl>
                                      </p:cBhvr>
                                    </p:animEffect>
                                  </p:childTnLst>
                                </p:cTn>
                              </p:par>
                              <p:par>
                                <p:cTn id="1045" presetID="10" presetClass="entr" presetSubtype="0" fill="hold" grpId="0" nodeType="withEffect">
                                  <p:stCondLst>
                                    <p:cond delay="0"/>
                                  </p:stCondLst>
                                  <p:childTnLst>
                                    <p:set>
                                      <p:cBhvr>
                                        <p:cTn id="1046" dur="1" fill="hold">
                                          <p:stCondLst>
                                            <p:cond delay="0"/>
                                          </p:stCondLst>
                                        </p:cTn>
                                        <p:tgtEl>
                                          <p:spTgt spid="287"/>
                                        </p:tgtEl>
                                        <p:attrNameLst>
                                          <p:attrName>style.visibility</p:attrName>
                                        </p:attrNameLst>
                                      </p:cBhvr>
                                      <p:to>
                                        <p:strVal val="visible"/>
                                      </p:to>
                                    </p:set>
                                    <p:animEffect transition="in" filter="fade">
                                      <p:cBhvr>
                                        <p:cTn id="1047" dur="500"/>
                                        <p:tgtEl>
                                          <p:spTgt spid="287"/>
                                        </p:tgtEl>
                                      </p:cBhvr>
                                    </p:animEffect>
                                  </p:childTnLst>
                                </p:cTn>
                              </p:par>
                              <p:par>
                                <p:cTn id="1048" presetID="1" presetClass="mediacall" presetSubtype="0" fill="hold" nodeType="withEffect">
                                  <p:stCondLst>
                                    <p:cond delay="0"/>
                                  </p:stCondLst>
                                  <p:childTnLst>
                                    <p:cmd type="call" cmd="playFrom(0.0)">
                                      <p:cBhvr>
                                        <p:cTn id="1049" dur="3056" fill="hold"/>
                                        <p:tgtEl>
                                          <p:spTgt spid="288"/>
                                        </p:tgtEl>
                                      </p:cBhvr>
                                    </p:cmd>
                                  </p:childTnLst>
                                </p:cTn>
                              </p:par>
                              <p:par>
                                <p:cTn id="1050" presetID="10" presetClass="exit" presetSubtype="0" fill="hold" nodeType="withEffect">
                                  <p:stCondLst>
                                    <p:cond delay="0"/>
                                  </p:stCondLst>
                                  <p:childTnLst>
                                    <p:animEffect transition="out" filter="fade">
                                      <p:cBhvr>
                                        <p:cTn id="1051" dur="500"/>
                                        <p:tgtEl>
                                          <p:spTgt spid="281"/>
                                        </p:tgtEl>
                                      </p:cBhvr>
                                    </p:animEffect>
                                    <p:set>
                                      <p:cBhvr>
                                        <p:cTn id="1052" dur="1" fill="hold">
                                          <p:stCondLst>
                                            <p:cond delay="499"/>
                                          </p:stCondLst>
                                        </p:cTn>
                                        <p:tgtEl>
                                          <p:spTgt spid="281"/>
                                        </p:tgtEl>
                                        <p:attrNameLst>
                                          <p:attrName>style.visibility</p:attrName>
                                        </p:attrNameLst>
                                      </p:cBhvr>
                                      <p:to>
                                        <p:strVal val="hidden"/>
                                      </p:to>
                                    </p:set>
                                  </p:childTnLst>
                                </p:cTn>
                              </p:par>
                              <p:par>
                                <p:cTn id="1053" presetID="42" presetClass="exit" presetSubtype="0" fill="hold" nodeType="withEffect">
                                  <p:stCondLst>
                                    <p:cond delay="1000"/>
                                  </p:stCondLst>
                                  <p:childTnLst>
                                    <p:animEffect transition="out" filter="fade">
                                      <p:cBhvr>
                                        <p:cTn id="1054" dur="1000"/>
                                        <p:tgtEl>
                                          <p:spTgt spid="277"/>
                                        </p:tgtEl>
                                      </p:cBhvr>
                                    </p:animEffect>
                                    <p:anim calcmode="lin" valueType="num">
                                      <p:cBhvr>
                                        <p:cTn id="1055" dur="1000"/>
                                        <p:tgtEl>
                                          <p:spTgt spid="277"/>
                                        </p:tgtEl>
                                        <p:attrNameLst>
                                          <p:attrName>ppt_x</p:attrName>
                                        </p:attrNameLst>
                                      </p:cBhvr>
                                      <p:tavLst>
                                        <p:tav tm="0">
                                          <p:val>
                                            <p:strVal val="ppt_x"/>
                                          </p:val>
                                        </p:tav>
                                        <p:tav tm="100000">
                                          <p:val>
                                            <p:strVal val="ppt_x"/>
                                          </p:val>
                                        </p:tav>
                                      </p:tavLst>
                                    </p:anim>
                                    <p:anim calcmode="lin" valueType="num">
                                      <p:cBhvr>
                                        <p:cTn id="1056" dur="1000"/>
                                        <p:tgtEl>
                                          <p:spTgt spid="277"/>
                                        </p:tgtEl>
                                        <p:attrNameLst>
                                          <p:attrName>ppt_y</p:attrName>
                                        </p:attrNameLst>
                                      </p:cBhvr>
                                      <p:tavLst>
                                        <p:tav tm="0">
                                          <p:val>
                                            <p:strVal val="ppt_y"/>
                                          </p:val>
                                        </p:tav>
                                        <p:tav tm="100000">
                                          <p:val>
                                            <p:strVal val="ppt_y+.1"/>
                                          </p:val>
                                        </p:tav>
                                      </p:tavLst>
                                    </p:anim>
                                    <p:set>
                                      <p:cBhvr>
                                        <p:cTn id="1057" dur="1" fill="hold">
                                          <p:stCondLst>
                                            <p:cond delay="999"/>
                                          </p:stCondLst>
                                        </p:cTn>
                                        <p:tgtEl>
                                          <p:spTgt spid="277"/>
                                        </p:tgtEl>
                                        <p:attrNameLst>
                                          <p:attrName>style.visibility</p:attrName>
                                        </p:attrNameLst>
                                      </p:cBhvr>
                                      <p:to>
                                        <p:strVal val="hidden"/>
                                      </p:to>
                                    </p:set>
                                  </p:childTnLst>
                                </p:cTn>
                              </p:par>
                              <p:par>
                                <p:cTn id="1058" presetID="42" presetClass="exit" presetSubtype="0" fill="hold" nodeType="withEffect">
                                  <p:stCondLst>
                                    <p:cond delay="1000"/>
                                  </p:stCondLst>
                                  <p:childTnLst>
                                    <p:animEffect transition="out" filter="fade">
                                      <p:cBhvr>
                                        <p:cTn id="1059" dur="1000"/>
                                        <p:tgtEl>
                                          <p:spTgt spid="284"/>
                                        </p:tgtEl>
                                      </p:cBhvr>
                                    </p:animEffect>
                                    <p:anim calcmode="lin" valueType="num">
                                      <p:cBhvr>
                                        <p:cTn id="1060" dur="1000"/>
                                        <p:tgtEl>
                                          <p:spTgt spid="284"/>
                                        </p:tgtEl>
                                        <p:attrNameLst>
                                          <p:attrName>ppt_x</p:attrName>
                                        </p:attrNameLst>
                                      </p:cBhvr>
                                      <p:tavLst>
                                        <p:tav tm="0">
                                          <p:val>
                                            <p:strVal val="ppt_x"/>
                                          </p:val>
                                        </p:tav>
                                        <p:tav tm="100000">
                                          <p:val>
                                            <p:strVal val="ppt_x"/>
                                          </p:val>
                                        </p:tav>
                                      </p:tavLst>
                                    </p:anim>
                                    <p:anim calcmode="lin" valueType="num">
                                      <p:cBhvr>
                                        <p:cTn id="1061" dur="1000"/>
                                        <p:tgtEl>
                                          <p:spTgt spid="284"/>
                                        </p:tgtEl>
                                        <p:attrNameLst>
                                          <p:attrName>ppt_y</p:attrName>
                                        </p:attrNameLst>
                                      </p:cBhvr>
                                      <p:tavLst>
                                        <p:tav tm="0">
                                          <p:val>
                                            <p:strVal val="ppt_y"/>
                                          </p:val>
                                        </p:tav>
                                        <p:tav tm="100000">
                                          <p:val>
                                            <p:strVal val="ppt_y+.1"/>
                                          </p:val>
                                        </p:tav>
                                      </p:tavLst>
                                    </p:anim>
                                    <p:set>
                                      <p:cBhvr>
                                        <p:cTn id="1062" dur="1" fill="hold">
                                          <p:stCondLst>
                                            <p:cond delay="999"/>
                                          </p:stCondLst>
                                        </p:cTn>
                                        <p:tgtEl>
                                          <p:spTgt spid="284"/>
                                        </p:tgtEl>
                                        <p:attrNameLst>
                                          <p:attrName>style.visibility</p:attrName>
                                        </p:attrNameLst>
                                      </p:cBhvr>
                                      <p:to>
                                        <p:strVal val="hidden"/>
                                      </p:to>
                                    </p:set>
                                  </p:childTnLst>
                                </p:cTn>
                              </p:par>
                              <p:par>
                                <p:cTn id="1063" presetID="22" presetClass="exit" presetSubtype="4" fill="hold" nodeType="withEffect">
                                  <p:stCondLst>
                                    <p:cond delay="1000"/>
                                  </p:stCondLst>
                                  <p:childTnLst>
                                    <p:animEffect transition="out" filter="wipe(down)">
                                      <p:cBhvr>
                                        <p:cTn id="1064" dur="500"/>
                                        <p:tgtEl>
                                          <p:spTgt spid="1058"/>
                                        </p:tgtEl>
                                      </p:cBhvr>
                                    </p:animEffect>
                                    <p:set>
                                      <p:cBhvr>
                                        <p:cTn id="1065" dur="1" fill="hold">
                                          <p:stCondLst>
                                            <p:cond delay="499"/>
                                          </p:stCondLst>
                                        </p:cTn>
                                        <p:tgtEl>
                                          <p:spTgt spid="1058"/>
                                        </p:tgtEl>
                                        <p:attrNameLst>
                                          <p:attrName>style.visibility</p:attrName>
                                        </p:attrNameLst>
                                      </p:cBhvr>
                                      <p:to>
                                        <p:strVal val="hidden"/>
                                      </p:to>
                                    </p:set>
                                  </p:childTnLst>
                                </p:cTn>
                              </p:par>
                            </p:childTnLst>
                          </p:cTn>
                        </p:par>
                      </p:childTnLst>
                    </p:cTn>
                  </p:par>
                </p:childTnLst>
              </p:cTn>
              <p:nextCondLst>
                <p:cond evt="onClick" delay="0">
                  <p:tgtEl>
                    <p:spTgt spid="284"/>
                  </p:tgtEl>
                </p:cond>
              </p:nextCondLst>
            </p:seq>
            <p:audio>
              <p:cMediaNode vol="80000" showWhenStopped="0">
                <p:cTn id="1066" fill="hold" display="0">
                  <p:stCondLst>
                    <p:cond delay="indefinite"/>
                  </p:stCondLst>
                  <p:endCondLst>
                    <p:cond evt="onStopAudio" delay="0">
                      <p:tgtEl>
                        <p:sldTgt/>
                      </p:tgtEl>
                    </p:cond>
                  </p:endCondLst>
                </p:cTn>
                <p:tgtEl>
                  <p:spTgt spid="313"/>
                </p:tgtEl>
              </p:cMediaNode>
            </p:audio>
            <p:audio>
              <p:cMediaNode vol="80000" showWhenStopped="0">
                <p:cTn id="1067" fill="hold" display="0">
                  <p:stCondLst>
                    <p:cond delay="indefinite"/>
                  </p:stCondLst>
                  <p:endCondLst>
                    <p:cond evt="onStopAudio" delay="0">
                      <p:tgtEl>
                        <p:sldTgt/>
                      </p:tgtEl>
                    </p:cond>
                  </p:endCondLst>
                </p:cTn>
                <p:tgtEl>
                  <p:spTgt spid="314"/>
                </p:tgtEl>
              </p:cMediaNode>
            </p:audio>
            <p:seq concurrent="1" nextAc="seek">
              <p:cTn id="1068" restart="whenNotActive" fill="hold" evtFilter="cancelBubble" nodeType="interactiveSeq">
                <p:stCondLst>
                  <p:cond evt="onClick" delay="0">
                    <p:tgtEl>
                      <p:spTgt spid="1060"/>
                    </p:tgtEl>
                  </p:cond>
                </p:stCondLst>
                <p:endSync evt="end" delay="0">
                  <p:rtn val="all"/>
                </p:endSync>
                <p:childTnLst>
                  <p:par>
                    <p:cTn id="1069" fill="hold">
                      <p:stCondLst>
                        <p:cond delay="0"/>
                      </p:stCondLst>
                      <p:childTnLst>
                        <p:par>
                          <p:cTn id="1070" fill="hold">
                            <p:stCondLst>
                              <p:cond delay="0"/>
                            </p:stCondLst>
                            <p:childTnLst>
                              <p:par>
                                <p:cTn id="1071" presetID="42" presetClass="entr" presetSubtype="0" fill="hold" nodeType="clickEffect">
                                  <p:stCondLst>
                                    <p:cond delay="0"/>
                                  </p:stCondLst>
                                  <p:childTnLst>
                                    <p:set>
                                      <p:cBhvr>
                                        <p:cTn id="1072" dur="1" fill="hold">
                                          <p:stCondLst>
                                            <p:cond delay="0"/>
                                          </p:stCondLst>
                                        </p:cTn>
                                        <p:tgtEl>
                                          <p:spTgt spid="304"/>
                                        </p:tgtEl>
                                        <p:attrNameLst>
                                          <p:attrName>style.visibility</p:attrName>
                                        </p:attrNameLst>
                                      </p:cBhvr>
                                      <p:to>
                                        <p:strVal val="visible"/>
                                      </p:to>
                                    </p:set>
                                    <p:animEffect transition="in" filter="fade">
                                      <p:cBhvr>
                                        <p:cTn id="1073" dur="1000"/>
                                        <p:tgtEl>
                                          <p:spTgt spid="304"/>
                                        </p:tgtEl>
                                      </p:cBhvr>
                                    </p:animEffect>
                                    <p:anim calcmode="lin" valueType="num">
                                      <p:cBhvr>
                                        <p:cTn id="1074" dur="1000" fill="hold"/>
                                        <p:tgtEl>
                                          <p:spTgt spid="304"/>
                                        </p:tgtEl>
                                        <p:attrNameLst>
                                          <p:attrName>ppt_x</p:attrName>
                                        </p:attrNameLst>
                                      </p:cBhvr>
                                      <p:tavLst>
                                        <p:tav tm="0">
                                          <p:val>
                                            <p:strVal val="#ppt_x"/>
                                          </p:val>
                                        </p:tav>
                                        <p:tav tm="100000">
                                          <p:val>
                                            <p:strVal val="#ppt_x"/>
                                          </p:val>
                                        </p:tav>
                                      </p:tavLst>
                                    </p:anim>
                                    <p:anim calcmode="lin" valueType="num">
                                      <p:cBhvr>
                                        <p:cTn id="1075" dur="1000" fill="hold"/>
                                        <p:tgtEl>
                                          <p:spTgt spid="304"/>
                                        </p:tgtEl>
                                        <p:attrNameLst>
                                          <p:attrName>ppt_y</p:attrName>
                                        </p:attrNameLst>
                                      </p:cBhvr>
                                      <p:tavLst>
                                        <p:tav tm="0">
                                          <p:val>
                                            <p:strVal val="#ppt_y+.1"/>
                                          </p:val>
                                        </p:tav>
                                        <p:tav tm="100000">
                                          <p:val>
                                            <p:strVal val="#ppt_y"/>
                                          </p:val>
                                        </p:tav>
                                      </p:tavLst>
                                    </p:anim>
                                  </p:childTnLst>
                                </p:cTn>
                              </p:par>
                              <p:par>
                                <p:cTn id="1076" presetID="42" presetClass="entr" presetSubtype="0" fill="hold" nodeType="withEffect">
                                  <p:stCondLst>
                                    <p:cond delay="0"/>
                                  </p:stCondLst>
                                  <p:childTnLst>
                                    <p:set>
                                      <p:cBhvr>
                                        <p:cTn id="1077" dur="1" fill="hold">
                                          <p:stCondLst>
                                            <p:cond delay="0"/>
                                          </p:stCondLst>
                                        </p:cTn>
                                        <p:tgtEl>
                                          <p:spTgt spid="300"/>
                                        </p:tgtEl>
                                        <p:attrNameLst>
                                          <p:attrName>style.visibility</p:attrName>
                                        </p:attrNameLst>
                                      </p:cBhvr>
                                      <p:to>
                                        <p:strVal val="visible"/>
                                      </p:to>
                                    </p:set>
                                    <p:animEffect transition="in" filter="fade">
                                      <p:cBhvr>
                                        <p:cTn id="1078" dur="1000"/>
                                        <p:tgtEl>
                                          <p:spTgt spid="300"/>
                                        </p:tgtEl>
                                      </p:cBhvr>
                                    </p:animEffect>
                                    <p:anim calcmode="lin" valueType="num">
                                      <p:cBhvr>
                                        <p:cTn id="1079" dur="1000" fill="hold"/>
                                        <p:tgtEl>
                                          <p:spTgt spid="300"/>
                                        </p:tgtEl>
                                        <p:attrNameLst>
                                          <p:attrName>ppt_x</p:attrName>
                                        </p:attrNameLst>
                                      </p:cBhvr>
                                      <p:tavLst>
                                        <p:tav tm="0">
                                          <p:val>
                                            <p:strVal val="#ppt_x"/>
                                          </p:val>
                                        </p:tav>
                                        <p:tav tm="100000">
                                          <p:val>
                                            <p:strVal val="#ppt_x"/>
                                          </p:val>
                                        </p:tav>
                                      </p:tavLst>
                                    </p:anim>
                                    <p:anim calcmode="lin" valueType="num">
                                      <p:cBhvr>
                                        <p:cTn id="1080" dur="1000" fill="hold"/>
                                        <p:tgtEl>
                                          <p:spTgt spid="300"/>
                                        </p:tgtEl>
                                        <p:attrNameLst>
                                          <p:attrName>ppt_y</p:attrName>
                                        </p:attrNameLst>
                                      </p:cBhvr>
                                      <p:tavLst>
                                        <p:tav tm="0">
                                          <p:val>
                                            <p:strVal val="#ppt_y+.1"/>
                                          </p:val>
                                        </p:tav>
                                        <p:tav tm="100000">
                                          <p:val>
                                            <p:strVal val="#ppt_y"/>
                                          </p:val>
                                        </p:tav>
                                      </p:tavLst>
                                    </p:anim>
                                  </p:childTnLst>
                                </p:cTn>
                              </p:par>
                              <p:par>
                                <p:cTn id="1081" presetID="42" presetClass="entr" presetSubtype="0" fill="hold" nodeType="withEffect">
                                  <p:stCondLst>
                                    <p:cond delay="0"/>
                                  </p:stCondLst>
                                  <p:childTnLst>
                                    <p:set>
                                      <p:cBhvr>
                                        <p:cTn id="1082" dur="1" fill="hold">
                                          <p:stCondLst>
                                            <p:cond delay="0"/>
                                          </p:stCondLst>
                                        </p:cTn>
                                        <p:tgtEl>
                                          <p:spTgt spid="307"/>
                                        </p:tgtEl>
                                        <p:attrNameLst>
                                          <p:attrName>style.visibility</p:attrName>
                                        </p:attrNameLst>
                                      </p:cBhvr>
                                      <p:to>
                                        <p:strVal val="visible"/>
                                      </p:to>
                                    </p:set>
                                    <p:animEffect transition="in" filter="fade">
                                      <p:cBhvr>
                                        <p:cTn id="1083" dur="1000"/>
                                        <p:tgtEl>
                                          <p:spTgt spid="307"/>
                                        </p:tgtEl>
                                      </p:cBhvr>
                                    </p:animEffect>
                                    <p:anim calcmode="lin" valueType="num">
                                      <p:cBhvr>
                                        <p:cTn id="1084" dur="1000" fill="hold"/>
                                        <p:tgtEl>
                                          <p:spTgt spid="307"/>
                                        </p:tgtEl>
                                        <p:attrNameLst>
                                          <p:attrName>ppt_x</p:attrName>
                                        </p:attrNameLst>
                                      </p:cBhvr>
                                      <p:tavLst>
                                        <p:tav tm="0">
                                          <p:val>
                                            <p:strVal val="#ppt_x"/>
                                          </p:val>
                                        </p:tav>
                                        <p:tav tm="100000">
                                          <p:val>
                                            <p:strVal val="#ppt_x"/>
                                          </p:val>
                                        </p:tav>
                                      </p:tavLst>
                                    </p:anim>
                                    <p:anim calcmode="lin" valueType="num">
                                      <p:cBhvr>
                                        <p:cTn id="1085" dur="1000" fill="hold"/>
                                        <p:tgtEl>
                                          <p:spTgt spid="30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60"/>
                  </p:tgtEl>
                </p:cond>
              </p:nextCondLst>
            </p:seq>
            <p:seq concurrent="1" nextAc="seek">
              <p:cTn id="1086" restart="whenNotActive" fill="hold" evtFilter="cancelBubble" nodeType="interactiveSeq">
                <p:stCondLst>
                  <p:cond evt="onClick" delay="0">
                    <p:tgtEl>
                      <p:spTgt spid="304"/>
                    </p:tgtEl>
                  </p:cond>
                </p:stCondLst>
                <p:endSync evt="end" delay="0">
                  <p:rtn val="all"/>
                </p:endSync>
                <p:childTnLst>
                  <p:par>
                    <p:cTn id="1087" fill="hold">
                      <p:stCondLst>
                        <p:cond delay="0"/>
                      </p:stCondLst>
                      <p:childTnLst>
                        <p:par>
                          <p:cTn id="1088" fill="hold">
                            <p:stCondLst>
                              <p:cond delay="0"/>
                            </p:stCondLst>
                            <p:childTnLst>
                              <p:par>
                                <p:cTn id="1089" presetID="10" presetClass="entr" presetSubtype="0" fill="hold" grpId="0" nodeType="clickEffect">
                                  <p:stCondLst>
                                    <p:cond delay="0"/>
                                  </p:stCondLst>
                                  <p:childTnLst>
                                    <p:set>
                                      <p:cBhvr>
                                        <p:cTn id="1090" dur="1" fill="hold">
                                          <p:stCondLst>
                                            <p:cond delay="0"/>
                                          </p:stCondLst>
                                        </p:cTn>
                                        <p:tgtEl>
                                          <p:spTgt spid="312"/>
                                        </p:tgtEl>
                                        <p:attrNameLst>
                                          <p:attrName>style.visibility</p:attrName>
                                        </p:attrNameLst>
                                      </p:cBhvr>
                                      <p:to>
                                        <p:strVal val="visible"/>
                                      </p:to>
                                    </p:set>
                                    <p:animEffect transition="in" filter="fade">
                                      <p:cBhvr>
                                        <p:cTn id="1091" dur="500"/>
                                        <p:tgtEl>
                                          <p:spTgt spid="312"/>
                                        </p:tgtEl>
                                      </p:cBhvr>
                                    </p:animEffect>
                                  </p:childTnLst>
                                </p:cTn>
                              </p:par>
                              <p:par>
                                <p:cTn id="1092" presetID="10" presetClass="entr" presetSubtype="0" fill="hold" nodeType="withEffect">
                                  <p:stCondLst>
                                    <p:cond delay="0"/>
                                  </p:stCondLst>
                                  <p:childTnLst>
                                    <p:set>
                                      <p:cBhvr>
                                        <p:cTn id="1093" dur="1" fill="hold">
                                          <p:stCondLst>
                                            <p:cond delay="0"/>
                                          </p:stCondLst>
                                        </p:cTn>
                                        <p:tgtEl>
                                          <p:spTgt spid="311"/>
                                        </p:tgtEl>
                                        <p:attrNameLst>
                                          <p:attrName>style.visibility</p:attrName>
                                        </p:attrNameLst>
                                      </p:cBhvr>
                                      <p:to>
                                        <p:strVal val="visible"/>
                                      </p:to>
                                    </p:set>
                                    <p:animEffect transition="in" filter="fade">
                                      <p:cBhvr>
                                        <p:cTn id="1094" dur="500"/>
                                        <p:tgtEl>
                                          <p:spTgt spid="311"/>
                                        </p:tgtEl>
                                      </p:cBhvr>
                                    </p:animEffect>
                                  </p:childTnLst>
                                </p:cTn>
                              </p:par>
                              <p:par>
                                <p:cTn id="1095" presetID="1" presetClass="mediacall" presetSubtype="0" fill="hold" nodeType="withEffect">
                                  <p:stCondLst>
                                    <p:cond delay="0"/>
                                  </p:stCondLst>
                                  <p:childTnLst>
                                    <p:cmd type="call" cmd="playFrom(0.0)">
                                      <p:cBhvr>
                                        <p:cTn id="1096" dur="3056" fill="hold"/>
                                        <p:tgtEl>
                                          <p:spTgt spid="313"/>
                                        </p:tgtEl>
                                      </p:cBhvr>
                                    </p:cmd>
                                  </p:childTnLst>
                                </p:cTn>
                              </p:par>
                              <p:par>
                                <p:cTn id="1097" presetID="10" presetClass="exit" presetSubtype="0" fill="hold" nodeType="withEffect">
                                  <p:stCondLst>
                                    <p:cond delay="0"/>
                                  </p:stCondLst>
                                  <p:childTnLst>
                                    <p:animEffect transition="out" filter="fade">
                                      <p:cBhvr>
                                        <p:cTn id="1098" dur="500"/>
                                        <p:tgtEl>
                                          <p:spTgt spid="307"/>
                                        </p:tgtEl>
                                      </p:cBhvr>
                                    </p:animEffect>
                                    <p:set>
                                      <p:cBhvr>
                                        <p:cTn id="1099" dur="1" fill="hold">
                                          <p:stCondLst>
                                            <p:cond delay="499"/>
                                          </p:stCondLst>
                                        </p:cTn>
                                        <p:tgtEl>
                                          <p:spTgt spid="307"/>
                                        </p:tgtEl>
                                        <p:attrNameLst>
                                          <p:attrName>style.visibility</p:attrName>
                                        </p:attrNameLst>
                                      </p:cBhvr>
                                      <p:to>
                                        <p:strVal val="hidden"/>
                                      </p:to>
                                    </p:set>
                                  </p:childTnLst>
                                </p:cTn>
                              </p:par>
                              <p:par>
                                <p:cTn id="1100" presetID="42" presetClass="exit" presetSubtype="0" fill="hold" nodeType="withEffect">
                                  <p:stCondLst>
                                    <p:cond delay="1000"/>
                                  </p:stCondLst>
                                  <p:childTnLst>
                                    <p:animEffect transition="out" filter="fade">
                                      <p:cBhvr>
                                        <p:cTn id="1101" dur="1000"/>
                                        <p:tgtEl>
                                          <p:spTgt spid="304"/>
                                        </p:tgtEl>
                                      </p:cBhvr>
                                    </p:animEffect>
                                    <p:anim calcmode="lin" valueType="num">
                                      <p:cBhvr>
                                        <p:cTn id="1102" dur="1000"/>
                                        <p:tgtEl>
                                          <p:spTgt spid="304"/>
                                        </p:tgtEl>
                                        <p:attrNameLst>
                                          <p:attrName>ppt_x</p:attrName>
                                        </p:attrNameLst>
                                      </p:cBhvr>
                                      <p:tavLst>
                                        <p:tav tm="0">
                                          <p:val>
                                            <p:strVal val="ppt_x"/>
                                          </p:val>
                                        </p:tav>
                                        <p:tav tm="100000">
                                          <p:val>
                                            <p:strVal val="ppt_x"/>
                                          </p:val>
                                        </p:tav>
                                      </p:tavLst>
                                    </p:anim>
                                    <p:anim calcmode="lin" valueType="num">
                                      <p:cBhvr>
                                        <p:cTn id="1103" dur="1000"/>
                                        <p:tgtEl>
                                          <p:spTgt spid="304"/>
                                        </p:tgtEl>
                                        <p:attrNameLst>
                                          <p:attrName>ppt_y</p:attrName>
                                        </p:attrNameLst>
                                      </p:cBhvr>
                                      <p:tavLst>
                                        <p:tav tm="0">
                                          <p:val>
                                            <p:strVal val="ppt_y"/>
                                          </p:val>
                                        </p:tav>
                                        <p:tav tm="100000">
                                          <p:val>
                                            <p:strVal val="ppt_y+.1"/>
                                          </p:val>
                                        </p:tav>
                                      </p:tavLst>
                                    </p:anim>
                                    <p:set>
                                      <p:cBhvr>
                                        <p:cTn id="1104" dur="1" fill="hold">
                                          <p:stCondLst>
                                            <p:cond delay="999"/>
                                          </p:stCondLst>
                                        </p:cTn>
                                        <p:tgtEl>
                                          <p:spTgt spid="304"/>
                                        </p:tgtEl>
                                        <p:attrNameLst>
                                          <p:attrName>style.visibility</p:attrName>
                                        </p:attrNameLst>
                                      </p:cBhvr>
                                      <p:to>
                                        <p:strVal val="hidden"/>
                                      </p:to>
                                    </p:set>
                                  </p:childTnLst>
                                </p:cTn>
                              </p:par>
                              <p:par>
                                <p:cTn id="1105" presetID="42" presetClass="exit" presetSubtype="0" fill="hold" nodeType="withEffect">
                                  <p:stCondLst>
                                    <p:cond delay="1000"/>
                                  </p:stCondLst>
                                  <p:childTnLst>
                                    <p:animEffect transition="out" filter="fade">
                                      <p:cBhvr>
                                        <p:cTn id="1106" dur="1000"/>
                                        <p:tgtEl>
                                          <p:spTgt spid="300"/>
                                        </p:tgtEl>
                                      </p:cBhvr>
                                    </p:animEffect>
                                    <p:anim calcmode="lin" valueType="num">
                                      <p:cBhvr>
                                        <p:cTn id="1107" dur="1000"/>
                                        <p:tgtEl>
                                          <p:spTgt spid="300"/>
                                        </p:tgtEl>
                                        <p:attrNameLst>
                                          <p:attrName>ppt_x</p:attrName>
                                        </p:attrNameLst>
                                      </p:cBhvr>
                                      <p:tavLst>
                                        <p:tav tm="0">
                                          <p:val>
                                            <p:strVal val="ppt_x"/>
                                          </p:val>
                                        </p:tav>
                                        <p:tav tm="100000">
                                          <p:val>
                                            <p:strVal val="ppt_x"/>
                                          </p:val>
                                        </p:tav>
                                      </p:tavLst>
                                    </p:anim>
                                    <p:anim calcmode="lin" valueType="num">
                                      <p:cBhvr>
                                        <p:cTn id="1108" dur="1000"/>
                                        <p:tgtEl>
                                          <p:spTgt spid="300"/>
                                        </p:tgtEl>
                                        <p:attrNameLst>
                                          <p:attrName>ppt_y</p:attrName>
                                        </p:attrNameLst>
                                      </p:cBhvr>
                                      <p:tavLst>
                                        <p:tav tm="0">
                                          <p:val>
                                            <p:strVal val="ppt_y"/>
                                          </p:val>
                                        </p:tav>
                                        <p:tav tm="100000">
                                          <p:val>
                                            <p:strVal val="ppt_y+.1"/>
                                          </p:val>
                                        </p:tav>
                                      </p:tavLst>
                                    </p:anim>
                                    <p:set>
                                      <p:cBhvr>
                                        <p:cTn id="1109" dur="1" fill="hold">
                                          <p:stCondLst>
                                            <p:cond delay="999"/>
                                          </p:stCondLst>
                                        </p:cTn>
                                        <p:tgtEl>
                                          <p:spTgt spid="300"/>
                                        </p:tgtEl>
                                        <p:attrNameLst>
                                          <p:attrName>style.visibility</p:attrName>
                                        </p:attrNameLst>
                                      </p:cBhvr>
                                      <p:to>
                                        <p:strVal val="hidden"/>
                                      </p:to>
                                    </p:set>
                                  </p:childTnLst>
                                </p:cTn>
                              </p:par>
                              <p:par>
                                <p:cTn id="1110" presetID="22" presetClass="exit" presetSubtype="4" fill="hold" nodeType="withEffect">
                                  <p:stCondLst>
                                    <p:cond delay="1000"/>
                                  </p:stCondLst>
                                  <p:childTnLst>
                                    <p:animEffect transition="out" filter="wipe(down)">
                                      <p:cBhvr>
                                        <p:cTn id="1111" dur="500"/>
                                        <p:tgtEl>
                                          <p:spTgt spid="1060"/>
                                        </p:tgtEl>
                                      </p:cBhvr>
                                    </p:animEffect>
                                    <p:set>
                                      <p:cBhvr>
                                        <p:cTn id="1112" dur="1" fill="hold">
                                          <p:stCondLst>
                                            <p:cond delay="499"/>
                                          </p:stCondLst>
                                        </p:cTn>
                                        <p:tgtEl>
                                          <p:spTgt spid="1060"/>
                                        </p:tgtEl>
                                        <p:attrNameLst>
                                          <p:attrName>style.visibility</p:attrName>
                                        </p:attrNameLst>
                                      </p:cBhvr>
                                      <p:to>
                                        <p:strVal val="hidden"/>
                                      </p:to>
                                    </p:set>
                                  </p:childTnLst>
                                </p:cTn>
                              </p:par>
                            </p:childTnLst>
                          </p:cTn>
                        </p:par>
                      </p:childTnLst>
                    </p:cTn>
                  </p:par>
                </p:childTnLst>
              </p:cTn>
              <p:nextCondLst>
                <p:cond evt="onClick" delay="0">
                  <p:tgtEl>
                    <p:spTgt spid="304"/>
                  </p:tgtEl>
                </p:cond>
              </p:nextCondLst>
            </p:seq>
            <p:seq concurrent="1" nextAc="seek">
              <p:cTn id="1113" restart="whenNotActive" fill="hold" evtFilter="cancelBubble" nodeType="interactiveSeq">
                <p:stCondLst>
                  <p:cond evt="onClick" delay="0">
                    <p:tgtEl>
                      <p:spTgt spid="307"/>
                    </p:tgtEl>
                  </p:cond>
                </p:stCondLst>
                <p:endSync evt="end" delay="0">
                  <p:rtn val="all"/>
                </p:endSync>
                <p:childTnLst>
                  <p:par>
                    <p:cTn id="1114" fill="hold">
                      <p:stCondLst>
                        <p:cond delay="0"/>
                      </p:stCondLst>
                      <p:childTnLst>
                        <p:par>
                          <p:cTn id="1115" fill="hold">
                            <p:stCondLst>
                              <p:cond delay="0"/>
                            </p:stCondLst>
                            <p:childTnLst>
                              <p:par>
                                <p:cTn id="1116" presetID="10" presetClass="entr" presetSubtype="0" fill="hold" nodeType="clickEffect">
                                  <p:stCondLst>
                                    <p:cond delay="0"/>
                                  </p:stCondLst>
                                  <p:childTnLst>
                                    <p:set>
                                      <p:cBhvr>
                                        <p:cTn id="1117" dur="1" fill="hold">
                                          <p:stCondLst>
                                            <p:cond delay="0"/>
                                          </p:stCondLst>
                                        </p:cTn>
                                        <p:tgtEl>
                                          <p:spTgt spid="310"/>
                                        </p:tgtEl>
                                        <p:attrNameLst>
                                          <p:attrName>style.visibility</p:attrName>
                                        </p:attrNameLst>
                                      </p:cBhvr>
                                      <p:to>
                                        <p:strVal val="visible"/>
                                      </p:to>
                                    </p:set>
                                    <p:animEffect transition="in" filter="fade">
                                      <p:cBhvr>
                                        <p:cTn id="1118" dur="500"/>
                                        <p:tgtEl>
                                          <p:spTgt spid="310"/>
                                        </p:tgtEl>
                                      </p:cBhvr>
                                    </p:animEffect>
                                  </p:childTnLst>
                                </p:cTn>
                              </p:par>
                              <p:par>
                                <p:cTn id="1119" presetID="10" presetClass="entr" presetSubtype="0" fill="hold" grpId="1" nodeType="withEffect">
                                  <p:stCondLst>
                                    <p:cond delay="0"/>
                                  </p:stCondLst>
                                  <p:childTnLst>
                                    <p:set>
                                      <p:cBhvr>
                                        <p:cTn id="1120" dur="1" fill="hold">
                                          <p:stCondLst>
                                            <p:cond delay="0"/>
                                          </p:stCondLst>
                                        </p:cTn>
                                        <p:tgtEl>
                                          <p:spTgt spid="312"/>
                                        </p:tgtEl>
                                        <p:attrNameLst>
                                          <p:attrName>style.visibility</p:attrName>
                                        </p:attrNameLst>
                                      </p:cBhvr>
                                      <p:to>
                                        <p:strVal val="visible"/>
                                      </p:to>
                                    </p:set>
                                    <p:animEffect transition="in" filter="fade">
                                      <p:cBhvr>
                                        <p:cTn id="1121" dur="500"/>
                                        <p:tgtEl>
                                          <p:spTgt spid="312"/>
                                        </p:tgtEl>
                                      </p:cBhvr>
                                    </p:animEffect>
                                  </p:childTnLst>
                                </p:cTn>
                              </p:par>
                              <p:par>
                                <p:cTn id="1122" presetID="1" presetClass="mediacall" presetSubtype="0" fill="hold" nodeType="withEffect">
                                  <p:stCondLst>
                                    <p:cond delay="0"/>
                                  </p:stCondLst>
                                  <p:childTnLst>
                                    <p:cmd type="call" cmd="playFrom(0.0)">
                                      <p:cBhvr>
                                        <p:cTn id="1123" dur="3866" fill="hold"/>
                                        <p:tgtEl>
                                          <p:spTgt spid="314"/>
                                        </p:tgtEl>
                                      </p:cBhvr>
                                    </p:cmd>
                                  </p:childTnLst>
                                </p:cTn>
                              </p:par>
                              <p:par>
                                <p:cTn id="1124" presetID="10" presetClass="exit" presetSubtype="0" fill="hold" nodeType="withEffect">
                                  <p:stCondLst>
                                    <p:cond delay="0"/>
                                  </p:stCondLst>
                                  <p:childTnLst>
                                    <p:animEffect transition="out" filter="fade">
                                      <p:cBhvr>
                                        <p:cTn id="1125" dur="500"/>
                                        <p:tgtEl>
                                          <p:spTgt spid="304"/>
                                        </p:tgtEl>
                                      </p:cBhvr>
                                    </p:animEffect>
                                    <p:set>
                                      <p:cBhvr>
                                        <p:cTn id="1126" dur="1" fill="hold">
                                          <p:stCondLst>
                                            <p:cond delay="499"/>
                                          </p:stCondLst>
                                        </p:cTn>
                                        <p:tgtEl>
                                          <p:spTgt spid="304"/>
                                        </p:tgtEl>
                                        <p:attrNameLst>
                                          <p:attrName>style.visibility</p:attrName>
                                        </p:attrNameLst>
                                      </p:cBhvr>
                                      <p:to>
                                        <p:strVal val="hidden"/>
                                      </p:to>
                                    </p:set>
                                  </p:childTnLst>
                                </p:cTn>
                              </p:par>
                              <p:par>
                                <p:cTn id="1127" presetID="42" presetClass="exit" presetSubtype="0" fill="hold" nodeType="withEffect">
                                  <p:stCondLst>
                                    <p:cond delay="1000"/>
                                  </p:stCondLst>
                                  <p:childTnLst>
                                    <p:animEffect transition="out" filter="fade">
                                      <p:cBhvr>
                                        <p:cTn id="1128" dur="1000"/>
                                        <p:tgtEl>
                                          <p:spTgt spid="300"/>
                                        </p:tgtEl>
                                      </p:cBhvr>
                                    </p:animEffect>
                                    <p:anim calcmode="lin" valueType="num">
                                      <p:cBhvr>
                                        <p:cTn id="1129" dur="1000"/>
                                        <p:tgtEl>
                                          <p:spTgt spid="300"/>
                                        </p:tgtEl>
                                        <p:attrNameLst>
                                          <p:attrName>ppt_x</p:attrName>
                                        </p:attrNameLst>
                                      </p:cBhvr>
                                      <p:tavLst>
                                        <p:tav tm="0">
                                          <p:val>
                                            <p:strVal val="ppt_x"/>
                                          </p:val>
                                        </p:tav>
                                        <p:tav tm="100000">
                                          <p:val>
                                            <p:strVal val="ppt_x"/>
                                          </p:val>
                                        </p:tav>
                                      </p:tavLst>
                                    </p:anim>
                                    <p:anim calcmode="lin" valueType="num">
                                      <p:cBhvr>
                                        <p:cTn id="1130" dur="1000"/>
                                        <p:tgtEl>
                                          <p:spTgt spid="300"/>
                                        </p:tgtEl>
                                        <p:attrNameLst>
                                          <p:attrName>ppt_y</p:attrName>
                                        </p:attrNameLst>
                                      </p:cBhvr>
                                      <p:tavLst>
                                        <p:tav tm="0">
                                          <p:val>
                                            <p:strVal val="ppt_y"/>
                                          </p:val>
                                        </p:tav>
                                        <p:tav tm="100000">
                                          <p:val>
                                            <p:strVal val="ppt_y+.1"/>
                                          </p:val>
                                        </p:tav>
                                      </p:tavLst>
                                    </p:anim>
                                    <p:set>
                                      <p:cBhvr>
                                        <p:cTn id="1131" dur="1" fill="hold">
                                          <p:stCondLst>
                                            <p:cond delay="999"/>
                                          </p:stCondLst>
                                        </p:cTn>
                                        <p:tgtEl>
                                          <p:spTgt spid="300"/>
                                        </p:tgtEl>
                                        <p:attrNameLst>
                                          <p:attrName>style.visibility</p:attrName>
                                        </p:attrNameLst>
                                      </p:cBhvr>
                                      <p:to>
                                        <p:strVal val="hidden"/>
                                      </p:to>
                                    </p:set>
                                  </p:childTnLst>
                                </p:cTn>
                              </p:par>
                              <p:par>
                                <p:cTn id="1132" presetID="42" presetClass="exit" presetSubtype="0" fill="hold" nodeType="withEffect">
                                  <p:stCondLst>
                                    <p:cond delay="1000"/>
                                  </p:stCondLst>
                                  <p:childTnLst>
                                    <p:animEffect transition="out" filter="fade">
                                      <p:cBhvr>
                                        <p:cTn id="1133" dur="1000"/>
                                        <p:tgtEl>
                                          <p:spTgt spid="307"/>
                                        </p:tgtEl>
                                      </p:cBhvr>
                                    </p:animEffect>
                                    <p:anim calcmode="lin" valueType="num">
                                      <p:cBhvr>
                                        <p:cTn id="1134" dur="1000"/>
                                        <p:tgtEl>
                                          <p:spTgt spid="307"/>
                                        </p:tgtEl>
                                        <p:attrNameLst>
                                          <p:attrName>ppt_x</p:attrName>
                                        </p:attrNameLst>
                                      </p:cBhvr>
                                      <p:tavLst>
                                        <p:tav tm="0">
                                          <p:val>
                                            <p:strVal val="ppt_x"/>
                                          </p:val>
                                        </p:tav>
                                        <p:tav tm="100000">
                                          <p:val>
                                            <p:strVal val="ppt_x"/>
                                          </p:val>
                                        </p:tav>
                                      </p:tavLst>
                                    </p:anim>
                                    <p:anim calcmode="lin" valueType="num">
                                      <p:cBhvr>
                                        <p:cTn id="1135" dur="1000"/>
                                        <p:tgtEl>
                                          <p:spTgt spid="307"/>
                                        </p:tgtEl>
                                        <p:attrNameLst>
                                          <p:attrName>ppt_y</p:attrName>
                                        </p:attrNameLst>
                                      </p:cBhvr>
                                      <p:tavLst>
                                        <p:tav tm="0">
                                          <p:val>
                                            <p:strVal val="ppt_y"/>
                                          </p:val>
                                        </p:tav>
                                        <p:tav tm="100000">
                                          <p:val>
                                            <p:strVal val="ppt_y+.1"/>
                                          </p:val>
                                        </p:tav>
                                      </p:tavLst>
                                    </p:anim>
                                    <p:set>
                                      <p:cBhvr>
                                        <p:cTn id="1136" dur="1" fill="hold">
                                          <p:stCondLst>
                                            <p:cond delay="999"/>
                                          </p:stCondLst>
                                        </p:cTn>
                                        <p:tgtEl>
                                          <p:spTgt spid="307"/>
                                        </p:tgtEl>
                                        <p:attrNameLst>
                                          <p:attrName>style.visibility</p:attrName>
                                        </p:attrNameLst>
                                      </p:cBhvr>
                                      <p:to>
                                        <p:strVal val="hidden"/>
                                      </p:to>
                                    </p:set>
                                  </p:childTnLst>
                                </p:cTn>
                              </p:par>
                              <p:par>
                                <p:cTn id="1137" presetID="22" presetClass="exit" presetSubtype="4" fill="hold" nodeType="withEffect">
                                  <p:stCondLst>
                                    <p:cond delay="1000"/>
                                  </p:stCondLst>
                                  <p:childTnLst>
                                    <p:animEffect transition="out" filter="wipe(down)">
                                      <p:cBhvr>
                                        <p:cTn id="1138" dur="500"/>
                                        <p:tgtEl>
                                          <p:spTgt spid="1060"/>
                                        </p:tgtEl>
                                      </p:cBhvr>
                                    </p:animEffect>
                                    <p:set>
                                      <p:cBhvr>
                                        <p:cTn id="1139" dur="1" fill="hold">
                                          <p:stCondLst>
                                            <p:cond delay="499"/>
                                          </p:stCondLst>
                                        </p:cTn>
                                        <p:tgtEl>
                                          <p:spTgt spid="1060"/>
                                        </p:tgtEl>
                                        <p:attrNameLst>
                                          <p:attrName>style.visibility</p:attrName>
                                        </p:attrNameLst>
                                      </p:cBhvr>
                                      <p:to>
                                        <p:strVal val="hidden"/>
                                      </p:to>
                                    </p:set>
                                  </p:childTnLst>
                                </p:cTn>
                              </p:par>
                            </p:childTnLst>
                          </p:cTn>
                        </p:par>
                      </p:childTnLst>
                    </p:cTn>
                  </p:par>
                </p:childTnLst>
              </p:cTn>
              <p:nextCondLst>
                <p:cond evt="onClick" delay="0">
                  <p:tgtEl>
                    <p:spTgt spid="307"/>
                  </p:tgtEl>
                </p:cond>
              </p:nextCondLst>
            </p:seq>
            <p:seq concurrent="1" nextAc="seek">
              <p:cTn id="1140" restart="whenNotActive" fill="hold" evtFilter="cancelBubble" nodeType="interactiveSeq">
                <p:stCondLst>
                  <p:cond evt="onClick" delay="0">
                    <p:tgtEl>
                      <p:spTgt spid="4"/>
                    </p:tgtEl>
                  </p:cond>
                </p:stCondLst>
                <p:endSync evt="end" delay="0">
                  <p:rtn val="all"/>
                </p:endSync>
                <p:childTnLst>
                  <p:par>
                    <p:cTn id="1141" fill="hold">
                      <p:stCondLst>
                        <p:cond delay="0"/>
                      </p:stCondLst>
                      <p:childTnLst>
                        <p:par>
                          <p:cTn id="1142" fill="hold">
                            <p:stCondLst>
                              <p:cond delay="0"/>
                            </p:stCondLst>
                            <p:childTnLst>
                              <p:par>
                                <p:cTn id="1143" presetID="47" presetClass="entr" presetSubtype="0" fill="hold" grpId="0" nodeType="clickEffect">
                                  <p:stCondLst>
                                    <p:cond delay="0"/>
                                  </p:stCondLst>
                                  <p:childTnLst>
                                    <p:set>
                                      <p:cBhvr>
                                        <p:cTn id="1144" dur="1" fill="hold">
                                          <p:stCondLst>
                                            <p:cond delay="0"/>
                                          </p:stCondLst>
                                        </p:cTn>
                                        <p:tgtEl>
                                          <p:spTgt spid="292"/>
                                        </p:tgtEl>
                                        <p:attrNameLst>
                                          <p:attrName>style.visibility</p:attrName>
                                        </p:attrNameLst>
                                      </p:cBhvr>
                                      <p:to>
                                        <p:strVal val="visible"/>
                                      </p:to>
                                    </p:set>
                                    <p:animEffect transition="in" filter="fade">
                                      <p:cBhvr>
                                        <p:cTn id="1145" dur="1000"/>
                                        <p:tgtEl>
                                          <p:spTgt spid="292"/>
                                        </p:tgtEl>
                                      </p:cBhvr>
                                    </p:animEffect>
                                    <p:anim calcmode="lin" valueType="num">
                                      <p:cBhvr>
                                        <p:cTn id="1146" dur="1000" fill="hold"/>
                                        <p:tgtEl>
                                          <p:spTgt spid="292"/>
                                        </p:tgtEl>
                                        <p:attrNameLst>
                                          <p:attrName>ppt_x</p:attrName>
                                        </p:attrNameLst>
                                      </p:cBhvr>
                                      <p:tavLst>
                                        <p:tav tm="0">
                                          <p:val>
                                            <p:strVal val="#ppt_x"/>
                                          </p:val>
                                        </p:tav>
                                        <p:tav tm="100000">
                                          <p:val>
                                            <p:strVal val="#ppt_x"/>
                                          </p:val>
                                        </p:tav>
                                      </p:tavLst>
                                    </p:anim>
                                    <p:anim calcmode="lin" valueType="num">
                                      <p:cBhvr>
                                        <p:cTn id="1147" dur="1000" fill="hold"/>
                                        <p:tgtEl>
                                          <p:spTgt spid="292"/>
                                        </p:tgtEl>
                                        <p:attrNameLst>
                                          <p:attrName>ppt_y</p:attrName>
                                        </p:attrNameLst>
                                      </p:cBhvr>
                                      <p:tavLst>
                                        <p:tav tm="0">
                                          <p:val>
                                            <p:strVal val="#ppt_y-.1"/>
                                          </p:val>
                                        </p:tav>
                                        <p:tav tm="100000">
                                          <p:val>
                                            <p:strVal val="#ppt_y"/>
                                          </p:val>
                                        </p:tav>
                                      </p:tavLst>
                                    </p:anim>
                                  </p:childTnLst>
                                </p:cTn>
                              </p:par>
                              <p:par>
                                <p:cTn id="1148" presetID="47" presetClass="entr" presetSubtype="0" fill="hold" grpId="0" nodeType="withEffect">
                                  <p:stCondLst>
                                    <p:cond delay="0"/>
                                  </p:stCondLst>
                                  <p:childTnLst>
                                    <p:set>
                                      <p:cBhvr>
                                        <p:cTn id="1149" dur="1" fill="hold">
                                          <p:stCondLst>
                                            <p:cond delay="0"/>
                                          </p:stCondLst>
                                        </p:cTn>
                                        <p:tgtEl>
                                          <p:spTgt spid="291"/>
                                        </p:tgtEl>
                                        <p:attrNameLst>
                                          <p:attrName>style.visibility</p:attrName>
                                        </p:attrNameLst>
                                      </p:cBhvr>
                                      <p:to>
                                        <p:strVal val="visible"/>
                                      </p:to>
                                    </p:set>
                                    <p:animEffect transition="in" filter="fade">
                                      <p:cBhvr>
                                        <p:cTn id="1150" dur="1000"/>
                                        <p:tgtEl>
                                          <p:spTgt spid="291"/>
                                        </p:tgtEl>
                                      </p:cBhvr>
                                    </p:animEffect>
                                    <p:anim calcmode="lin" valueType="num">
                                      <p:cBhvr>
                                        <p:cTn id="1151" dur="1000" fill="hold"/>
                                        <p:tgtEl>
                                          <p:spTgt spid="291"/>
                                        </p:tgtEl>
                                        <p:attrNameLst>
                                          <p:attrName>ppt_x</p:attrName>
                                        </p:attrNameLst>
                                      </p:cBhvr>
                                      <p:tavLst>
                                        <p:tav tm="0">
                                          <p:val>
                                            <p:strVal val="#ppt_x"/>
                                          </p:val>
                                        </p:tav>
                                        <p:tav tm="100000">
                                          <p:val>
                                            <p:strVal val="#ppt_x"/>
                                          </p:val>
                                        </p:tav>
                                      </p:tavLst>
                                    </p:anim>
                                    <p:anim calcmode="lin" valueType="num">
                                      <p:cBhvr>
                                        <p:cTn id="1152" dur="1000" fill="hold"/>
                                        <p:tgtEl>
                                          <p:spTgt spid="291"/>
                                        </p:tgtEl>
                                        <p:attrNameLst>
                                          <p:attrName>ppt_y</p:attrName>
                                        </p:attrNameLst>
                                      </p:cBhvr>
                                      <p:tavLst>
                                        <p:tav tm="0">
                                          <p:val>
                                            <p:strVal val="#ppt_y-.1"/>
                                          </p:val>
                                        </p:tav>
                                        <p:tav tm="100000">
                                          <p:val>
                                            <p:strVal val="#ppt_y"/>
                                          </p:val>
                                        </p:tav>
                                      </p:tavLst>
                                    </p:anim>
                                  </p:childTnLst>
                                </p:cTn>
                              </p:par>
                              <p:par>
                                <p:cTn id="1153" presetID="47" presetClass="entr" presetSubtype="0" fill="hold" grpId="0" nodeType="withEffect">
                                  <p:stCondLst>
                                    <p:cond delay="0"/>
                                  </p:stCondLst>
                                  <p:childTnLst>
                                    <p:set>
                                      <p:cBhvr>
                                        <p:cTn id="1154" dur="1" fill="hold">
                                          <p:stCondLst>
                                            <p:cond delay="0"/>
                                          </p:stCondLst>
                                        </p:cTn>
                                        <p:tgtEl>
                                          <p:spTgt spid="290"/>
                                        </p:tgtEl>
                                        <p:attrNameLst>
                                          <p:attrName>style.visibility</p:attrName>
                                        </p:attrNameLst>
                                      </p:cBhvr>
                                      <p:to>
                                        <p:strVal val="visible"/>
                                      </p:to>
                                    </p:set>
                                    <p:animEffect transition="in" filter="fade">
                                      <p:cBhvr>
                                        <p:cTn id="1155" dur="1000"/>
                                        <p:tgtEl>
                                          <p:spTgt spid="290"/>
                                        </p:tgtEl>
                                      </p:cBhvr>
                                    </p:animEffect>
                                    <p:anim calcmode="lin" valueType="num">
                                      <p:cBhvr>
                                        <p:cTn id="1156" dur="1000" fill="hold"/>
                                        <p:tgtEl>
                                          <p:spTgt spid="290"/>
                                        </p:tgtEl>
                                        <p:attrNameLst>
                                          <p:attrName>ppt_x</p:attrName>
                                        </p:attrNameLst>
                                      </p:cBhvr>
                                      <p:tavLst>
                                        <p:tav tm="0">
                                          <p:val>
                                            <p:strVal val="#ppt_x"/>
                                          </p:val>
                                        </p:tav>
                                        <p:tav tm="100000">
                                          <p:val>
                                            <p:strVal val="#ppt_x"/>
                                          </p:val>
                                        </p:tav>
                                      </p:tavLst>
                                    </p:anim>
                                    <p:anim calcmode="lin" valueType="num">
                                      <p:cBhvr>
                                        <p:cTn id="1157" dur="1000" fill="hold"/>
                                        <p:tgtEl>
                                          <p:spTgt spid="290"/>
                                        </p:tgtEl>
                                        <p:attrNameLst>
                                          <p:attrName>ppt_y</p:attrName>
                                        </p:attrNameLst>
                                      </p:cBhvr>
                                      <p:tavLst>
                                        <p:tav tm="0">
                                          <p:val>
                                            <p:strVal val="#ppt_y-.1"/>
                                          </p:val>
                                        </p:tav>
                                        <p:tav tm="100000">
                                          <p:val>
                                            <p:strVal val="#ppt_y"/>
                                          </p:val>
                                        </p:tav>
                                      </p:tavLst>
                                    </p:anim>
                                  </p:childTnLst>
                                </p:cTn>
                              </p:par>
                              <p:par>
                                <p:cTn id="1158" presetID="47" presetClass="entr" presetSubtype="0" fill="hold" grpId="0" nodeType="withEffect">
                                  <p:stCondLst>
                                    <p:cond delay="0"/>
                                  </p:stCondLst>
                                  <p:childTnLst>
                                    <p:set>
                                      <p:cBhvr>
                                        <p:cTn id="1159" dur="1" fill="hold">
                                          <p:stCondLst>
                                            <p:cond delay="0"/>
                                          </p:stCondLst>
                                        </p:cTn>
                                        <p:tgtEl>
                                          <p:spTgt spid="9"/>
                                        </p:tgtEl>
                                        <p:attrNameLst>
                                          <p:attrName>style.visibility</p:attrName>
                                        </p:attrNameLst>
                                      </p:cBhvr>
                                      <p:to>
                                        <p:strVal val="visible"/>
                                      </p:to>
                                    </p:set>
                                    <p:animEffect transition="in" filter="fade">
                                      <p:cBhvr>
                                        <p:cTn id="1160" dur="1000"/>
                                        <p:tgtEl>
                                          <p:spTgt spid="9"/>
                                        </p:tgtEl>
                                      </p:cBhvr>
                                    </p:animEffect>
                                    <p:anim calcmode="lin" valueType="num">
                                      <p:cBhvr>
                                        <p:cTn id="1161" dur="1000" fill="hold"/>
                                        <p:tgtEl>
                                          <p:spTgt spid="9"/>
                                        </p:tgtEl>
                                        <p:attrNameLst>
                                          <p:attrName>ppt_x</p:attrName>
                                        </p:attrNameLst>
                                      </p:cBhvr>
                                      <p:tavLst>
                                        <p:tav tm="0">
                                          <p:val>
                                            <p:strVal val="#ppt_x"/>
                                          </p:val>
                                        </p:tav>
                                        <p:tav tm="100000">
                                          <p:val>
                                            <p:strVal val="#ppt_x"/>
                                          </p:val>
                                        </p:tav>
                                      </p:tavLst>
                                    </p:anim>
                                    <p:anim calcmode="lin" valueType="num">
                                      <p:cBhvr>
                                        <p:cTn id="1162" dur="1000" fill="hold"/>
                                        <p:tgtEl>
                                          <p:spTgt spid="9"/>
                                        </p:tgtEl>
                                        <p:attrNameLst>
                                          <p:attrName>ppt_y</p:attrName>
                                        </p:attrNameLst>
                                      </p:cBhvr>
                                      <p:tavLst>
                                        <p:tav tm="0">
                                          <p:val>
                                            <p:strVal val="#ppt_y-.1"/>
                                          </p:val>
                                        </p:tav>
                                        <p:tav tm="100000">
                                          <p:val>
                                            <p:strVal val="#ppt_y"/>
                                          </p:val>
                                        </p:tav>
                                      </p:tavLst>
                                    </p:anim>
                                  </p:childTnLst>
                                </p:cTn>
                              </p:par>
                              <p:par>
                                <p:cTn id="1163" presetID="47" presetClass="entr" presetSubtype="0" fill="hold" grpId="0" nodeType="withEffect">
                                  <p:stCondLst>
                                    <p:cond delay="0"/>
                                  </p:stCondLst>
                                  <p:childTnLst>
                                    <p:set>
                                      <p:cBhvr>
                                        <p:cTn id="1164" dur="1" fill="hold">
                                          <p:stCondLst>
                                            <p:cond delay="0"/>
                                          </p:stCondLst>
                                        </p:cTn>
                                        <p:tgtEl>
                                          <p:spTgt spid="8"/>
                                        </p:tgtEl>
                                        <p:attrNameLst>
                                          <p:attrName>style.visibility</p:attrName>
                                        </p:attrNameLst>
                                      </p:cBhvr>
                                      <p:to>
                                        <p:strVal val="visible"/>
                                      </p:to>
                                    </p:set>
                                    <p:animEffect transition="in" filter="fade">
                                      <p:cBhvr>
                                        <p:cTn id="1165" dur="1000"/>
                                        <p:tgtEl>
                                          <p:spTgt spid="8"/>
                                        </p:tgtEl>
                                      </p:cBhvr>
                                    </p:animEffect>
                                    <p:anim calcmode="lin" valueType="num">
                                      <p:cBhvr>
                                        <p:cTn id="1166" dur="1000" fill="hold"/>
                                        <p:tgtEl>
                                          <p:spTgt spid="8"/>
                                        </p:tgtEl>
                                        <p:attrNameLst>
                                          <p:attrName>ppt_x</p:attrName>
                                        </p:attrNameLst>
                                      </p:cBhvr>
                                      <p:tavLst>
                                        <p:tav tm="0">
                                          <p:val>
                                            <p:strVal val="#ppt_x"/>
                                          </p:val>
                                        </p:tav>
                                        <p:tav tm="100000">
                                          <p:val>
                                            <p:strVal val="#ppt_x"/>
                                          </p:val>
                                        </p:tav>
                                      </p:tavLst>
                                    </p:anim>
                                    <p:anim calcmode="lin" valueType="num">
                                      <p:cBhvr>
                                        <p:cTn id="1167" dur="1000" fill="hold"/>
                                        <p:tgtEl>
                                          <p:spTgt spid="8"/>
                                        </p:tgtEl>
                                        <p:attrNameLst>
                                          <p:attrName>ppt_y</p:attrName>
                                        </p:attrNameLst>
                                      </p:cBhvr>
                                      <p:tavLst>
                                        <p:tav tm="0">
                                          <p:val>
                                            <p:strVal val="#ppt_y-.1"/>
                                          </p:val>
                                        </p:tav>
                                        <p:tav tm="100000">
                                          <p:val>
                                            <p:strVal val="#ppt_y"/>
                                          </p:val>
                                        </p:tav>
                                      </p:tavLst>
                                    </p:anim>
                                  </p:childTnLst>
                                </p:cTn>
                              </p:par>
                              <p:par>
                                <p:cTn id="1168" presetID="47" presetClass="entr" presetSubtype="0" fill="hold" nodeType="withEffect">
                                  <p:stCondLst>
                                    <p:cond delay="0"/>
                                  </p:stCondLst>
                                  <p:childTnLst>
                                    <p:set>
                                      <p:cBhvr>
                                        <p:cTn id="1169" dur="1" fill="hold">
                                          <p:stCondLst>
                                            <p:cond delay="0"/>
                                          </p:stCondLst>
                                        </p:cTn>
                                        <p:tgtEl>
                                          <p:spTgt spid="3"/>
                                        </p:tgtEl>
                                        <p:attrNameLst>
                                          <p:attrName>style.visibility</p:attrName>
                                        </p:attrNameLst>
                                      </p:cBhvr>
                                      <p:to>
                                        <p:strVal val="visible"/>
                                      </p:to>
                                    </p:set>
                                    <p:animEffect transition="in" filter="fade">
                                      <p:cBhvr>
                                        <p:cTn id="1170" dur="1000"/>
                                        <p:tgtEl>
                                          <p:spTgt spid="3"/>
                                        </p:tgtEl>
                                      </p:cBhvr>
                                    </p:animEffect>
                                    <p:anim calcmode="lin" valueType="num">
                                      <p:cBhvr>
                                        <p:cTn id="1171" dur="1000" fill="hold"/>
                                        <p:tgtEl>
                                          <p:spTgt spid="3"/>
                                        </p:tgtEl>
                                        <p:attrNameLst>
                                          <p:attrName>ppt_x</p:attrName>
                                        </p:attrNameLst>
                                      </p:cBhvr>
                                      <p:tavLst>
                                        <p:tav tm="0">
                                          <p:val>
                                            <p:strVal val="#ppt_x"/>
                                          </p:val>
                                        </p:tav>
                                        <p:tav tm="100000">
                                          <p:val>
                                            <p:strVal val="#ppt_x"/>
                                          </p:val>
                                        </p:tav>
                                      </p:tavLst>
                                    </p:anim>
                                    <p:anim calcmode="lin" valueType="num">
                                      <p:cBhvr>
                                        <p:cTn id="117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
                  </p:tgtEl>
                </p:cond>
              </p:nextCondLst>
            </p:seq>
            <p:seq concurrent="1" nextAc="seek">
              <p:cTn id="1173" restart="whenNotActive" fill="hold" evtFilter="cancelBubble" nodeType="interactiveSeq">
                <p:stCondLst>
                  <p:cond evt="onClick" delay="0">
                    <p:tgtEl>
                      <p:spTgt spid="292"/>
                    </p:tgtEl>
                  </p:cond>
                </p:stCondLst>
                <p:endSync evt="end" delay="0">
                  <p:rtn val="all"/>
                </p:endSync>
                <p:childTnLst>
                  <p:par>
                    <p:cTn id="1174" fill="hold">
                      <p:stCondLst>
                        <p:cond delay="0"/>
                      </p:stCondLst>
                      <p:childTnLst>
                        <p:par>
                          <p:cTn id="1175" fill="hold">
                            <p:stCondLst>
                              <p:cond delay="0"/>
                            </p:stCondLst>
                            <p:childTnLst>
                              <p:par>
                                <p:cTn id="1176" presetID="1" presetClass="mediacall" presetSubtype="0" fill="hold" nodeType="withEffect">
                                  <p:stCondLst>
                                    <p:cond delay="0"/>
                                  </p:stCondLst>
                                  <p:childTnLst>
                                    <p:cmd type="call" cmd="playFrom(0.0)">
                                      <p:cBhvr>
                                        <p:cTn id="1177" dur="1813" fill="hold"/>
                                        <p:tgtEl>
                                          <p:spTgt spid="11"/>
                                        </p:tgtEl>
                                      </p:cBhvr>
                                    </p:cmd>
                                  </p:childTnLst>
                                </p:cTn>
                              </p:par>
                              <p:par>
                                <p:cTn id="1178" presetID="2" presetClass="exit" presetSubtype="1" fill="hold" nodeType="withEffect">
                                  <p:stCondLst>
                                    <p:cond delay="400"/>
                                  </p:stCondLst>
                                  <p:childTnLst>
                                    <p:anim calcmode="lin" valueType="num">
                                      <p:cBhvr additive="base">
                                        <p:cTn id="1179" dur="500"/>
                                        <p:tgtEl>
                                          <p:spTgt spid="4"/>
                                        </p:tgtEl>
                                        <p:attrNameLst>
                                          <p:attrName>ppt_x</p:attrName>
                                        </p:attrNameLst>
                                      </p:cBhvr>
                                      <p:tavLst>
                                        <p:tav tm="0">
                                          <p:val>
                                            <p:strVal val="ppt_x"/>
                                          </p:val>
                                        </p:tav>
                                        <p:tav tm="100000">
                                          <p:val>
                                            <p:strVal val="ppt_x"/>
                                          </p:val>
                                        </p:tav>
                                      </p:tavLst>
                                    </p:anim>
                                    <p:anim calcmode="lin" valueType="num">
                                      <p:cBhvr additive="base">
                                        <p:cTn id="1180" dur="500"/>
                                        <p:tgtEl>
                                          <p:spTgt spid="4"/>
                                        </p:tgtEl>
                                        <p:attrNameLst>
                                          <p:attrName>ppt_y</p:attrName>
                                        </p:attrNameLst>
                                      </p:cBhvr>
                                      <p:tavLst>
                                        <p:tav tm="0">
                                          <p:val>
                                            <p:strVal val="ppt_y"/>
                                          </p:val>
                                        </p:tav>
                                        <p:tav tm="100000">
                                          <p:val>
                                            <p:strVal val="0-ppt_h/2"/>
                                          </p:val>
                                        </p:tav>
                                      </p:tavLst>
                                    </p:anim>
                                    <p:set>
                                      <p:cBhvr>
                                        <p:cTn id="1181" dur="1" fill="hold">
                                          <p:stCondLst>
                                            <p:cond delay="499"/>
                                          </p:stCondLst>
                                        </p:cTn>
                                        <p:tgtEl>
                                          <p:spTgt spid="4"/>
                                        </p:tgtEl>
                                        <p:attrNameLst>
                                          <p:attrName>style.visibility</p:attrName>
                                        </p:attrNameLst>
                                      </p:cBhvr>
                                      <p:to>
                                        <p:strVal val="hidden"/>
                                      </p:to>
                                    </p:set>
                                  </p:childTnLst>
                                </p:cTn>
                              </p:par>
                            </p:childTnLst>
                          </p:cTn>
                        </p:par>
                        <p:par>
                          <p:cTn id="1182" fill="hold">
                            <p:stCondLst>
                              <p:cond delay="1813"/>
                            </p:stCondLst>
                            <p:childTnLst>
                              <p:par>
                                <p:cTn id="1183" presetID="1" presetClass="mediacall" presetSubtype="0" fill="hold" nodeType="afterEffect">
                                  <p:stCondLst>
                                    <p:cond delay="0"/>
                                  </p:stCondLst>
                                  <p:childTnLst>
                                    <p:cmd type="call" cmd="playFrom(0.0)">
                                      <p:cBhvr>
                                        <p:cTn id="1184" dur="1541" fill="hold"/>
                                        <p:tgtEl>
                                          <p:spTgt spid="12"/>
                                        </p:tgtEl>
                                      </p:cBhvr>
                                    </p:cmd>
                                  </p:childTnLst>
                                </p:cTn>
                              </p:par>
                              <p:par>
                                <p:cTn id="1185" presetID="47" presetClass="exit" presetSubtype="0" fill="hold" grpId="1" nodeType="withEffect">
                                  <p:stCondLst>
                                    <p:cond delay="0"/>
                                  </p:stCondLst>
                                  <p:childTnLst>
                                    <p:animEffect transition="out" filter="fade">
                                      <p:cBhvr>
                                        <p:cTn id="1186" dur="1000"/>
                                        <p:tgtEl>
                                          <p:spTgt spid="291"/>
                                        </p:tgtEl>
                                      </p:cBhvr>
                                    </p:animEffect>
                                    <p:anim calcmode="lin" valueType="num">
                                      <p:cBhvr>
                                        <p:cTn id="1187" dur="1000"/>
                                        <p:tgtEl>
                                          <p:spTgt spid="291"/>
                                        </p:tgtEl>
                                        <p:attrNameLst>
                                          <p:attrName>ppt_x</p:attrName>
                                        </p:attrNameLst>
                                      </p:cBhvr>
                                      <p:tavLst>
                                        <p:tav tm="0">
                                          <p:val>
                                            <p:strVal val="ppt_x"/>
                                          </p:val>
                                        </p:tav>
                                        <p:tav tm="100000">
                                          <p:val>
                                            <p:strVal val="ppt_x"/>
                                          </p:val>
                                        </p:tav>
                                      </p:tavLst>
                                    </p:anim>
                                    <p:anim calcmode="lin" valueType="num">
                                      <p:cBhvr>
                                        <p:cTn id="1188" dur="1000"/>
                                        <p:tgtEl>
                                          <p:spTgt spid="291"/>
                                        </p:tgtEl>
                                        <p:attrNameLst>
                                          <p:attrName>ppt_y</p:attrName>
                                        </p:attrNameLst>
                                      </p:cBhvr>
                                      <p:tavLst>
                                        <p:tav tm="0">
                                          <p:val>
                                            <p:strVal val="ppt_y"/>
                                          </p:val>
                                        </p:tav>
                                        <p:tav tm="100000">
                                          <p:val>
                                            <p:strVal val="ppt_y-.1"/>
                                          </p:val>
                                        </p:tav>
                                      </p:tavLst>
                                    </p:anim>
                                    <p:set>
                                      <p:cBhvr>
                                        <p:cTn id="1189" dur="1" fill="hold">
                                          <p:stCondLst>
                                            <p:cond delay="999"/>
                                          </p:stCondLst>
                                        </p:cTn>
                                        <p:tgtEl>
                                          <p:spTgt spid="291"/>
                                        </p:tgtEl>
                                        <p:attrNameLst>
                                          <p:attrName>style.visibility</p:attrName>
                                        </p:attrNameLst>
                                      </p:cBhvr>
                                      <p:to>
                                        <p:strVal val="hidden"/>
                                      </p:to>
                                    </p:set>
                                  </p:childTnLst>
                                </p:cTn>
                              </p:par>
                              <p:par>
                                <p:cTn id="1190" presetID="47" presetClass="exit" presetSubtype="0" fill="hold" grpId="1" nodeType="withEffect">
                                  <p:stCondLst>
                                    <p:cond delay="0"/>
                                  </p:stCondLst>
                                  <p:childTnLst>
                                    <p:animEffect transition="out" filter="fade">
                                      <p:cBhvr>
                                        <p:cTn id="1191" dur="1000"/>
                                        <p:tgtEl>
                                          <p:spTgt spid="290"/>
                                        </p:tgtEl>
                                      </p:cBhvr>
                                    </p:animEffect>
                                    <p:anim calcmode="lin" valueType="num">
                                      <p:cBhvr>
                                        <p:cTn id="1192" dur="1000"/>
                                        <p:tgtEl>
                                          <p:spTgt spid="290"/>
                                        </p:tgtEl>
                                        <p:attrNameLst>
                                          <p:attrName>ppt_x</p:attrName>
                                        </p:attrNameLst>
                                      </p:cBhvr>
                                      <p:tavLst>
                                        <p:tav tm="0">
                                          <p:val>
                                            <p:strVal val="ppt_x"/>
                                          </p:val>
                                        </p:tav>
                                        <p:tav tm="100000">
                                          <p:val>
                                            <p:strVal val="ppt_x"/>
                                          </p:val>
                                        </p:tav>
                                      </p:tavLst>
                                    </p:anim>
                                    <p:anim calcmode="lin" valueType="num">
                                      <p:cBhvr>
                                        <p:cTn id="1193" dur="1000"/>
                                        <p:tgtEl>
                                          <p:spTgt spid="290"/>
                                        </p:tgtEl>
                                        <p:attrNameLst>
                                          <p:attrName>ppt_y</p:attrName>
                                        </p:attrNameLst>
                                      </p:cBhvr>
                                      <p:tavLst>
                                        <p:tav tm="0">
                                          <p:val>
                                            <p:strVal val="ppt_y"/>
                                          </p:val>
                                        </p:tav>
                                        <p:tav tm="100000">
                                          <p:val>
                                            <p:strVal val="ppt_y-.1"/>
                                          </p:val>
                                        </p:tav>
                                      </p:tavLst>
                                    </p:anim>
                                    <p:set>
                                      <p:cBhvr>
                                        <p:cTn id="1194" dur="1" fill="hold">
                                          <p:stCondLst>
                                            <p:cond delay="999"/>
                                          </p:stCondLst>
                                        </p:cTn>
                                        <p:tgtEl>
                                          <p:spTgt spid="290"/>
                                        </p:tgtEl>
                                        <p:attrNameLst>
                                          <p:attrName>style.visibility</p:attrName>
                                        </p:attrNameLst>
                                      </p:cBhvr>
                                      <p:to>
                                        <p:strVal val="hidden"/>
                                      </p:to>
                                    </p:set>
                                  </p:childTnLst>
                                </p:cTn>
                              </p:par>
                              <p:par>
                                <p:cTn id="1195" presetID="47" presetClass="exit" presetSubtype="0" fill="hold" grpId="1" nodeType="withEffect">
                                  <p:stCondLst>
                                    <p:cond delay="0"/>
                                  </p:stCondLst>
                                  <p:childTnLst>
                                    <p:animEffect transition="out" filter="fade">
                                      <p:cBhvr>
                                        <p:cTn id="1196" dur="1000"/>
                                        <p:tgtEl>
                                          <p:spTgt spid="9"/>
                                        </p:tgtEl>
                                      </p:cBhvr>
                                    </p:animEffect>
                                    <p:anim calcmode="lin" valueType="num">
                                      <p:cBhvr>
                                        <p:cTn id="1197" dur="1000"/>
                                        <p:tgtEl>
                                          <p:spTgt spid="9"/>
                                        </p:tgtEl>
                                        <p:attrNameLst>
                                          <p:attrName>ppt_x</p:attrName>
                                        </p:attrNameLst>
                                      </p:cBhvr>
                                      <p:tavLst>
                                        <p:tav tm="0">
                                          <p:val>
                                            <p:strVal val="ppt_x"/>
                                          </p:val>
                                        </p:tav>
                                        <p:tav tm="100000">
                                          <p:val>
                                            <p:strVal val="ppt_x"/>
                                          </p:val>
                                        </p:tav>
                                      </p:tavLst>
                                    </p:anim>
                                    <p:anim calcmode="lin" valueType="num">
                                      <p:cBhvr>
                                        <p:cTn id="1198" dur="1000"/>
                                        <p:tgtEl>
                                          <p:spTgt spid="9"/>
                                        </p:tgtEl>
                                        <p:attrNameLst>
                                          <p:attrName>ppt_y</p:attrName>
                                        </p:attrNameLst>
                                      </p:cBhvr>
                                      <p:tavLst>
                                        <p:tav tm="0">
                                          <p:val>
                                            <p:strVal val="ppt_y"/>
                                          </p:val>
                                        </p:tav>
                                        <p:tav tm="100000">
                                          <p:val>
                                            <p:strVal val="ppt_y-.1"/>
                                          </p:val>
                                        </p:tav>
                                      </p:tavLst>
                                    </p:anim>
                                    <p:set>
                                      <p:cBhvr>
                                        <p:cTn id="1199" dur="1" fill="hold">
                                          <p:stCondLst>
                                            <p:cond delay="999"/>
                                          </p:stCondLst>
                                        </p:cTn>
                                        <p:tgtEl>
                                          <p:spTgt spid="9"/>
                                        </p:tgtEl>
                                        <p:attrNameLst>
                                          <p:attrName>style.visibility</p:attrName>
                                        </p:attrNameLst>
                                      </p:cBhvr>
                                      <p:to>
                                        <p:strVal val="hidden"/>
                                      </p:to>
                                    </p:set>
                                  </p:childTnLst>
                                </p:cTn>
                              </p:par>
                              <p:par>
                                <p:cTn id="1200" presetID="47" presetClass="exit" presetSubtype="0" fill="hold" grpId="1" nodeType="withEffect">
                                  <p:stCondLst>
                                    <p:cond delay="0"/>
                                  </p:stCondLst>
                                  <p:childTnLst>
                                    <p:animEffect transition="out" filter="fade">
                                      <p:cBhvr>
                                        <p:cTn id="1201" dur="1000"/>
                                        <p:tgtEl>
                                          <p:spTgt spid="8"/>
                                        </p:tgtEl>
                                      </p:cBhvr>
                                    </p:animEffect>
                                    <p:anim calcmode="lin" valueType="num">
                                      <p:cBhvr>
                                        <p:cTn id="1202" dur="1000"/>
                                        <p:tgtEl>
                                          <p:spTgt spid="8"/>
                                        </p:tgtEl>
                                        <p:attrNameLst>
                                          <p:attrName>ppt_x</p:attrName>
                                        </p:attrNameLst>
                                      </p:cBhvr>
                                      <p:tavLst>
                                        <p:tav tm="0">
                                          <p:val>
                                            <p:strVal val="ppt_x"/>
                                          </p:val>
                                        </p:tav>
                                        <p:tav tm="100000">
                                          <p:val>
                                            <p:strVal val="ppt_x"/>
                                          </p:val>
                                        </p:tav>
                                      </p:tavLst>
                                    </p:anim>
                                    <p:anim calcmode="lin" valueType="num">
                                      <p:cBhvr>
                                        <p:cTn id="1203" dur="1000"/>
                                        <p:tgtEl>
                                          <p:spTgt spid="8"/>
                                        </p:tgtEl>
                                        <p:attrNameLst>
                                          <p:attrName>ppt_y</p:attrName>
                                        </p:attrNameLst>
                                      </p:cBhvr>
                                      <p:tavLst>
                                        <p:tav tm="0">
                                          <p:val>
                                            <p:strVal val="ppt_y"/>
                                          </p:val>
                                        </p:tav>
                                        <p:tav tm="100000">
                                          <p:val>
                                            <p:strVal val="ppt_y-.1"/>
                                          </p:val>
                                        </p:tav>
                                      </p:tavLst>
                                    </p:anim>
                                    <p:set>
                                      <p:cBhvr>
                                        <p:cTn id="1204" dur="1" fill="hold">
                                          <p:stCondLst>
                                            <p:cond delay="999"/>
                                          </p:stCondLst>
                                        </p:cTn>
                                        <p:tgtEl>
                                          <p:spTgt spid="8"/>
                                        </p:tgtEl>
                                        <p:attrNameLst>
                                          <p:attrName>style.visibility</p:attrName>
                                        </p:attrNameLst>
                                      </p:cBhvr>
                                      <p:to>
                                        <p:strVal val="hidden"/>
                                      </p:to>
                                    </p:set>
                                  </p:childTnLst>
                                </p:cTn>
                              </p:par>
                              <p:par>
                                <p:cTn id="1205" presetID="47" presetClass="exit" presetSubtype="0" fill="hold" nodeType="withEffect">
                                  <p:stCondLst>
                                    <p:cond delay="0"/>
                                  </p:stCondLst>
                                  <p:childTnLst>
                                    <p:animEffect transition="out" filter="fade">
                                      <p:cBhvr>
                                        <p:cTn id="1206" dur="1000"/>
                                        <p:tgtEl>
                                          <p:spTgt spid="3"/>
                                        </p:tgtEl>
                                      </p:cBhvr>
                                    </p:animEffect>
                                    <p:anim calcmode="lin" valueType="num">
                                      <p:cBhvr>
                                        <p:cTn id="1207" dur="1000"/>
                                        <p:tgtEl>
                                          <p:spTgt spid="3"/>
                                        </p:tgtEl>
                                        <p:attrNameLst>
                                          <p:attrName>ppt_x</p:attrName>
                                        </p:attrNameLst>
                                      </p:cBhvr>
                                      <p:tavLst>
                                        <p:tav tm="0">
                                          <p:val>
                                            <p:strVal val="ppt_x"/>
                                          </p:val>
                                        </p:tav>
                                        <p:tav tm="100000">
                                          <p:val>
                                            <p:strVal val="ppt_x"/>
                                          </p:val>
                                        </p:tav>
                                      </p:tavLst>
                                    </p:anim>
                                    <p:anim calcmode="lin" valueType="num">
                                      <p:cBhvr>
                                        <p:cTn id="1208" dur="1000"/>
                                        <p:tgtEl>
                                          <p:spTgt spid="3"/>
                                        </p:tgtEl>
                                        <p:attrNameLst>
                                          <p:attrName>ppt_y</p:attrName>
                                        </p:attrNameLst>
                                      </p:cBhvr>
                                      <p:tavLst>
                                        <p:tav tm="0">
                                          <p:val>
                                            <p:strVal val="ppt_y"/>
                                          </p:val>
                                        </p:tav>
                                        <p:tav tm="100000">
                                          <p:val>
                                            <p:strVal val="ppt_y-.1"/>
                                          </p:val>
                                        </p:tav>
                                      </p:tavLst>
                                    </p:anim>
                                    <p:set>
                                      <p:cBhvr>
                                        <p:cTn id="1209" dur="1" fill="hold">
                                          <p:stCondLst>
                                            <p:cond delay="999"/>
                                          </p:stCondLst>
                                        </p:cTn>
                                        <p:tgtEl>
                                          <p:spTgt spid="3"/>
                                        </p:tgtEl>
                                        <p:attrNameLst>
                                          <p:attrName>style.visibility</p:attrName>
                                        </p:attrNameLst>
                                      </p:cBhvr>
                                      <p:to>
                                        <p:strVal val="hidden"/>
                                      </p:to>
                                    </p:set>
                                  </p:childTnLst>
                                </p:cTn>
                              </p:par>
                              <p:par>
                                <p:cTn id="1210" presetID="47" presetClass="exit" presetSubtype="0" fill="hold" grpId="1" nodeType="withEffect">
                                  <p:stCondLst>
                                    <p:cond delay="0"/>
                                  </p:stCondLst>
                                  <p:childTnLst>
                                    <p:animEffect transition="out" filter="fade">
                                      <p:cBhvr>
                                        <p:cTn id="1211" dur="1000"/>
                                        <p:tgtEl>
                                          <p:spTgt spid="292"/>
                                        </p:tgtEl>
                                      </p:cBhvr>
                                    </p:animEffect>
                                    <p:anim calcmode="lin" valueType="num">
                                      <p:cBhvr>
                                        <p:cTn id="1212" dur="1000"/>
                                        <p:tgtEl>
                                          <p:spTgt spid="292"/>
                                        </p:tgtEl>
                                        <p:attrNameLst>
                                          <p:attrName>ppt_x</p:attrName>
                                        </p:attrNameLst>
                                      </p:cBhvr>
                                      <p:tavLst>
                                        <p:tav tm="0">
                                          <p:val>
                                            <p:strVal val="ppt_x"/>
                                          </p:val>
                                        </p:tav>
                                        <p:tav tm="100000">
                                          <p:val>
                                            <p:strVal val="ppt_x"/>
                                          </p:val>
                                        </p:tav>
                                      </p:tavLst>
                                    </p:anim>
                                    <p:anim calcmode="lin" valueType="num">
                                      <p:cBhvr>
                                        <p:cTn id="1213" dur="1000"/>
                                        <p:tgtEl>
                                          <p:spTgt spid="292"/>
                                        </p:tgtEl>
                                        <p:attrNameLst>
                                          <p:attrName>ppt_y</p:attrName>
                                        </p:attrNameLst>
                                      </p:cBhvr>
                                      <p:tavLst>
                                        <p:tav tm="0">
                                          <p:val>
                                            <p:strVal val="ppt_y"/>
                                          </p:val>
                                        </p:tav>
                                        <p:tav tm="100000">
                                          <p:val>
                                            <p:strVal val="ppt_y-.1"/>
                                          </p:val>
                                        </p:tav>
                                      </p:tavLst>
                                    </p:anim>
                                    <p:set>
                                      <p:cBhvr>
                                        <p:cTn id="1214" dur="1" fill="hold">
                                          <p:stCondLst>
                                            <p:cond delay="999"/>
                                          </p:stCondLst>
                                        </p:cTn>
                                        <p:tgtEl>
                                          <p:spTgt spid="292"/>
                                        </p:tgtEl>
                                        <p:attrNameLst>
                                          <p:attrName>style.visibility</p:attrName>
                                        </p:attrNameLst>
                                      </p:cBhvr>
                                      <p:to>
                                        <p:strVal val="hidden"/>
                                      </p:to>
                                    </p:set>
                                  </p:childTnLst>
                                </p:cTn>
                              </p:par>
                            </p:childTnLst>
                          </p:cTn>
                        </p:par>
                      </p:childTnLst>
                    </p:cTn>
                  </p:par>
                </p:childTnLst>
              </p:cTn>
              <p:nextCondLst>
                <p:cond evt="onClick" delay="0">
                  <p:tgtEl>
                    <p:spTgt spid="292"/>
                  </p:tgtEl>
                </p:cond>
              </p:nextCondLst>
            </p:seq>
            <p:audio>
              <p:cMediaNode vol="80000" showWhenStopped="0">
                <p:cTn id="1215" fill="hold" display="0">
                  <p:stCondLst>
                    <p:cond delay="indefinite"/>
                  </p:stCondLst>
                  <p:endCondLst>
                    <p:cond evt="onStopAudio" delay="0">
                      <p:tgtEl>
                        <p:sldTgt/>
                      </p:tgtEl>
                    </p:cond>
                  </p:endCondLst>
                </p:cTn>
                <p:tgtEl>
                  <p:spTgt spid="11"/>
                </p:tgtEl>
              </p:cMediaNode>
            </p:audio>
            <p:audio>
              <p:cMediaNode vol="80000" showWhenStopped="0">
                <p:cTn id="1216" fill="hold" display="0">
                  <p:stCondLst>
                    <p:cond delay="indefinite"/>
                  </p:stCondLst>
                  <p:endCondLst>
                    <p:cond evt="onStopAudio" delay="0">
                      <p:tgtEl>
                        <p:sldTgt/>
                      </p:tgtEl>
                    </p:cond>
                  </p:endCondLst>
                </p:cTn>
                <p:tgtEl>
                  <p:spTgt spid="12"/>
                </p:tgtEl>
              </p:cMediaNode>
            </p:audio>
            <p:seq concurrent="1" nextAc="seek">
              <p:cTn id="1217" restart="whenNotActive" fill="hold" evtFilter="cancelBubble" nodeType="interactiveSeq">
                <p:stCondLst>
                  <p:cond evt="onClick" delay="0">
                    <p:tgtEl>
                      <p:spTgt spid="291"/>
                    </p:tgtEl>
                  </p:cond>
                </p:stCondLst>
                <p:endSync evt="end" delay="0">
                  <p:rtn val="all"/>
                </p:endSync>
                <p:childTnLst>
                  <p:par>
                    <p:cTn id="1218" fill="hold">
                      <p:stCondLst>
                        <p:cond delay="0"/>
                      </p:stCondLst>
                      <p:childTnLst>
                        <p:par>
                          <p:cTn id="1219" fill="hold">
                            <p:stCondLst>
                              <p:cond delay="0"/>
                            </p:stCondLst>
                            <p:childTnLst>
                              <p:par>
                                <p:cTn id="1220" presetID="2" presetClass="exit" presetSubtype="4" fill="hold" grpId="2" nodeType="clickEffect">
                                  <p:stCondLst>
                                    <p:cond delay="0"/>
                                  </p:stCondLst>
                                  <p:childTnLst>
                                    <p:anim calcmode="lin" valueType="num">
                                      <p:cBhvr additive="base">
                                        <p:cTn id="1221" dur="500"/>
                                        <p:tgtEl>
                                          <p:spTgt spid="292"/>
                                        </p:tgtEl>
                                        <p:attrNameLst>
                                          <p:attrName>ppt_x</p:attrName>
                                        </p:attrNameLst>
                                      </p:cBhvr>
                                      <p:tavLst>
                                        <p:tav tm="0">
                                          <p:val>
                                            <p:strVal val="ppt_x"/>
                                          </p:val>
                                        </p:tav>
                                        <p:tav tm="100000">
                                          <p:val>
                                            <p:strVal val="ppt_x"/>
                                          </p:val>
                                        </p:tav>
                                      </p:tavLst>
                                    </p:anim>
                                    <p:anim calcmode="lin" valueType="num">
                                      <p:cBhvr additive="base">
                                        <p:cTn id="1222" dur="500"/>
                                        <p:tgtEl>
                                          <p:spTgt spid="292"/>
                                        </p:tgtEl>
                                        <p:attrNameLst>
                                          <p:attrName>ppt_y</p:attrName>
                                        </p:attrNameLst>
                                      </p:cBhvr>
                                      <p:tavLst>
                                        <p:tav tm="0">
                                          <p:val>
                                            <p:strVal val="ppt_y"/>
                                          </p:val>
                                        </p:tav>
                                        <p:tav tm="100000">
                                          <p:val>
                                            <p:strVal val="1+ppt_h/2"/>
                                          </p:val>
                                        </p:tav>
                                      </p:tavLst>
                                    </p:anim>
                                    <p:set>
                                      <p:cBhvr>
                                        <p:cTn id="1223" dur="1" fill="hold">
                                          <p:stCondLst>
                                            <p:cond delay="499"/>
                                          </p:stCondLst>
                                        </p:cTn>
                                        <p:tgtEl>
                                          <p:spTgt spid="292"/>
                                        </p:tgtEl>
                                        <p:attrNameLst>
                                          <p:attrName>style.visibility</p:attrName>
                                        </p:attrNameLst>
                                      </p:cBhvr>
                                      <p:to>
                                        <p:strVal val="hidden"/>
                                      </p:to>
                                    </p:set>
                                  </p:childTnLst>
                                </p:cTn>
                              </p:par>
                              <p:par>
                                <p:cTn id="1224" presetID="2" presetClass="exit" presetSubtype="4" fill="hold" grpId="2" nodeType="withEffect">
                                  <p:stCondLst>
                                    <p:cond delay="0"/>
                                  </p:stCondLst>
                                  <p:childTnLst>
                                    <p:anim calcmode="lin" valueType="num">
                                      <p:cBhvr additive="base">
                                        <p:cTn id="1225" dur="500"/>
                                        <p:tgtEl>
                                          <p:spTgt spid="291"/>
                                        </p:tgtEl>
                                        <p:attrNameLst>
                                          <p:attrName>ppt_x</p:attrName>
                                        </p:attrNameLst>
                                      </p:cBhvr>
                                      <p:tavLst>
                                        <p:tav tm="0">
                                          <p:val>
                                            <p:strVal val="ppt_x"/>
                                          </p:val>
                                        </p:tav>
                                        <p:tav tm="100000">
                                          <p:val>
                                            <p:strVal val="ppt_x"/>
                                          </p:val>
                                        </p:tav>
                                      </p:tavLst>
                                    </p:anim>
                                    <p:anim calcmode="lin" valueType="num">
                                      <p:cBhvr additive="base">
                                        <p:cTn id="1226" dur="500"/>
                                        <p:tgtEl>
                                          <p:spTgt spid="291"/>
                                        </p:tgtEl>
                                        <p:attrNameLst>
                                          <p:attrName>ppt_y</p:attrName>
                                        </p:attrNameLst>
                                      </p:cBhvr>
                                      <p:tavLst>
                                        <p:tav tm="0">
                                          <p:val>
                                            <p:strVal val="ppt_y"/>
                                          </p:val>
                                        </p:tav>
                                        <p:tav tm="100000">
                                          <p:val>
                                            <p:strVal val="1+ppt_h/2"/>
                                          </p:val>
                                        </p:tav>
                                      </p:tavLst>
                                    </p:anim>
                                    <p:set>
                                      <p:cBhvr>
                                        <p:cTn id="1227" dur="1" fill="hold">
                                          <p:stCondLst>
                                            <p:cond delay="499"/>
                                          </p:stCondLst>
                                        </p:cTn>
                                        <p:tgtEl>
                                          <p:spTgt spid="291"/>
                                        </p:tgtEl>
                                        <p:attrNameLst>
                                          <p:attrName>style.visibility</p:attrName>
                                        </p:attrNameLst>
                                      </p:cBhvr>
                                      <p:to>
                                        <p:strVal val="hidden"/>
                                      </p:to>
                                    </p:set>
                                  </p:childTnLst>
                                </p:cTn>
                              </p:par>
                              <p:par>
                                <p:cTn id="1228" presetID="2" presetClass="exit" presetSubtype="4" fill="hold" grpId="2" nodeType="withEffect">
                                  <p:stCondLst>
                                    <p:cond delay="0"/>
                                  </p:stCondLst>
                                  <p:childTnLst>
                                    <p:anim calcmode="lin" valueType="num">
                                      <p:cBhvr additive="base">
                                        <p:cTn id="1229" dur="500"/>
                                        <p:tgtEl>
                                          <p:spTgt spid="290"/>
                                        </p:tgtEl>
                                        <p:attrNameLst>
                                          <p:attrName>ppt_x</p:attrName>
                                        </p:attrNameLst>
                                      </p:cBhvr>
                                      <p:tavLst>
                                        <p:tav tm="0">
                                          <p:val>
                                            <p:strVal val="ppt_x"/>
                                          </p:val>
                                        </p:tav>
                                        <p:tav tm="100000">
                                          <p:val>
                                            <p:strVal val="ppt_x"/>
                                          </p:val>
                                        </p:tav>
                                      </p:tavLst>
                                    </p:anim>
                                    <p:anim calcmode="lin" valueType="num">
                                      <p:cBhvr additive="base">
                                        <p:cTn id="1230" dur="500"/>
                                        <p:tgtEl>
                                          <p:spTgt spid="290"/>
                                        </p:tgtEl>
                                        <p:attrNameLst>
                                          <p:attrName>ppt_y</p:attrName>
                                        </p:attrNameLst>
                                      </p:cBhvr>
                                      <p:tavLst>
                                        <p:tav tm="0">
                                          <p:val>
                                            <p:strVal val="ppt_y"/>
                                          </p:val>
                                        </p:tav>
                                        <p:tav tm="100000">
                                          <p:val>
                                            <p:strVal val="1+ppt_h/2"/>
                                          </p:val>
                                        </p:tav>
                                      </p:tavLst>
                                    </p:anim>
                                    <p:set>
                                      <p:cBhvr>
                                        <p:cTn id="1231" dur="1" fill="hold">
                                          <p:stCondLst>
                                            <p:cond delay="499"/>
                                          </p:stCondLst>
                                        </p:cTn>
                                        <p:tgtEl>
                                          <p:spTgt spid="290"/>
                                        </p:tgtEl>
                                        <p:attrNameLst>
                                          <p:attrName>style.visibility</p:attrName>
                                        </p:attrNameLst>
                                      </p:cBhvr>
                                      <p:to>
                                        <p:strVal val="hidden"/>
                                      </p:to>
                                    </p:set>
                                  </p:childTnLst>
                                </p:cTn>
                              </p:par>
                              <p:par>
                                <p:cTn id="1232" presetID="2" presetClass="exit" presetSubtype="4" fill="hold" grpId="2" nodeType="withEffect">
                                  <p:stCondLst>
                                    <p:cond delay="0"/>
                                  </p:stCondLst>
                                  <p:childTnLst>
                                    <p:anim calcmode="lin" valueType="num">
                                      <p:cBhvr additive="base">
                                        <p:cTn id="1233" dur="500"/>
                                        <p:tgtEl>
                                          <p:spTgt spid="9"/>
                                        </p:tgtEl>
                                        <p:attrNameLst>
                                          <p:attrName>ppt_x</p:attrName>
                                        </p:attrNameLst>
                                      </p:cBhvr>
                                      <p:tavLst>
                                        <p:tav tm="0">
                                          <p:val>
                                            <p:strVal val="ppt_x"/>
                                          </p:val>
                                        </p:tav>
                                        <p:tav tm="100000">
                                          <p:val>
                                            <p:strVal val="ppt_x"/>
                                          </p:val>
                                        </p:tav>
                                      </p:tavLst>
                                    </p:anim>
                                    <p:anim calcmode="lin" valueType="num">
                                      <p:cBhvr additive="base">
                                        <p:cTn id="1234" dur="500"/>
                                        <p:tgtEl>
                                          <p:spTgt spid="9"/>
                                        </p:tgtEl>
                                        <p:attrNameLst>
                                          <p:attrName>ppt_y</p:attrName>
                                        </p:attrNameLst>
                                      </p:cBhvr>
                                      <p:tavLst>
                                        <p:tav tm="0">
                                          <p:val>
                                            <p:strVal val="ppt_y"/>
                                          </p:val>
                                        </p:tav>
                                        <p:tav tm="100000">
                                          <p:val>
                                            <p:strVal val="1+ppt_h/2"/>
                                          </p:val>
                                        </p:tav>
                                      </p:tavLst>
                                    </p:anim>
                                    <p:set>
                                      <p:cBhvr>
                                        <p:cTn id="1235" dur="1" fill="hold">
                                          <p:stCondLst>
                                            <p:cond delay="499"/>
                                          </p:stCondLst>
                                        </p:cTn>
                                        <p:tgtEl>
                                          <p:spTgt spid="9"/>
                                        </p:tgtEl>
                                        <p:attrNameLst>
                                          <p:attrName>style.visibility</p:attrName>
                                        </p:attrNameLst>
                                      </p:cBhvr>
                                      <p:to>
                                        <p:strVal val="hidden"/>
                                      </p:to>
                                    </p:set>
                                  </p:childTnLst>
                                </p:cTn>
                              </p:par>
                              <p:par>
                                <p:cTn id="1236" presetID="2" presetClass="exit" presetSubtype="4" fill="hold" grpId="2" nodeType="withEffect">
                                  <p:stCondLst>
                                    <p:cond delay="0"/>
                                  </p:stCondLst>
                                  <p:childTnLst>
                                    <p:anim calcmode="lin" valueType="num">
                                      <p:cBhvr additive="base">
                                        <p:cTn id="1237" dur="500"/>
                                        <p:tgtEl>
                                          <p:spTgt spid="8"/>
                                        </p:tgtEl>
                                        <p:attrNameLst>
                                          <p:attrName>ppt_x</p:attrName>
                                        </p:attrNameLst>
                                      </p:cBhvr>
                                      <p:tavLst>
                                        <p:tav tm="0">
                                          <p:val>
                                            <p:strVal val="ppt_x"/>
                                          </p:val>
                                        </p:tav>
                                        <p:tav tm="100000">
                                          <p:val>
                                            <p:strVal val="ppt_x"/>
                                          </p:val>
                                        </p:tav>
                                      </p:tavLst>
                                    </p:anim>
                                    <p:anim calcmode="lin" valueType="num">
                                      <p:cBhvr additive="base">
                                        <p:cTn id="1238" dur="500"/>
                                        <p:tgtEl>
                                          <p:spTgt spid="8"/>
                                        </p:tgtEl>
                                        <p:attrNameLst>
                                          <p:attrName>ppt_y</p:attrName>
                                        </p:attrNameLst>
                                      </p:cBhvr>
                                      <p:tavLst>
                                        <p:tav tm="0">
                                          <p:val>
                                            <p:strVal val="ppt_y"/>
                                          </p:val>
                                        </p:tav>
                                        <p:tav tm="100000">
                                          <p:val>
                                            <p:strVal val="1+ppt_h/2"/>
                                          </p:val>
                                        </p:tav>
                                      </p:tavLst>
                                    </p:anim>
                                    <p:set>
                                      <p:cBhvr>
                                        <p:cTn id="1239" dur="1" fill="hold">
                                          <p:stCondLst>
                                            <p:cond delay="499"/>
                                          </p:stCondLst>
                                        </p:cTn>
                                        <p:tgtEl>
                                          <p:spTgt spid="8"/>
                                        </p:tgtEl>
                                        <p:attrNameLst>
                                          <p:attrName>style.visibility</p:attrName>
                                        </p:attrNameLst>
                                      </p:cBhvr>
                                      <p:to>
                                        <p:strVal val="hidden"/>
                                      </p:to>
                                    </p:set>
                                  </p:childTnLst>
                                </p:cTn>
                              </p:par>
                              <p:par>
                                <p:cTn id="1240" presetID="2" presetClass="exit" presetSubtype="4" fill="hold" nodeType="withEffect">
                                  <p:stCondLst>
                                    <p:cond delay="0"/>
                                  </p:stCondLst>
                                  <p:childTnLst>
                                    <p:anim calcmode="lin" valueType="num">
                                      <p:cBhvr additive="base">
                                        <p:cTn id="1241" dur="500"/>
                                        <p:tgtEl>
                                          <p:spTgt spid="3"/>
                                        </p:tgtEl>
                                        <p:attrNameLst>
                                          <p:attrName>ppt_x</p:attrName>
                                        </p:attrNameLst>
                                      </p:cBhvr>
                                      <p:tavLst>
                                        <p:tav tm="0">
                                          <p:val>
                                            <p:strVal val="ppt_x"/>
                                          </p:val>
                                        </p:tav>
                                        <p:tav tm="100000">
                                          <p:val>
                                            <p:strVal val="ppt_x"/>
                                          </p:val>
                                        </p:tav>
                                      </p:tavLst>
                                    </p:anim>
                                    <p:anim calcmode="lin" valueType="num">
                                      <p:cBhvr additive="base">
                                        <p:cTn id="1242" dur="500"/>
                                        <p:tgtEl>
                                          <p:spTgt spid="3"/>
                                        </p:tgtEl>
                                        <p:attrNameLst>
                                          <p:attrName>ppt_y</p:attrName>
                                        </p:attrNameLst>
                                      </p:cBhvr>
                                      <p:tavLst>
                                        <p:tav tm="0">
                                          <p:val>
                                            <p:strVal val="ppt_y"/>
                                          </p:val>
                                        </p:tav>
                                        <p:tav tm="100000">
                                          <p:val>
                                            <p:strVal val="1+ppt_h/2"/>
                                          </p:val>
                                        </p:tav>
                                      </p:tavLst>
                                    </p:anim>
                                    <p:set>
                                      <p:cBhvr>
                                        <p:cTn id="1243" dur="1" fill="hold">
                                          <p:stCondLst>
                                            <p:cond delay="499"/>
                                          </p:stCondLst>
                                        </p:cTn>
                                        <p:tgtEl>
                                          <p:spTgt spid="3"/>
                                        </p:tgtEl>
                                        <p:attrNameLst>
                                          <p:attrName>style.visibility</p:attrName>
                                        </p:attrNameLst>
                                      </p:cBhvr>
                                      <p:to>
                                        <p:strVal val="hidden"/>
                                      </p:to>
                                    </p:set>
                                  </p:childTnLst>
                                </p:cTn>
                              </p:par>
                              <p:par>
                                <p:cTn id="1244" presetID="10" presetClass="exit" presetSubtype="0" fill="hold" nodeType="withEffect">
                                  <p:stCondLst>
                                    <p:cond delay="0"/>
                                  </p:stCondLst>
                                  <p:childTnLst>
                                    <p:animEffect transition="out" filter="fade">
                                      <p:cBhvr>
                                        <p:cTn id="1245" dur="500"/>
                                        <p:tgtEl>
                                          <p:spTgt spid="1026"/>
                                        </p:tgtEl>
                                      </p:cBhvr>
                                    </p:animEffect>
                                    <p:set>
                                      <p:cBhvr>
                                        <p:cTn id="1246" dur="1" fill="hold">
                                          <p:stCondLst>
                                            <p:cond delay="4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291"/>
                  </p:tgtEl>
                </p:cond>
              </p:nextCondLst>
            </p:seq>
            <p:seq concurrent="1" nextAc="seek">
              <p:cTn id="1247" restart="whenNotActive" fill="hold" evtFilter="cancelBubble" nodeType="interactiveSeq">
                <p:stCondLst>
                  <p:cond evt="onClick" delay="0">
                    <p:tgtEl>
                      <p:spTgt spid="290"/>
                    </p:tgtEl>
                  </p:cond>
                </p:stCondLst>
                <p:endSync evt="end" delay="0">
                  <p:rtn val="all"/>
                </p:endSync>
                <p:childTnLst>
                  <p:par>
                    <p:cTn id="1248" fill="hold">
                      <p:stCondLst>
                        <p:cond delay="0"/>
                      </p:stCondLst>
                      <p:childTnLst>
                        <p:par>
                          <p:cTn id="1249" fill="hold">
                            <p:stCondLst>
                              <p:cond delay="0"/>
                            </p:stCondLst>
                            <p:childTnLst>
                              <p:par>
                                <p:cTn id="1250" presetID="2" presetClass="exit" presetSubtype="4" fill="hold" grpId="3" nodeType="clickEffect">
                                  <p:stCondLst>
                                    <p:cond delay="0"/>
                                  </p:stCondLst>
                                  <p:childTnLst>
                                    <p:anim calcmode="lin" valueType="num">
                                      <p:cBhvr additive="base">
                                        <p:cTn id="1251" dur="500"/>
                                        <p:tgtEl>
                                          <p:spTgt spid="292"/>
                                        </p:tgtEl>
                                        <p:attrNameLst>
                                          <p:attrName>ppt_x</p:attrName>
                                        </p:attrNameLst>
                                      </p:cBhvr>
                                      <p:tavLst>
                                        <p:tav tm="0">
                                          <p:val>
                                            <p:strVal val="ppt_x"/>
                                          </p:val>
                                        </p:tav>
                                        <p:tav tm="100000">
                                          <p:val>
                                            <p:strVal val="ppt_x"/>
                                          </p:val>
                                        </p:tav>
                                      </p:tavLst>
                                    </p:anim>
                                    <p:anim calcmode="lin" valueType="num">
                                      <p:cBhvr additive="base">
                                        <p:cTn id="1252" dur="500"/>
                                        <p:tgtEl>
                                          <p:spTgt spid="292"/>
                                        </p:tgtEl>
                                        <p:attrNameLst>
                                          <p:attrName>ppt_y</p:attrName>
                                        </p:attrNameLst>
                                      </p:cBhvr>
                                      <p:tavLst>
                                        <p:tav tm="0">
                                          <p:val>
                                            <p:strVal val="ppt_y"/>
                                          </p:val>
                                        </p:tav>
                                        <p:tav tm="100000">
                                          <p:val>
                                            <p:strVal val="1+ppt_h/2"/>
                                          </p:val>
                                        </p:tav>
                                      </p:tavLst>
                                    </p:anim>
                                    <p:set>
                                      <p:cBhvr>
                                        <p:cTn id="1253" dur="1" fill="hold">
                                          <p:stCondLst>
                                            <p:cond delay="499"/>
                                          </p:stCondLst>
                                        </p:cTn>
                                        <p:tgtEl>
                                          <p:spTgt spid="292"/>
                                        </p:tgtEl>
                                        <p:attrNameLst>
                                          <p:attrName>style.visibility</p:attrName>
                                        </p:attrNameLst>
                                      </p:cBhvr>
                                      <p:to>
                                        <p:strVal val="hidden"/>
                                      </p:to>
                                    </p:set>
                                  </p:childTnLst>
                                </p:cTn>
                              </p:par>
                              <p:par>
                                <p:cTn id="1254" presetID="2" presetClass="exit" presetSubtype="4" fill="hold" grpId="3" nodeType="withEffect">
                                  <p:stCondLst>
                                    <p:cond delay="0"/>
                                  </p:stCondLst>
                                  <p:childTnLst>
                                    <p:anim calcmode="lin" valueType="num">
                                      <p:cBhvr additive="base">
                                        <p:cTn id="1255" dur="500"/>
                                        <p:tgtEl>
                                          <p:spTgt spid="291"/>
                                        </p:tgtEl>
                                        <p:attrNameLst>
                                          <p:attrName>ppt_x</p:attrName>
                                        </p:attrNameLst>
                                      </p:cBhvr>
                                      <p:tavLst>
                                        <p:tav tm="0">
                                          <p:val>
                                            <p:strVal val="ppt_x"/>
                                          </p:val>
                                        </p:tav>
                                        <p:tav tm="100000">
                                          <p:val>
                                            <p:strVal val="ppt_x"/>
                                          </p:val>
                                        </p:tav>
                                      </p:tavLst>
                                    </p:anim>
                                    <p:anim calcmode="lin" valueType="num">
                                      <p:cBhvr additive="base">
                                        <p:cTn id="1256" dur="500"/>
                                        <p:tgtEl>
                                          <p:spTgt spid="291"/>
                                        </p:tgtEl>
                                        <p:attrNameLst>
                                          <p:attrName>ppt_y</p:attrName>
                                        </p:attrNameLst>
                                      </p:cBhvr>
                                      <p:tavLst>
                                        <p:tav tm="0">
                                          <p:val>
                                            <p:strVal val="ppt_y"/>
                                          </p:val>
                                        </p:tav>
                                        <p:tav tm="100000">
                                          <p:val>
                                            <p:strVal val="1+ppt_h/2"/>
                                          </p:val>
                                        </p:tav>
                                      </p:tavLst>
                                    </p:anim>
                                    <p:set>
                                      <p:cBhvr>
                                        <p:cTn id="1257" dur="1" fill="hold">
                                          <p:stCondLst>
                                            <p:cond delay="499"/>
                                          </p:stCondLst>
                                        </p:cTn>
                                        <p:tgtEl>
                                          <p:spTgt spid="291"/>
                                        </p:tgtEl>
                                        <p:attrNameLst>
                                          <p:attrName>style.visibility</p:attrName>
                                        </p:attrNameLst>
                                      </p:cBhvr>
                                      <p:to>
                                        <p:strVal val="hidden"/>
                                      </p:to>
                                    </p:set>
                                  </p:childTnLst>
                                </p:cTn>
                              </p:par>
                              <p:par>
                                <p:cTn id="1258" presetID="2" presetClass="exit" presetSubtype="4" fill="hold" grpId="3" nodeType="withEffect">
                                  <p:stCondLst>
                                    <p:cond delay="0"/>
                                  </p:stCondLst>
                                  <p:childTnLst>
                                    <p:anim calcmode="lin" valueType="num">
                                      <p:cBhvr additive="base">
                                        <p:cTn id="1259" dur="500"/>
                                        <p:tgtEl>
                                          <p:spTgt spid="290"/>
                                        </p:tgtEl>
                                        <p:attrNameLst>
                                          <p:attrName>ppt_x</p:attrName>
                                        </p:attrNameLst>
                                      </p:cBhvr>
                                      <p:tavLst>
                                        <p:tav tm="0">
                                          <p:val>
                                            <p:strVal val="ppt_x"/>
                                          </p:val>
                                        </p:tav>
                                        <p:tav tm="100000">
                                          <p:val>
                                            <p:strVal val="ppt_x"/>
                                          </p:val>
                                        </p:tav>
                                      </p:tavLst>
                                    </p:anim>
                                    <p:anim calcmode="lin" valueType="num">
                                      <p:cBhvr additive="base">
                                        <p:cTn id="1260" dur="500"/>
                                        <p:tgtEl>
                                          <p:spTgt spid="290"/>
                                        </p:tgtEl>
                                        <p:attrNameLst>
                                          <p:attrName>ppt_y</p:attrName>
                                        </p:attrNameLst>
                                      </p:cBhvr>
                                      <p:tavLst>
                                        <p:tav tm="0">
                                          <p:val>
                                            <p:strVal val="ppt_y"/>
                                          </p:val>
                                        </p:tav>
                                        <p:tav tm="100000">
                                          <p:val>
                                            <p:strVal val="1+ppt_h/2"/>
                                          </p:val>
                                        </p:tav>
                                      </p:tavLst>
                                    </p:anim>
                                    <p:set>
                                      <p:cBhvr>
                                        <p:cTn id="1261" dur="1" fill="hold">
                                          <p:stCondLst>
                                            <p:cond delay="499"/>
                                          </p:stCondLst>
                                        </p:cTn>
                                        <p:tgtEl>
                                          <p:spTgt spid="290"/>
                                        </p:tgtEl>
                                        <p:attrNameLst>
                                          <p:attrName>style.visibility</p:attrName>
                                        </p:attrNameLst>
                                      </p:cBhvr>
                                      <p:to>
                                        <p:strVal val="hidden"/>
                                      </p:to>
                                    </p:set>
                                  </p:childTnLst>
                                </p:cTn>
                              </p:par>
                              <p:par>
                                <p:cTn id="1262" presetID="2" presetClass="exit" presetSubtype="4" fill="hold" grpId="3" nodeType="withEffect">
                                  <p:stCondLst>
                                    <p:cond delay="0"/>
                                  </p:stCondLst>
                                  <p:childTnLst>
                                    <p:anim calcmode="lin" valueType="num">
                                      <p:cBhvr additive="base">
                                        <p:cTn id="1263" dur="500"/>
                                        <p:tgtEl>
                                          <p:spTgt spid="9"/>
                                        </p:tgtEl>
                                        <p:attrNameLst>
                                          <p:attrName>ppt_x</p:attrName>
                                        </p:attrNameLst>
                                      </p:cBhvr>
                                      <p:tavLst>
                                        <p:tav tm="0">
                                          <p:val>
                                            <p:strVal val="ppt_x"/>
                                          </p:val>
                                        </p:tav>
                                        <p:tav tm="100000">
                                          <p:val>
                                            <p:strVal val="ppt_x"/>
                                          </p:val>
                                        </p:tav>
                                      </p:tavLst>
                                    </p:anim>
                                    <p:anim calcmode="lin" valueType="num">
                                      <p:cBhvr additive="base">
                                        <p:cTn id="1264" dur="500"/>
                                        <p:tgtEl>
                                          <p:spTgt spid="9"/>
                                        </p:tgtEl>
                                        <p:attrNameLst>
                                          <p:attrName>ppt_y</p:attrName>
                                        </p:attrNameLst>
                                      </p:cBhvr>
                                      <p:tavLst>
                                        <p:tav tm="0">
                                          <p:val>
                                            <p:strVal val="ppt_y"/>
                                          </p:val>
                                        </p:tav>
                                        <p:tav tm="100000">
                                          <p:val>
                                            <p:strVal val="1+ppt_h/2"/>
                                          </p:val>
                                        </p:tav>
                                      </p:tavLst>
                                    </p:anim>
                                    <p:set>
                                      <p:cBhvr>
                                        <p:cTn id="1265" dur="1" fill="hold">
                                          <p:stCondLst>
                                            <p:cond delay="499"/>
                                          </p:stCondLst>
                                        </p:cTn>
                                        <p:tgtEl>
                                          <p:spTgt spid="9"/>
                                        </p:tgtEl>
                                        <p:attrNameLst>
                                          <p:attrName>style.visibility</p:attrName>
                                        </p:attrNameLst>
                                      </p:cBhvr>
                                      <p:to>
                                        <p:strVal val="hidden"/>
                                      </p:to>
                                    </p:set>
                                  </p:childTnLst>
                                </p:cTn>
                              </p:par>
                              <p:par>
                                <p:cTn id="1266" presetID="2" presetClass="exit" presetSubtype="4" fill="hold" grpId="3" nodeType="withEffect">
                                  <p:stCondLst>
                                    <p:cond delay="0"/>
                                  </p:stCondLst>
                                  <p:childTnLst>
                                    <p:anim calcmode="lin" valueType="num">
                                      <p:cBhvr additive="base">
                                        <p:cTn id="1267" dur="500"/>
                                        <p:tgtEl>
                                          <p:spTgt spid="8"/>
                                        </p:tgtEl>
                                        <p:attrNameLst>
                                          <p:attrName>ppt_x</p:attrName>
                                        </p:attrNameLst>
                                      </p:cBhvr>
                                      <p:tavLst>
                                        <p:tav tm="0">
                                          <p:val>
                                            <p:strVal val="ppt_x"/>
                                          </p:val>
                                        </p:tav>
                                        <p:tav tm="100000">
                                          <p:val>
                                            <p:strVal val="ppt_x"/>
                                          </p:val>
                                        </p:tav>
                                      </p:tavLst>
                                    </p:anim>
                                    <p:anim calcmode="lin" valueType="num">
                                      <p:cBhvr additive="base">
                                        <p:cTn id="1268" dur="500"/>
                                        <p:tgtEl>
                                          <p:spTgt spid="8"/>
                                        </p:tgtEl>
                                        <p:attrNameLst>
                                          <p:attrName>ppt_y</p:attrName>
                                        </p:attrNameLst>
                                      </p:cBhvr>
                                      <p:tavLst>
                                        <p:tav tm="0">
                                          <p:val>
                                            <p:strVal val="ppt_y"/>
                                          </p:val>
                                        </p:tav>
                                        <p:tav tm="100000">
                                          <p:val>
                                            <p:strVal val="1+ppt_h/2"/>
                                          </p:val>
                                        </p:tav>
                                      </p:tavLst>
                                    </p:anim>
                                    <p:set>
                                      <p:cBhvr>
                                        <p:cTn id="1269" dur="1" fill="hold">
                                          <p:stCondLst>
                                            <p:cond delay="499"/>
                                          </p:stCondLst>
                                        </p:cTn>
                                        <p:tgtEl>
                                          <p:spTgt spid="8"/>
                                        </p:tgtEl>
                                        <p:attrNameLst>
                                          <p:attrName>style.visibility</p:attrName>
                                        </p:attrNameLst>
                                      </p:cBhvr>
                                      <p:to>
                                        <p:strVal val="hidden"/>
                                      </p:to>
                                    </p:set>
                                  </p:childTnLst>
                                </p:cTn>
                              </p:par>
                              <p:par>
                                <p:cTn id="1270" presetID="2" presetClass="exit" presetSubtype="4" fill="hold" nodeType="withEffect">
                                  <p:stCondLst>
                                    <p:cond delay="0"/>
                                  </p:stCondLst>
                                  <p:childTnLst>
                                    <p:anim calcmode="lin" valueType="num">
                                      <p:cBhvr additive="base">
                                        <p:cTn id="1271" dur="500"/>
                                        <p:tgtEl>
                                          <p:spTgt spid="3"/>
                                        </p:tgtEl>
                                        <p:attrNameLst>
                                          <p:attrName>ppt_x</p:attrName>
                                        </p:attrNameLst>
                                      </p:cBhvr>
                                      <p:tavLst>
                                        <p:tav tm="0">
                                          <p:val>
                                            <p:strVal val="ppt_x"/>
                                          </p:val>
                                        </p:tav>
                                        <p:tav tm="100000">
                                          <p:val>
                                            <p:strVal val="ppt_x"/>
                                          </p:val>
                                        </p:tav>
                                      </p:tavLst>
                                    </p:anim>
                                    <p:anim calcmode="lin" valueType="num">
                                      <p:cBhvr additive="base">
                                        <p:cTn id="1272" dur="500"/>
                                        <p:tgtEl>
                                          <p:spTgt spid="3"/>
                                        </p:tgtEl>
                                        <p:attrNameLst>
                                          <p:attrName>ppt_y</p:attrName>
                                        </p:attrNameLst>
                                      </p:cBhvr>
                                      <p:tavLst>
                                        <p:tav tm="0">
                                          <p:val>
                                            <p:strVal val="ppt_y"/>
                                          </p:val>
                                        </p:tav>
                                        <p:tav tm="100000">
                                          <p:val>
                                            <p:strVal val="1+ppt_h/2"/>
                                          </p:val>
                                        </p:tav>
                                      </p:tavLst>
                                    </p:anim>
                                    <p:set>
                                      <p:cBhvr>
                                        <p:cTn id="1273" dur="1" fill="hold">
                                          <p:stCondLst>
                                            <p:cond delay="499"/>
                                          </p:stCondLst>
                                        </p:cTn>
                                        <p:tgtEl>
                                          <p:spTgt spid="3"/>
                                        </p:tgtEl>
                                        <p:attrNameLst>
                                          <p:attrName>style.visibility</p:attrName>
                                        </p:attrNameLst>
                                      </p:cBhvr>
                                      <p:to>
                                        <p:strVal val="hidden"/>
                                      </p:to>
                                    </p:set>
                                  </p:childTnLst>
                                </p:cTn>
                              </p:par>
                              <p:par>
                                <p:cTn id="1274" presetID="10" presetClass="exit" presetSubtype="0" fill="hold" nodeType="withEffect">
                                  <p:stCondLst>
                                    <p:cond delay="0"/>
                                  </p:stCondLst>
                                  <p:childTnLst>
                                    <p:animEffect transition="out" filter="fade">
                                      <p:cBhvr>
                                        <p:cTn id="1275" dur="500"/>
                                        <p:tgtEl>
                                          <p:spTgt spid="1026"/>
                                        </p:tgtEl>
                                      </p:cBhvr>
                                    </p:animEffect>
                                    <p:set>
                                      <p:cBhvr>
                                        <p:cTn id="1276" dur="1" fill="hold">
                                          <p:stCondLst>
                                            <p:cond delay="4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290"/>
                  </p:tgtEl>
                </p:cond>
              </p:nextCondLst>
            </p:seq>
            <p:seq concurrent="1" nextAc="seek">
              <p:cTn id="1277" restart="whenNotActive" fill="hold" evtFilter="cancelBubble" nodeType="interactiveSeq">
                <p:stCondLst>
                  <p:cond evt="onClick" delay="0">
                    <p:tgtEl>
                      <p:spTgt spid="9"/>
                    </p:tgtEl>
                  </p:cond>
                </p:stCondLst>
                <p:endSync evt="end" delay="0">
                  <p:rtn val="all"/>
                </p:endSync>
                <p:childTnLst>
                  <p:par>
                    <p:cTn id="1278" fill="hold">
                      <p:stCondLst>
                        <p:cond delay="0"/>
                      </p:stCondLst>
                      <p:childTnLst>
                        <p:par>
                          <p:cTn id="1279" fill="hold">
                            <p:stCondLst>
                              <p:cond delay="0"/>
                            </p:stCondLst>
                            <p:childTnLst>
                              <p:par>
                                <p:cTn id="1280" presetID="2" presetClass="exit" presetSubtype="4" fill="hold" grpId="4" nodeType="clickEffect">
                                  <p:stCondLst>
                                    <p:cond delay="0"/>
                                  </p:stCondLst>
                                  <p:childTnLst>
                                    <p:anim calcmode="lin" valueType="num">
                                      <p:cBhvr additive="base">
                                        <p:cTn id="1281" dur="500"/>
                                        <p:tgtEl>
                                          <p:spTgt spid="292"/>
                                        </p:tgtEl>
                                        <p:attrNameLst>
                                          <p:attrName>ppt_x</p:attrName>
                                        </p:attrNameLst>
                                      </p:cBhvr>
                                      <p:tavLst>
                                        <p:tav tm="0">
                                          <p:val>
                                            <p:strVal val="ppt_x"/>
                                          </p:val>
                                        </p:tav>
                                        <p:tav tm="100000">
                                          <p:val>
                                            <p:strVal val="ppt_x"/>
                                          </p:val>
                                        </p:tav>
                                      </p:tavLst>
                                    </p:anim>
                                    <p:anim calcmode="lin" valueType="num">
                                      <p:cBhvr additive="base">
                                        <p:cTn id="1282" dur="500"/>
                                        <p:tgtEl>
                                          <p:spTgt spid="292"/>
                                        </p:tgtEl>
                                        <p:attrNameLst>
                                          <p:attrName>ppt_y</p:attrName>
                                        </p:attrNameLst>
                                      </p:cBhvr>
                                      <p:tavLst>
                                        <p:tav tm="0">
                                          <p:val>
                                            <p:strVal val="ppt_y"/>
                                          </p:val>
                                        </p:tav>
                                        <p:tav tm="100000">
                                          <p:val>
                                            <p:strVal val="1+ppt_h/2"/>
                                          </p:val>
                                        </p:tav>
                                      </p:tavLst>
                                    </p:anim>
                                    <p:set>
                                      <p:cBhvr>
                                        <p:cTn id="1283" dur="1" fill="hold">
                                          <p:stCondLst>
                                            <p:cond delay="499"/>
                                          </p:stCondLst>
                                        </p:cTn>
                                        <p:tgtEl>
                                          <p:spTgt spid="292"/>
                                        </p:tgtEl>
                                        <p:attrNameLst>
                                          <p:attrName>style.visibility</p:attrName>
                                        </p:attrNameLst>
                                      </p:cBhvr>
                                      <p:to>
                                        <p:strVal val="hidden"/>
                                      </p:to>
                                    </p:set>
                                  </p:childTnLst>
                                </p:cTn>
                              </p:par>
                              <p:par>
                                <p:cTn id="1284" presetID="2" presetClass="exit" presetSubtype="4" fill="hold" grpId="4" nodeType="withEffect">
                                  <p:stCondLst>
                                    <p:cond delay="0"/>
                                  </p:stCondLst>
                                  <p:childTnLst>
                                    <p:anim calcmode="lin" valueType="num">
                                      <p:cBhvr additive="base">
                                        <p:cTn id="1285" dur="500"/>
                                        <p:tgtEl>
                                          <p:spTgt spid="291"/>
                                        </p:tgtEl>
                                        <p:attrNameLst>
                                          <p:attrName>ppt_x</p:attrName>
                                        </p:attrNameLst>
                                      </p:cBhvr>
                                      <p:tavLst>
                                        <p:tav tm="0">
                                          <p:val>
                                            <p:strVal val="ppt_x"/>
                                          </p:val>
                                        </p:tav>
                                        <p:tav tm="100000">
                                          <p:val>
                                            <p:strVal val="ppt_x"/>
                                          </p:val>
                                        </p:tav>
                                      </p:tavLst>
                                    </p:anim>
                                    <p:anim calcmode="lin" valueType="num">
                                      <p:cBhvr additive="base">
                                        <p:cTn id="1286" dur="500"/>
                                        <p:tgtEl>
                                          <p:spTgt spid="291"/>
                                        </p:tgtEl>
                                        <p:attrNameLst>
                                          <p:attrName>ppt_y</p:attrName>
                                        </p:attrNameLst>
                                      </p:cBhvr>
                                      <p:tavLst>
                                        <p:tav tm="0">
                                          <p:val>
                                            <p:strVal val="ppt_y"/>
                                          </p:val>
                                        </p:tav>
                                        <p:tav tm="100000">
                                          <p:val>
                                            <p:strVal val="1+ppt_h/2"/>
                                          </p:val>
                                        </p:tav>
                                      </p:tavLst>
                                    </p:anim>
                                    <p:set>
                                      <p:cBhvr>
                                        <p:cTn id="1287" dur="1" fill="hold">
                                          <p:stCondLst>
                                            <p:cond delay="499"/>
                                          </p:stCondLst>
                                        </p:cTn>
                                        <p:tgtEl>
                                          <p:spTgt spid="291"/>
                                        </p:tgtEl>
                                        <p:attrNameLst>
                                          <p:attrName>style.visibility</p:attrName>
                                        </p:attrNameLst>
                                      </p:cBhvr>
                                      <p:to>
                                        <p:strVal val="hidden"/>
                                      </p:to>
                                    </p:set>
                                  </p:childTnLst>
                                </p:cTn>
                              </p:par>
                              <p:par>
                                <p:cTn id="1288" presetID="2" presetClass="exit" presetSubtype="4" fill="hold" grpId="4" nodeType="withEffect">
                                  <p:stCondLst>
                                    <p:cond delay="0"/>
                                  </p:stCondLst>
                                  <p:childTnLst>
                                    <p:anim calcmode="lin" valueType="num">
                                      <p:cBhvr additive="base">
                                        <p:cTn id="1289" dur="500"/>
                                        <p:tgtEl>
                                          <p:spTgt spid="290"/>
                                        </p:tgtEl>
                                        <p:attrNameLst>
                                          <p:attrName>ppt_x</p:attrName>
                                        </p:attrNameLst>
                                      </p:cBhvr>
                                      <p:tavLst>
                                        <p:tav tm="0">
                                          <p:val>
                                            <p:strVal val="ppt_x"/>
                                          </p:val>
                                        </p:tav>
                                        <p:tav tm="100000">
                                          <p:val>
                                            <p:strVal val="ppt_x"/>
                                          </p:val>
                                        </p:tav>
                                      </p:tavLst>
                                    </p:anim>
                                    <p:anim calcmode="lin" valueType="num">
                                      <p:cBhvr additive="base">
                                        <p:cTn id="1290" dur="500"/>
                                        <p:tgtEl>
                                          <p:spTgt spid="290"/>
                                        </p:tgtEl>
                                        <p:attrNameLst>
                                          <p:attrName>ppt_y</p:attrName>
                                        </p:attrNameLst>
                                      </p:cBhvr>
                                      <p:tavLst>
                                        <p:tav tm="0">
                                          <p:val>
                                            <p:strVal val="ppt_y"/>
                                          </p:val>
                                        </p:tav>
                                        <p:tav tm="100000">
                                          <p:val>
                                            <p:strVal val="1+ppt_h/2"/>
                                          </p:val>
                                        </p:tav>
                                      </p:tavLst>
                                    </p:anim>
                                    <p:set>
                                      <p:cBhvr>
                                        <p:cTn id="1291" dur="1" fill="hold">
                                          <p:stCondLst>
                                            <p:cond delay="499"/>
                                          </p:stCondLst>
                                        </p:cTn>
                                        <p:tgtEl>
                                          <p:spTgt spid="290"/>
                                        </p:tgtEl>
                                        <p:attrNameLst>
                                          <p:attrName>style.visibility</p:attrName>
                                        </p:attrNameLst>
                                      </p:cBhvr>
                                      <p:to>
                                        <p:strVal val="hidden"/>
                                      </p:to>
                                    </p:set>
                                  </p:childTnLst>
                                </p:cTn>
                              </p:par>
                              <p:par>
                                <p:cTn id="1292" presetID="2" presetClass="exit" presetSubtype="4" fill="hold" grpId="4" nodeType="withEffect">
                                  <p:stCondLst>
                                    <p:cond delay="0"/>
                                  </p:stCondLst>
                                  <p:childTnLst>
                                    <p:anim calcmode="lin" valueType="num">
                                      <p:cBhvr additive="base">
                                        <p:cTn id="1293" dur="500"/>
                                        <p:tgtEl>
                                          <p:spTgt spid="9"/>
                                        </p:tgtEl>
                                        <p:attrNameLst>
                                          <p:attrName>ppt_x</p:attrName>
                                        </p:attrNameLst>
                                      </p:cBhvr>
                                      <p:tavLst>
                                        <p:tav tm="0">
                                          <p:val>
                                            <p:strVal val="ppt_x"/>
                                          </p:val>
                                        </p:tav>
                                        <p:tav tm="100000">
                                          <p:val>
                                            <p:strVal val="ppt_x"/>
                                          </p:val>
                                        </p:tav>
                                      </p:tavLst>
                                    </p:anim>
                                    <p:anim calcmode="lin" valueType="num">
                                      <p:cBhvr additive="base">
                                        <p:cTn id="1294" dur="500"/>
                                        <p:tgtEl>
                                          <p:spTgt spid="9"/>
                                        </p:tgtEl>
                                        <p:attrNameLst>
                                          <p:attrName>ppt_y</p:attrName>
                                        </p:attrNameLst>
                                      </p:cBhvr>
                                      <p:tavLst>
                                        <p:tav tm="0">
                                          <p:val>
                                            <p:strVal val="ppt_y"/>
                                          </p:val>
                                        </p:tav>
                                        <p:tav tm="100000">
                                          <p:val>
                                            <p:strVal val="1+ppt_h/2"/>
                                          </p:val>
                                        </p:tav>
                                      </p:tavLst>
                                    </p:anim>
                                    <p:set>
                                      <p:cBhvr>
                                        <p:cTn id="1295" dur="1" fill="hold">
                                          <p:stCondLst>
                                            <p:cond delay="499"/>
                                          </p:stCondLst>
                                        </p:cTn>
                                        <p:tgtEl>
                                          <p:spTgt spid="9"/>
                                        </p:tgtEl>
                                        <p:attrNameLst>
                                          <p:attrName>style.visibility</p:attrName>
                                        </p:attrNameLst>
                                      </p:cBhvr>
                                      <p:to>
                                        <p:strVal val="hidden"/>
                                      </p:to>
                                    </p:set>
                                  </p:childTnLst>
                                </p:cTn>
                              </p:par>
                              <p:par>
                                <p:cTn id="1296" presetID="2" presetClass="exit" presetSubtype="4" fill="hold" grpId="4" nodeType="withEffect">
                                  <p:stCondLst>
                                    <p:cond delay="0"/>
                                  </p:stCondLst>
                                  <p:childTnLst>
                                    <p:anim calcmode="lin" valueType="num">
                                      <p:cBhvr additive="base">
                                        <p:cTn id="1297" dur="500"/>
                                        <p:tgtEl>
                                          <p:spTgt spid="8"/>
                                        </p:tgtEl>
                                        <p:attrNameLst>
                                          <p:attrName>ppt_x</p:attrName>
                                        </p:attrNameLst>
                                      </p:cBhvr>
                                      <p:tavLst>
                                        <p:tav tm="0">
                                          <p:val>
                                            <p:strVal val="ppt_x"/>
                                          </p:val>
                                        </p:tav>
                                        <p:tav tm="100000">
                                          <p:val>
                                            <p:strVal val="ppt_x"/>
                                          </p:val>
                                        </p:tav>
                                      </p:tavLst>
                                    </p:anim>
                                    <p:anim calcmode="lin" valueType="num">
                                      <p:cBhvr additive="base">
                                        <p:cTn id="1298" dur="500"/>
                                        <p:tgtEl>
                                          <p:spTgt spid="8"/>
                                        </p:tgtEl>
                                        <p:attrNameLst>
                                          <p:attrName>ppt_y</p:attrName>
                                        </p:attrNameLst>
                                      </p:cBhvr>
                                      <p:tavLst>
                                        <p:tav tm="0">
                                          <p:val>
                                            <p:strVal val="ppt_y"/>
                                          </p:val>
                                        </p:tav>
                                        <p:tav tm="100000">
                                          <p:val>
                                            <p:strVal val="1+ppt_h/2"/>
                                          </p:val>
                                        </p:tav>
                                      </p:tavLst>
                                    </p:anim>
                                    <p:set>
                                      <p:cBhvr>
                                        <p:cTn id="1299" dur="1" fill="hold">
                                          <p:stCondLst>
                                            <p:cond delay="499"/>
                                          </p:stCondLst>
                                        </p:cTn>
                                        <p:tgtEl>
                                          <p:spTgt spid="8"/>
                                        </p:tgtEl>
                                        <p:attrNameLst>
                                          <p:attrName>style.visibility</p:attrName>
                                        </p:attrNameLst>
                                      </p:cBhvr>
                                      <p:to>
                                        <p:strVal val="hidden"/>
                                      </p:to>
                                    </p:set>
                                  </p:childTnLst>
                                </p:cTn>
                              </p:par>
                              <p:par>
                                <p:cTn id="1300" presetID="2" presetClass="exit" presetSubtype="4" fill="hold" nodeType="withEffect">
                                  <p:stCondLst>
                                    <p:cond delay="0"/>
                                  </p:stCondLst>
                                  <p:childTnLst>
                                    <p:anim calcmode="lin" valueType="num">
                                      <p:cBhvr additive="base">
                                        <p:cTn id="1301" dur="500"/>
                                        <p:tgtEl>
                                          <p:spTgt spid="3"/>
                                        </p:tgtEl>
                                        <p:attrNameLst>
                                          <p:attrName>ppt_x</p:attrName>
                                        </p:attrNameLst>
                                      </p:cBhvr>
                                      <p:tavLst>
                                        <p:tav tm="0">
                                          <p:val>
                                            <p:strVal val="ppt_x"/>
                                          </p:val>
                                        </p:tav>
                                        <p:tav tm="100000">
                                          <p:val>
                                            <p:strVal val="ppt_x"/>
                                          </p:val>
                                        </p:tav>
                                      </p:tavLst>
                                    </p:anim>
                                    <p:anim calcmode="lin" valueType="num">
                                      <p:cBhvr additive="base">
                                        <p:cTn id="1302" dur="500"/>
                                        <p:tgtEl>
                                          <p:spTgt spid="3"/>
                                        </p:tgtEl>
                                        <p:attrNameLst>
                                          <p:attrName>ppt_y</p:attrName>
                                        </p:attrNameLst>
                                      </p:cBhvr>
                                      <p:tavLst>
                                        <p:tav tm="0">
                                          <p:val>
                                            <p:strVal val="ppt_y"/>
                                          </p:val>
                                        </p:tav>
                                        <p:tav tm="100000">
                                          <p:val>
                                            <p:strVal val="1+ppt_h/2"/>
                                          </p:val>
                                        </p:tav>
                                      </p:tavLst>
                                    </p:anim>
                                    <p:set>
                                      <p:cBhvr>
                                        <p:cTn id="1303" dur="1" fill="hold">
                                          <p:stCondLst>
                                            <p:cond delay="499"/>
                                          </p:stCondLst>
                                        </p:cTn>
                                        <p:tgtEl>
                                          <p:spTgt spid="3"/>
                                        </p:tgtEl>
                                        <p:attrNameLst>
                                          <p:attrName>style.visibility</p:attrName>
                                        </p:attrNameLst>
                                      </p:cBhvr>
                                      <p:to>
                                        <p:strVal val="hidden"/>
                                      </p:to>
                                    </p:set>
                                  </p:childTnLst>
                                </p:cTn>
                              </p:par>
                              <p:par>
                                <p:cTn id="1304" presetID="10" presetClass="exit" presetSubtype="0" fill="hold" nodeType="withEffect">
                                  <p:stCondLst>
                                    <p:cond delay="0"/>
                                  </p:stCondLst>
                                  <p:childTnLst>
                                    <p:animEffect transition="out" filter="fade">
                                      <p:cBhvr>
                                        <p:cTn id="1305" dur="500"/>
                                        <p:tgtEl>
                                          <p:spTgt spid="1026"/>
                                        </p:tgtEl>
                                      </p:cBhvr>
                                    </p:animEffect>
                                    <p:set>
                                      <p:cBhvr>
                                        <p:cTn id="1306" dur="1" fill="hold">
                                          <p:stCondLst>
                                            <p:cond delay="4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20" grpId="0"/>
      <p:bldP spid="20" grpId="1"/>
      <p:bldP spid="64" grpId="0"/>
      <p:bldP spid="64" grpId="1"/>
      <p:bldP spid="77" grpId="0"/>
      <p:bldP spid="77" grpId="1"/>
      <p:bldP spid="92" grpId="0"/>
      <p:bldP spid="92" grpId="1"/>
      <p:bldP spid="107" grpId="0"/>
      <p:bldP spid="107" grpId="1"/>
      <p:bldP spid="149" grpId="0"/>
      <p:bldP spid="149" grpId="1"/>
      <p:bldP spid="164" grpId="0"/>
      <p:bldP spid="164" grpId="1"/>
      <p:bldP spid="179" grpId="0"/>
      <p:bldP spid="179" grpId="1"/>
      <p:bldP spid="194" grpId="0"/>
      <p:bldP spid="194" grpId="1"/>
      <p:bldP spid="209" grpId="0"/>
      <p:bldP spid="209" grpId="1"/>
      <p:bldP spid="242" grpId="0"/>
      <p:bldP spid="242" grpId="1"/>
      <p:bldP spid="257" grpId="0"/>
      <p:bldP spid="257" grpId="1"/>
      <p:bldP spid="272" grpId="0"/>
      <p:bldP spid="272" grpId="1"/>
      <p:bldP spid="287" grpId="0"/>
      <p:bldP spid="287" grpId="1"/>
      <p:bldP spid="312" grpId="0"/>
      <p:bldP spid="312" grpId="1"/>
      <p:bldP spid="8" grpId="0" animBg="1"/>
      <p:bldP spid="8" grpId="1" animBg="1"/>
      <p:bldP spid="8" grpId="2" animBg="1"/>
      <p:bldP spid="8" grpId="3" animBg="1"/>
      <p:bldP spid="8" grpId="4" animBg="1"/>
      <p:bldP spid="9" grpId="0" animBg="1"/>
      <p:bldP spid="9" grpId="1" animBg="1"/>
      <p:bldP spid="9" grpId="2" animBg="1"/>
      <p:bldP spid="9" grpId="3" animBg="1"/>
      <p:bldP spid="9" grpId="4" animBg="1"/>
      <p:bldP spid="290" grpId="0" animBg="1"/>
      <p:bldP spid="290" grpId="1" animBg="1"/>
      <p:bldP spid="290" grpId="2" animBg="1"/>
      <p:bldP spid="290" grpId="3" animBg="1"/>
      <p:bldP spid="290" grpId="4" animBg="1"/>
      <p:bldP spid="291" grpId="0" animBg="1"/>
      <p:bldP spid="291" grpId="1" animBg="1"/>
      <p:bldP spid="291" grpId="2" animBg="1"/>
      <p:bldP spid="291" grpId="3" animBg="1"/>
      <p:bldP spid="291" grpId="4" animBg="1"/>
      <p:bldP spid="292" grpId="0" animBg="1"/>
      <p:bldP spid="292" grpId="1" animBg="1"/>
      <p:bldP spid="292" grpId="2" animBg="1"/>
      <p:bldP spid="292" grpId="3" animBg="1"/>
      <p:bldP spid="292" grpId="4"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6560" y="0"/>
            <a:ext cx="9160560" cy="6858000"/>
          </a:xfrm>
          <a:prstGeom prst="rect">
            <a:avLst/>
          </a:prstGeom>
        </p:spPr>
      </p:pic>
      <p:sp>
        <p:nvSpPr>
          <p:cNvPr id="3" name="Title 1"/>
          <p:cNvSpPr txBox="1">
            <a:spLocks/>
          </p:cNvSpPr>
          <p:nvPr/>
        </p:nvSpPr>
        <p:spPr>
          <a:xfrm>
            <a:off x="3198813" y="226006"/>
            <a:ext cx="4725987" cy="519113"/>
          </a:xfrm>
          <a:prstGeom prst="rect">
            <a:avLst/>
          </a:prstGeom>
          <a:ln>
            <a:noFill/>
          </a:ln>
        </p:spPr>
        <p:txBody>
          <a:bodyPr anchor="b">
            <a:normAutofit fontScale="90000" lnSpcReduction="10000"/>
          </a:bodyPr>
          <a:lstStyle>
            <a:lvl1pPr algn="l" rtl="0" eaLnBrk="0" fontAlgn="base" hangingPunct="0">
              <a:spcBef>
                <a:spcPct val="0"/>
              </a:spcBef>
              <a:spcAft>
                <a:spcPct val="0"/>
              </a:spcAft>
              <a:defRPr sz="3200" b="1" kern="1200">
                <a:ln w="12700">
                  <a:noFill/>
                  <a:prstDash val="solid"/>
                </a:ln>
                <a:solidFill>
                  <a:schemeClr val="accent5">
                    <a:lumMod val="50000"/>
                  </a:schemeClr>
                </a:solidFill>
                <a:effectLst>
                  <a:outerShdw blurRad="41275" dist="20320" dir="18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000" b="1">
                <a:solidFill>
                  <a:srgbClr val="F2F2F2"/>
                </a:solidFill>
                <a:latin typeface="Century Gothic" panose="020B0502020202020204" pitchFamily="34" charset="0"/>
              </a:defRPr>
            </a:lvl2pPr>
            <a:lvl3pPr algn="ctr" rtl="0" eaLnBrk="0" fontAlgn="base" hangingPunct="0">
              <a:spcBef>
                <a:spcPct val="0"/>
              </a:spcBef>
              <a:spcAft>
                <a:spcPct val="0"/>
              </a:spcAft>
              <a:defRPr sz="4000" b="1">
                <a:solidFill>
                  <a:srgbClr val="F2F2F2"/>
                </a:solidFill>
                <a:latin typeface="Century Gothic" panose="020B0502020202020204" pitchFamily="34" charset="0"/>
              </a:defRPr>
            </a:lvl3pPr>
            <a:lvl4pPr algn="ctr" rtl="0" eaLnBrk="0" fontAlgn="base" hangingPunct="0">
              <a:spcBef>
                <a:spcPct val="0"/>
              </a:spcBef>
              <a:spcAft>
                <a:spcPct val="0"/>
              </a:spcAft>
              <a:defRPr sz="4000" b="1">
                <a:solidFill>
                  <a:srgbClr val="F2F2F2"/>
                </a:solidFill>
                <a:latin typeface="Century Gothic" panose="020B0502020202020204" pitchFamily="34" charset="0"/>
              </a:defRPr>
            </a:lvl4pPr>
            <a:lvl5pPr algn="ctr" rtl="0" eaLnBrk="0" fontAlgn="base" hangingPunct="0">
              <a:spcBef>
                <a:spcPct val="0"/>
              </a:spcBef>
              <a:spcAft>
                <a:spcPct val="0"/>
              </a:spcAft>
              <a:defRPr sz="4000" b="1">
                <a:solidFill>
                  <a:srgbClr val="F2F2F2"/>
                </a:solidFill>
                <a:latin typeface="Century Gothic" panose="020B0502020202020204" pitchFamily="34" charset="0"/>
              </a:defRPr>
            </a:lvl5pPr>
            <a:lvl6pPr marL="457200" algn="ctr" rtl="0" fontAlgn="base">
              <a:spcBef>
                <a:spcPct val="0"/>
              </a:spcBef>
              <a:spcAft>
                <a:spcPct val="0"/>
              </a:spcAft>
              <a:defRPr sz="4000" b="1">
                <a:solidFill>
                  <a:srgbClr val="F2F2F2"/>
                </a:solidFill>
                <a:latin typeface="Century Gothic" panose="020B0502020202020204" pitchFamily="34" charset="0"/>
              </a:defRPr>
            </a:lvl6pPr>
            <a:lvl7pPr marL="914400" algn="ctr" rtl="0" fontAlgn="base">
              <a:spcBef>
                <a:spcPct val="0"/>
              </a:spcBef>
              <a:spcAft>
                <a:spcPct val="0"/>
              </a:spcAft>
              <a:defRPr sz="4000" b="1">
                <a:solidFill>
                  <a:srgbClr val="F2F2F2"/>
                </a:solidFill>
                <a:latin typeface="Century Gothic" panose="020B0502020202020204" pitchFamily="34" charset="0"/>
              </a:defRPr>
            </a:lvl7pPr>
            <a:lvl8pPr marL="1371600" algn="ctr" rtl="0" fontAlgn="base">
              <a:spcBef>
                <a:spcPct val="0"/>
              </a:spcBef>
              <a:spcAft>
                <a:spcPct val="0"/>
              </a:spcAft>
              <a:defRPr sz="4000" b="1">
                <a:solidFill>
                  <a:srgbClr val="F2F2F2"/>
                </a:solidFill>
                <a:latin typeface="Century Gothic" panose="020B0502020202020204" pitchFamily="34" charset="0"/>
              </a:defRPr>
            </a:lvl8pPr>
            <a:lvl9pPr marL="1828800" algn="ctr" rtl="0" fontAlgn="base">
              <a:spcBef>
                <a:spcPct val="0"/>
              </a:spcBef>
              <a:spcAft>
                <a:spcPct val="0"/>
              </a:spcAft>
              <a:defRPr sz="4000" b="1">
                <a:solidFill>
                  <a:srgbClr val="F2F2F2"/>
                </a:solidFill>
                <a:latin typeface="Century Gothic" panose="020B0502020202020204" pitchFamily="34" charset="0"/>
              </a:defRPr>
            </a:lvl9pPr>
          </a:lstStyle>
          <a:p>
            <a:pPr>
              <a:defRPr/>
            </a:pPr>
            <a:r>
              <a:rPr lang="en-US" dirty="0" smtClean="0">
                <a:solidFill>
                  <a:prstClr val="black"/>
                </a:solidFill>
              </a:rPr>
              <a:t>RESOURCE PAGE</a:t>
            </a:r>
            <a:endParaRPr lang="en-US" dirty="0">
              <a:solidFill>
                <a:prstClr val="black"/>
              </a:solidFill>
            </a:endParaRPr>
          </a:p>
        </p:txBody>
      </p:sp>
      <p:sp>
        <p:nvSpPr>
          <p:cNvPr id="5" name="TextBox 8"/>
          <p:cNvSpPr txBox="1">
            <a:spLocks noChangeArrowheads="1"/>
          </p:cNvSpPr>
          <p:nvPr/>
        </p:nvSpPr>
        <p:spPr bwMode="auto">
          <a:xfrm>
            <a:off x="704850" y="1355513"/>
            <a:ext cx="79295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US" altLang="en-US">
                <a:solidFill>
                  <a:prstClr val="black"/>
                </a:solidFill>
              </a:rPr>
              <a:t>THANK YOU TO PERSENTER MEDIA FOR PERMISSION TO USE ANIMATIONS, AND CLIPART FOR OUR PRODUCTS.</a:t>
            </a:r>
          </a:p>
        </p:txBody>
      </p:sp>
      <p:pic>
        <p:nvPicPr>
          <p:cNvPr id="6" name="Picture 5">
            <a:hlinkClick r:id="" action="ppaction://noaction"/>
          </p:cNvPr>
          <p:cNvPicPr>
            <a:picLocks noChangeAspect="1"/>
          </p:cNvPicPr>
          <p:nvPr/>
        </p:nvPicPr>
        <p:blipFill>
          <a:blip r:embed="rId3"/>
          <a:stretch>
            <a:fillRect/>
          </a:stretch>
        </p:blipFill>
        <p:spPr>
          <a:xfrm>
            <a:off x="3455809" y="5456025"/>
            <a:ext cx="2232381" cy="1331062"/>
          </a:xfrm>
          <a:prstGeom prst="rect">
            <a:avLst/>
          </a:prstGeom>
          <a:ln>
            <a:noFill/>
          </a:ln>
          <a:effectLst>
            <a:softEdge rad="112500"/>
          </a:effectLst>
        </p:spPr>
      </p:pic>
      <p:sp>
        <p:nvSpPr>
          <p:cNvPr id="8" name="TextBox 13"/>
          <p:cNvSpPr txBox="1">
            <a:spLocks noChangeArrowheads="1"/>
          </p:cNvSpPr>
          <p:nvPr/>
        </p:nvSpPr>
        <p:spPr bwMode="auto">
          <a:xfrm>
            <a:off x="538705" y="2397115"/>
            <a:ext cx="3855495"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pPr>
            <a:r>
              <a:rPr lang="en-US" altLang="en-US" dirty="0">
                <a:solidFill>
                  <a:prstClr val="black"/>
                </a:solidFill>
              </a:rPr>
              <a:t>CONNECT WITH US AT:</a:t>
            </a:r>
          </a:p>
          <a:p>
            <a:pPr algn="ctr" eaLnBrk="0" fontAlgn="base" hangingPunct="0">
              <a:spcBef>
                <a:spcPct val="0"/>
              </a:spcBef>
              <a:spcAft>
                <a:spcPct val="0"/>
              </a:spcAft>
            </a:pPr>
            <a:endParaRPr lang="en-US" altLang="en-US" b="1" dirty="0">
              <a:solidFill>
                <a:srgbClr val="FF0000"/>
              </a:solidFill>
            </a:endParaRPr>
          </a:p>
          <a:p>
            <a:pPr algn="ctr" eaLnBrk="0" fontAlgn="base" hangingPunct="0">
              <a:spcBef>
                <a:spcPct val="0"/>
              </a:spcBef>
              <a:spcAft>
                <a:spcPct val="0"/>
              </a:spcAft>
            </a:pPr>
            <a:r>
              <a:rPr lang="en-US" altLang="en-US" b="1" dirty="0">
                <a:solidFill>
                  <a:srgbClr val="FF0000"/>
                </a:solidFill>
                <a:hlinkClick r:id="rId4"/>
              </a:rPr>
              <a:t>mypersonalpaths@gmail.com</a:t>
            </a:r>
            <a:endParaRPr lang="en-US" altLang="en-US" b="1" dirty="0">
              <a:solidFill>
                <a:srgbClr val="FF0000"/>
              </a:solidFill>
            </a:endParaRPr>
          </a:p>
          <a:p>
            <a:pPr algn="ctr" eaLnBrk="0" fontAlgn="base" hangingPunct="0">
              <a:spcBef>
                <a:spcPct val="0"/>
              </a:spcBef>
              <a:spcAft>
                <a:spcPct val="0"/>
              </a:spcAft>
            </a:pPr>
            <a:endParaRPr lang="en-US" altLang="en-US" b="1" dirty="0">
              <a:solidFill>
                <a:srgbClr val="FF0000"/>
              </a:solidFill>
            </a:endParaRPr>
          </a:p>
          <a:p>
            <a:pPr algn="ctr" eaLnBrk="0" fontAlgn="base" hangingPunct="0">
              <a:spcBef>
                <a:spcPct val="0"/>
              </a:spcBef>
              <a:spcAft>
                <a:spcPct val="0"/>
              </a:spcAft>
            </a:pPr>
            <a:r>
              <a:rPr lang="en-US" altLang="en-US" b="1" dirty="0" err="1" smtClean="0">
                <a:solidFill>
                  <a:srgbClr val="FF0000"/>
                </a:solidFill>
                <a:hlinkClick r:id="rId5"/>
              </a:rPr>
              <a:t>MyPATHS</a:t>
            </a:r>
            <a:r>
              <a:rPr lang="en-US" altLang="en-US" b="1" dirty="0" smtClean="0">
                <a:solidFill>
                  <a:srgbClr val="FF0000"/>
                </a:solidFill>
                <a:hlinkClick r:id="rId5"/>
              </a:rPr>
              <a:t> Blog</a:t>
            </a:r>
            <a:endParaRPr lang="en-US" altLang="en-US" b="1" dirty="0" smtClean="0">
              <a:solidFill>
                <a:srgbClr val="FF0000"/>
              </a:solidFill>
            </a:endParaRPr>
          </a:p>
          <a:p>
            <a:pPr algn="ctr" eaLnBrk="0" fontAlgn="base" hangingPunct="0">
              <a:spcBef>
                <a:spcPct val="0"/>
              </a:spcBef>
              <a:spcAft>
                <a:spcPct val="0"/>
              </a:spcAft>
            </a:pPr>
            <a:endParaRPr lang="en-US" altLang="en-US" b="1" dirty="0">
              <a:solidFill>
                <a:srgbClr val="FF0000"/>
              </a:solidFill>
            </a:endParaRPr>
          </a:p>
          <a:p>
            <a:pPr algn="ctr" eaLnBrk="0" fontAlgn="base" hangingPunct="0">
              <a:spcBef>
                <a:spcPct val="0"/>
              </a:spcBef>
              <a:spcAft>
                <a:spcPct val="0"/>
              </a:spcAft>
            </a:pPr>
            <a:r>
              <a:rPr lang="en-US" altLang="en-US" b="1" dirty="0" smtClean="0">
                <a:solidFill>
                  <a:srgbClr val="FF0000"/>
                </a:solidFill>
                <a:hlinkClick r:id="rId6"/>
              </a:rPr>
              <a:t>FACEBOOK</a:t>
            </a:r>
            <a:endParaRPr lang="en-US" altLang="en-US" b="1" dirty="0">
              <a:solidFill>
                <a:srgbClr val="FF0000"/>
              </a:solidFill>
            </a:endParaRPr>
          </a:p>
          <a:p>
            <a:pPr algn="ctr" eaLnBrk="0" fontAlgn="base" hangingPunct="0">
              <a:spcBef>
                <a:spcPct val="0"/>
              </a:spcBef>
              <a:spcAft>
                <a:spcPct val="0"/>
              </a:spcAft>
            </a:pPr>
            <a:endParaRPr lang="en-US" altLang="en-US" b="1" dirty="0">
              <a:solidFill>
                <a:srgbClr val="FF0000"/>
              </a:solidFill>
            </a:endParaRPr>
          </a:p>
          <a:p>
            <a:pPr algn="ctr" eaLnBrk="0" fontAlgn="base" hangingPunct="0">
              <a:spcBef>
                <a:spcPct val="0"/>
              </a:spcBef>
              <a:spcAft>
                <a:spcPct val="0"/>
              </a:spcAft>
            </a:pPr>
            <a:r>
              <a:rPr lang="en-US" altLang="en-US" b="1" dirty="0" smtClean="0">
                <a:solidFill>
                  <a:srgbClr val="FF0000"/>
                </a:solidFill>
                <a:hlinkClick r:id="rId7"/>
              </a:rPr>
              <a:t>PINTEREST</a:t>
            </a:r>
            <a:endParaRPr lang="en-US" altLang="en-US" b="1" dirty="0">
              <a:solidFill>
                <a:srgbClr val="FF0000"/>
              </a:solidFill>
            </a:endParaRPr>
          </a:p>
        </p:txBody>
      </p:sp>
      <p:sp>
        <p:nvSpPr>
          <p:cNvPr id="7" name="TextBox 2">
            <a:hlinkClick r:id="" action="ppaction://hlinkshowjump?jump=nextslide"/>
          </p:cNvPr>
          <p:cNvSpPr txBox="1"/>
          <p:nvPr/>
        </p:nvSpPr>
        <p:spPr>
          <a:xfrm>
            <a:off x="4563720" y="2397115"/>
            <a:ext cx="3817382"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latin typeface="Arial" panose="020B0604020202020204" pitchFamily="34" charset="0"/>
                <a:cs typeface="Arial" panose="020B0604020202020204" pitchFamily="34" charset="0"/>
              </a:rPr>
              <a:t>RELATED PRODUCTS:</a:t>
            </a:r>
          </a:p>
          <a:p>
            <a:pPr algn="ctr"/>
            <a:endParaRPr lang="en-US" dirty="0">
              <a:solidFill>
                <a:schemeClr val="bg1"/>
              </a:solidFill>
              <a:hlinkClick r:id="rId5"/>
            </a:endParaRPr>
          </a:p>
          <a:p>
            <a:pPr algn="ctr"/>
            <a:r>
              <a:rPr lang="en-US" sz="1200" dirty="0">
                <a:solidFill>
                  <a:schemeClr val="bg1"/>
                </a:solidFill>
                <a:latin typeface="Arial" panose="020B0604020202020204" pitchFamily="34" charset="0"/>
                <a:cs typeface="Arial" panose="020B0604020202020204" pitchFamily="34" charset="0"/>
                <a:hlinkClick r:id="rId8"/>
              </a:rPr>
              <a:t>MAP TESTING READING QUIZZES COMPLETE RIT PACKAGE! (ALL RIT BANDS INCLUDED)</a:t>
            </a:r>
            <a:endParaRPr lang="en-US" sz="1200" dirty="0">
              <a:solidFill>
                <a:schemeClr val="bg1"/>
              </a:solidFill>
              <a:latin typeface="Arial" panose="020B0604020202020204" pitchFamily="34" charset="0"/>
              <a:cs typeface="Arial" panose="020B0604020202020204" pitchFamily="34" charset="0"/>
            </a:endParaRPr>
          </a:p>
          <a:p>
            <a:pPr algn="ctr"/>
            <a:endParaRPr lang="en-US" sz="1200" dirty="0" smtClean="0">
              <a:solidFill>
                <a:schemeClr val="bg1"/>
              </a:solidFill>
              <a:latin typeface="Arial" panose="020B0604020202020204" pitchFamily="34" charset="0"/>
              <a:cs typeface="Arial" panose="020B0604020202020204" pitchFamily="34" charset="0"/>
              <a:hlinkClick r:id=""/>
            </a:endParaRPr>
          </a:p>
          <a:p>
            <a:pPr algn="ctr"/>
            <a:r>
              <a:rPr lang="en-US" sz="1200" dirty="0" smtClean="0">
                <a:solidFill>
                  <a:schemeClr val="bg1"/>
                </a:solidFill>
                <a:latin typeface="Arial" panose="020B0604020202020204" pitchFamily="34" charset="0"/>
                <a:cs typeface="Arial" panose="020B0604020202020204" pitchFamily="34" charset="0"/>
                <a:hlinkClick r:id=""/>
              </a:rPr>
              <a:t>MAP </a:t>
            </a:r>
            <a:r>
              <a:rPr lang="en-US" sz="1200" dirty="0">
                <a:solidFill>
                  <a:schemeClr val="bg1"/>
                </a:solidFill>
                <a:latin typeface="Arial" panose="020B0604020202020204" pitchFamily="34" charset="0"/>
                <a:cs typeface="Arial" panose="020B0604020202020204" pitchFamily="34" charset="0"/>
                <a:hlinkClick r:id="rId9"/>
              </a:rPr>
              <a:t>TEST READING VOCABULARY GAME - Professor </a:t>
            </a:r>
            <a:r>
              <a:rPr lang="en-US" sz="1200" dirty="0" smtClean="0">
                <a:solidFill>
                  <a:schemeClr val="bg1"/>
                </a:solidFill>
                <a:latin typeface="Arial" panose="020B0604020202020204" pitchFamily="34" charset="0"/>
                <a:cs typeface="Arial" panose="020B0604020202020204" pitchFamily="34" charset="0"/>
                <a:hlinkClick r:id="rId9"/>
              </a:rPr>
              <a:t>Lab coat </a:t>
            </a:r>
            <a:r>
              <a:rPr lang="en-US" sz="1200" dirty="0">
                <a:solidFill>
                  <a:schemeClr val="bg1"/>
                </a:solidFill>
                <a:latin typeface="Arial" panose="020B0604020202020204" pitchFamily="34" charset="0"/>
                <a:cs typeface="Arial" panose="020B0604020202020204" pitchFamily="34" charset="0"/>
                <a:hlinkClick r:id="rId9"/>
              </a:rPr>
              <a:t>(ALL RIT BANDS 141-260</a:t>
            </a:r>
            <a:r>
              <a:rPr lang="en-US" sz="1200" dirty="0" smtClean="0">
                <a:solidFill>
                  <a:schemeClr val="bg1"/>
                </a:solidFill>
                <a:latin typeface="Arial" panose="020B0604020202020204" pitchFamily="34" charset="0"/>
                <a:cs typeface="Arial" panose="020B0604020202020204" pitchFamily="34" charset="0"/>
                <a:hlinkClick r:id="rId9"/>
              </a:rPr>
              <a:t>)</a:t>
            </a:r>
            <a:endParaRPr lang="en-US" sz="1200" dirty="0" smtClean="0">
              <a:solidFill>
                <a:schemeClr val="bg1"/>
              </a:solidFill>
              <a:latin typeface="Arial" panose="020B0604020202020204" pitchFamily="34" charset="0"/>
              <a:cs typeface="Arial" panose="020B0604020202020204" pitchFamily="34" charset="0"/>
            </a:endParaRPr>
          </a:p>
          <a:p>
            <a:pPr algn="ctr"/>
            <a:endParaRPr lang="en-US" sz="1200" dirty="0">
              <a:solidFill>
                <a:schemeClr val="bg1"/>
              </a:solidFill>
              <a:latin typeface="Arial" panose="020B0604020202020204" pitchFamily="34" charset="0"/>
              <a:cs typeface="Arial" panose="020B0604020202020204" pitchFamily="34" charset="0"/>
              <a:hlinkClick r:id="rId4"/>
            </a:endParaRPr>
          </a:p>
          <a:p>
            <a:pPr algn="ctr"/>
            <a:r>
              <a:rPr lang="en-US" sz="1200" dirty="0">
                <a:latin typeface="Arial" panose="020B0604020202020204" pitchFamily="34" charset="0"/>
                <a:cs typeface="Arial" panose="020B0604020202020204" pitchFamily="34" charset="0"/>
                <a:hlinkClick r:id="rId10"/>
              </a:rPr>
              <a:t>MAP TEST READING VOCABULARY GAME BUNDLE- Road Trip (ALL RIT BANDS 141-260)</a:t>
            </a:r>
            <a:endParaRPr lang="en-US" sz="1200" dirty="0">
              <a:latin typeface="Arial" panose="020B0604020202020204" pitchFamily="34" charset="0"/>
              <a:cs typeface="Arial" panose="020B0604020202020204" pitchFamily="34" charset="0"/>
            </a:endParaRPr>
          </a:p>
          <a:p>
            <a:pPr algn="ctr"/>
            <a:endParaRPr lang="en-US" sz="1200" dirty="0">
              <a:solidFill>
                <a:schemeClr val="bg1"/>
              </a:solidFill>
              <a:latin typeface="Arial" panose="020B0604020202020204" pitchFamily="34" charset="0"/>
              <a:cs typeface="Arial" panose="020B0604020202020204" pitchFamily="34" charset="0"/>
            </a:endParaRPr>
          </a:p>
          <a:p>
            <a:pPr algn="ctr"/>
            <a:r>
              <a:rPr lang="en-US" sz="1200" dirty="0">
                <a:latin typeface="Arial" panose="020B0604020202020204" pitchFamily="34" charset="0"/>
                <a:cs typeface="Arial" panose="020B0604020202020204" pitchFamily="34" charset="0"/>
                <a:hlinkClick r:id="rId11"/>
              </a:rPr>
              <a:t>MAP TEST READING VOCABULARY GAME - Real Bingo (ALL RIT BANDS 141-260</a:t>
            </a:r>
            <a:r>
              <a:rPr lang="en-US" sz="1200" dirty="0" smtClean="0">
                <a:latin typeface="Arial" panose="020B0604020202020204" pitchFamily="34" charset="0"/>
                <a:cs typeface="Arial" panose="020B0604020202020204" pitchFamily="34" charset="0"/>
                <a:hlinkClick r:id="rId11"/>
              </a:rPr>
              <a:t>)</a:t>
            </a:r>
            <a:endParaRPr lang="en-US" sz="1200" dirty="0" smtClean="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682469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XPICPATH" val="..\DOWNLOADS"/>
</p:tagLst>
</file>

<file path=ppt/tags/tag2.xml><?xml version="1.0" encoding="utf-8"?>
<p:tagLst xmlns:a="http://schemas.openxmlformats.org/drawingml/2006/main" xmlns:r="http://schemas.openxmlformats.org/officeDocument/2006/relationships" xmlns:p="http://schemas.openxmlformats.org/presentationml/2006/main">
  <p:tag name="PXPICPATH" val="..\DOWNLOADS\ANIMATED-SHARK-IMAGE-0027.GIF"/>
</p:tagLst>
</file>

<file path=ppt/tags/tag3.xml><?xml version="1.0" encoding="utf-8"?>
<p:tagLst xmlns:a="http://schemas.openxmlformats.org/drawingml/2006/main" xmlns:r="http://schemas.openxmlformats.org/officeDocument/2006/relationships" xmlns:p="http://schemas.openxmlformats.org/presentationml/2006/main">
  <p:tag name="PXPICPATH" val="..\DOWNLOADS\ANIMATED-SHARK-IMAGE-0027.GIF"/>
</p:tagLst>
</file>

<file path=ppt/tags/tag4.xml><?xml version="1.0" encoding="utf-8"?>
<p:tagLst xmlns:a="http://schemas.openxmlformats.org/drawingml/2006/main" xmlns:r="http://schemas.openxmlformats.org/officeDocument/2006/relationships" xmlns:p="http://schemas.openxmlformats.org/presentationml/2006/main">
  <p:tag name="PXPICPATH" val="..\DOWNLOADS\ANIMATED-SHARK-IMAGE-0027.GIF"/>
</p:tagLst>
</file>

<file path=ppt/tags/tag5.xml><?xml version="1.0" encoding="utf-8"?>
<p:tagLst xmlns:a="http://schemas.openxmlformats.org/drawingml/2006/main" xmlns:r="http://schemas.openxmlformats.org/officeDocument/2006/relationships" xmlns:p="http://schemas.openxmlformats.org/presentationml/2006/main">
  <p:tag name="PXPICPATH" val="..\DOWNLOADS\ANIMATED-SHARK-IMAGE-0027.GIF"/>
</p:tagLst>
</file>

<file path=ppt/tags/tag6.xml><?xml version="1.0" encoding="utf-8"?>
<p:tagLst xmlns:a="http://schemas.openxmlformats.org/drawingml/2006/main" xmlns:r="http://schemas.openxmlformats.org/officeDocument/2006/relationships" xmlns:p="http://schemas.openxmlformats.org/presentationml/2006/main">
  <p:tag name="PXPICPATH" val="..\DOWNLOADS\ANIMATED-SHARK-IMAGE-0027.GIF"/>
</p:tagLst>
</file>

<file path=ppt/tags/tag7.xml><?xml version="1.0" encoding="utf-8"?>
<p:tagLst xmlns:a="http://schemas.openxmlformats.org/drawingml/2006/main" xmlns:r="http://schemas.openxmlformats.org/officeDocument/2006/relationships" xmlns:p="http://schemas.openxmlformats.org/presentationml/2006/main">
  <p:tag name="PXPICPATH" val="..\DOWNLOADS\ANIMATED-SHARK-IMAGE-0027.GIF"/>
</p:tagLst>
</file>

<file path=ppt/tags/tag8.xml><?xml version="1.0" encoding="utf-8"?>
<p:tagLst xmlns:a="http://schemas.openxmlformats.org/drawingml/2006/main" xmlns:r="http://schemas.openxmlformats.org/officeDocument/2006/relationships" xmlns:p="http://schemas.openxmlformats.org/presentationml/2006/main">
  <p:tag name="PXPICPATH" val="..\DOWNLOADS\ANIMATED-SHARK-IMAGE-0027.GIF"/>
</p:tagLst>
</file>

<file path=ppt/tags/tag9.xml><?xml version="1.0" encoding="utf-8"?>
<p:tagLst xmlns:a="http://schemas.openxmlformats.org/drawingml/2006/main" xmlns:r="http://schemas.openxmlformats.org/officeDocument/2006/relationships" xmlns:p="http://schemas.openxmlformats.org/presentationml/2006/main">
  <p:tag name="PXPICPATH" val="..\DOWNLOADS\ANIMATED-SHARK-IMAGE-0027.GIF"/>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esenterMedia.com - Scientist Experiments - Animated  Slides">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华文楷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3429</TotalTime>
  <Words>2497</Words>
  <Application>Microsoft Office PowerPoint</Application>
  <PresentationFormat>On-screen Show (4:3)</PresentationFormat>
  <Paragraphs>305</Paragraphs>
  <Slides>7</Slides>
  <Notes>4</Notes>
  <HiddenSlides>0</HiddenSlides>
  <MMClips>82</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7</vt:i4>
      </vt:variant>
    </vt:vector>
  </HeadingPairs>
  <TitlesOfParts>
    <vt:vector size="17" baseType="lpstr">
      <vt:lpstr>Arial</vt:lpstr>
      <vt:lpstr>Arial Black</vt:lpstr>
      <vt:lpstr>Arial Narrow</vt:lpstr>
      <vt:lpstr>Bauhaus 93</vt:lpstr>
      <vt:lpstr>Calibri</vt:lpstr>
      <vt:lpstr>Calibri Light</vt:lpstr>
      <vt:lpstr>Century Gothic</vt:lpstr>
      <vt:lpstr>Palatino Linotype</vt:lpstr>
      <vt:lpstr>Office Theme</vt:lpstr>
      <vt:lpstr>PresenterMedia.com - Scientist Experiments - Animated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Jackson</dc:creator>
  <cp:lastModifiedBy>josh jackson</cp:lastModifiedBy>
  <cp:revision>210</cp:revision>
  <dcterms:created xsi:type="dcterms:W3CDTF">2015-06-11T21:24:08Z</dcterms:created>
  <dcterms:modified xsi:type="dcterms:W3CDTF">2016-02-08T14:29:13Z</dcterms:modified>
</cp:coreProperties>
</file>