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AB84F-33BE-49AA-8CD6-ECB4E7B6F23A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2C1E8-9D59-4F69-84F8-531A9C90A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02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697476-C690-4597-B50B-C47E1AD382A6}" type="slidenum">
              <a:rPr lang="en-US" altLang="en-US">
                <a:solidFill>
                  <a:srgbClr val="000000"/>
                </a:solidFill>
              </a:rPr>
              <a:pPr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222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8367D-9F16-459D-ADC3-E8C51C566B79}" type="slidenum">
              <a:rPr lang="en-US" altLang="en-US">
                <a:solidFill>
                  <a:srgbClr val="000000"/>
                </a:solidFill>
              </a:rPr>
              <a:pPr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181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CA3686-949C-48E4-A2B5-91BA1C6078EB}" type="slidenum">
              <a:rPr lang="en-US" altLang="en-US">
                <a:solidFill>
                  <a:srgbClr val="000000"/>
                </a:solidFill>
              </a:rPr>
              <a:pPr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115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90E3EF-BB67-4E82-A33C-78EA138D44DA}" type="slidenum">
              <a:rPr lang="en-US" altLang="en-US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219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925503-CA7A-406D-A536-C5F54DDD7EF4}" type="slidenum">
              <a:rPr lang="en-US" altLang="en-US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881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69AF5A-D2FF-4DA6-AEEB-6AFD7AC902BA}" type="slidenum">
              <a:rPr lang="en-US" altLang="en-US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921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3DB890-B8CC-4542-8342-59687B6CBC46}" type="slidenum">
              <a:rPr lang="en-US" altLang="en-US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765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0EA317-48C7-4DD3-AA62-199B930A0C9B}" type="slidenum">
              <a:rPr lang="en-US" altLang="en-US">
                <a:solidFill>
                  <a:srgbClr val="000000"/>
                </a:solidFill>
              </a:rPr>
              <a:pPr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925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C309F-E379-4D4B-A3B4-1C19257B9F8E}" type="slidenum">
              <a:rPr lang="en-US" altLang="en-US">
                <a:solidFill>
                  <a:srgbClr val="000000"/>
                </a:solidFill>
              </a:rPr>
              <a:pPr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02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4B43A7-97F4-4721-9442-288B9F4D6E9E}" type="slidenum">
              <a:rPr lang="en-US" altLang="en-US">
                <a:solidFill>
                  <a:srgbClr val="000000"/>
                </a:solidFill>
              </a:rPr>
              <a:pPr/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729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0291C-DFD3-4A36-BC61-15FFC782D553}" type="slidenum">
              <a:rPr lang="en-US" altLang="en-US">
                <a:solidFill>
                  <a:srgbClr val="000000"/>
                </a:solidFill>
              </a:rPr>
              <a:pPr/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512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38F38A-637C-4141-9AD0-A3D79D5CCDF7}" type="slidenum">
              <a:rPr lang="en-US" altLang="en-US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05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3F2B3-4B6E-4EEC-92B2-B5DBEB95CEBC}" type="slidenum">
              <a:rPr lang="en-US" altLang="en-US">
                <a:solidFill>
                  <a:srgbClr val="000000"/>
                </a:solidFill>
              </a:rPr>
              <a:pPr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531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BFBF9B-9422-4E74-956E-C469EE8A845D}" type="slidenum">
              <a:rPr lang="en-US" altLang="en-US">
                <a:solidFill>
                  <a:srgbClr val="000000"/>
                </a:solidFill>
              </a:rPr>
              <a:pPr/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0014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68CF9D-9336-4236-8563-895AC8C5A1ED}" type="slidenum">
              <a:rPr lang="en-US" altLang="en-US">
                <a:solidFill>
                  <a:srgbClr val="000000"/>
                </a:solidFill>
              </a:rPr>
              <a:pPr/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11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B99FEE-AB01-4782-B82C-D3554F762A2C}" type="slidenum">
              <a:rPr lang="en-US" altLang="en-US">
                <a:solidFill>
                  <a:srgbClr val="000000"/>
                </a:solidFill>
              </a:rPr>
              <a:pPr/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4340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C204CF-E56E-41E5-B9CC-D947D3B8E8DF}" type="slidenum">
              <a:rPr lang="en-US" altLang="en-US">
                <a:solidFill>
                  <a:srgbClr val="000000"/>
                </a:solidFill>
              </a:rPr>
              <a:pPr/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5959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5403FA-C078-4146-A910-55CBC3207AC9}" type="slidenum">
              <a:rPr lang="en-US" altLang="en-US">
                <a:solidFill>
                  <a:srgbClr val="000000"/>
                </a:solidFill>
              </a:rPr>
              <a:pPr/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8189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A678B7-F156-4C14-B75E-ABFA4BC44927}" type="slidenum">
              <a:rPr lang="en-US" altLang="en-US">
                <a:solidFill>
                  <a:srgbClr val="000000"/>
                </a:solidFill>
              </a:rPr>
              <a:pPr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0346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E96027-64E4-4834-8D5B-24D8261A4AAC}" type="slidenum">
              <a:rPr lang="en-US" altLang="en-US">
                <a:solidFill>
                  <a:srgbClr val="000000"/>
                </a:solidFill>
              </a:rPr>
              <a:pPr/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4985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CA581B-CF81-4323-AD5F-23AFB14332A6}" type="slidenum">
              <a:rPr lang="en-US" altLang="en-US">
                <a:solidFill>
                  <a:srgbClr val="000000"/>
                </a:solidFill>
              </a:rPr>
              <a:pPr/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4105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EC6208-E4D0-4876-AF34-7F05893307EC}" type="slidenum">
              <a:rPr lang="en-US" altLang="en-US">
                <a:solidFill>
                  <a:srgbClr val="000000"/>
                </a:solidFill>
              </a:rPr>
              <a:pPr/>
              <a:t>29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271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E091E5-D135-4205-9F71-1F88B20984F3}" type="slidenum">
              <a:rPr lang="en-US" altLang="en-US">
                <a:solidFill>
                  <a:srgbClr val="000000"/>
                </a:solidFill>
              </a:rPr>
              <a:pPr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1253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FF77A2-7D52-4D46-9CF3-4954DDA4B3A5}" type="slidenum">
              <a:rPr lang="en-US" altLang="en-US">
                <a:solidFill>
                  <a:srgbClr val="000000"/>
                </a:solidFill>
              </a:rPr>
              <a:pPr/>
              <a:t>30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7615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F13DA9-FADF-41A9-BF0C-5D722E7B80B9}" type="slidenum">
              <a:rPr lang="en-US" altLang="en-US">
                <a:solidFill>
                  <a:srgbClr val="000000"/>
                </a:solidFill>
              </a:rPr>
              <a:pPr/>
              <a:t>31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1629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063C75-1DE8-4D22-B5AC-7449EFA730BD}" type="slidenum">
              <a:rPr lang="en-US" altLang="en-US">
                <a:solidFill>
                  <a:srgbClr val="000000"/>
                </a:solidFill>
              </a:rPr>
              <a:pPr/>
              <a:t>32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88582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33A8E-DA74-4079-972D-3D529D9D3052}" type="slidenum">
              <a:rPr lang="en-US" altLang="en-US">
                <a:solidFill>
                  <a:srgbClr val="000000"/>
                </a:solidFill>
              </a:rPr>
              <a:pPr/>
              <a:t>33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9789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F612C8-D887-456B-86BA-DCCBA2928006}" type="slidenum">
              <a:rPr lang="en-US" altLang="en-US">
                <a:solidFill>
                  <a:srgbClr val="000000"/>
                </a:solidFill>
              </a:rPr>
              <a:pPr/>
              <a:t>34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0674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F69F42-1CBD-47BF-92EE-C790D5943338}" type="slidenum">
              <a:rPr lang="en-US" altLang="en-US">
                <a:solidFill>
                  <a:srgbClr val="000000"/>
                </a:solidFill>
              </a:rPr>
              <a:pPr/>
              <a:t>35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0384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7F9042-4AB3-438E-B07C-92324DFFC93E}" type="slidenum">
              <a:rPr lang="en-US" altLang="en-US">
                <a:solidFill>
                  <a:srgbClr val="000000"/>
                </a:solidFill>
              </a:rPr>
              <a:pPr/>
              <a:t>36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3188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A183FE-6BF6-4A9D-88FE-B0F2CF48C8CE}" type="slidenum">
              <a:rPr lang="en-US" altLang="en-US">
                <a:solidFill>
                  <a:srgbClr val="000000"/>
                </a:solidFill>
              </a:rPr>
              <a:pPr/>
              <a:t>37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2480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8EC6B7-F410-46C5-A38F-F9654B14DAF1}" type="slidenum">
              <a:rPr lang="en-US" altLang="en-US">
                <a:solidFill>
                  <a:srgbClr val="000000"/>
                </a:solidFill>
              </a:rPr>
              <a:pPr/>
              <a:t>38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2205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650C8-573B-470C-8357-651C2379F6F3}" type="slidenum">
              <a:rPr lang="en-US" altLang="en-US">
                <a:solidFill>
                  <a:srgbClr val="000000"/>
                </a:solidFill>
              </a:rPr>
              <a:pPr/>
              <a:t>39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444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55838-D85A-403F-A4B1-59D55C1E3C14}" type="slidenum">
              <a:rPr lang="en-US" altLang="en-US">
                <a:solidFill>
                  <a:srgbClr val="000000"/>
                </a:solidFill>
              </a:rPr>
              <a:pPr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3223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57609D-83D1-4B94-A432-1DDFE4CAC322}" type="slidenum">
              <a:rPr lang="en-US" altLang="en-US">
                <a:solidFill>
                  <a:srgbClr val="000000"/>
                </a:solidFill>
              </a:rPr>
              <a:pPr/>
              <a:t>40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2925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2C185B-902F-4715-B7D9-77D3A8087B6C}" type="slidenum">
              <a:rPr lang="en-US" altLang="en-US">
                <a:solidFill>
                  <a:srgbClr val="000000"/>
                </a:solidFill>
              </a:rPr>
              <a:pPr/>
              <a:t>41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4502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788430-280E-489F-818A-CA635FB18570}" type="slidenum">
              <a:rPr lang="en-US" altLang="en-US">
                <a:solidFill>
                  <a:srgbClr val="000000"/>
                </a:solidFill>
              </a:rPr>
              <a:pPr/>
              <a:t>42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444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5FECE4-B54E-47CF-BD38-F30EDFFB5FE9}" type="slidenum">
              <a:rPr lang="en-US" altLang="en-US">
                <a:solidFill>
                  <a:srgbClr val="000000"/>
                </a:solidFill>
              </a:rPr>
              <a:pPr/>
              <a:t>43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2753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1EC27-721F-458A-9F63-7B8707D0212A}" type="slidenum">
              <a:rPr lang="en-US" altLang="en-US">
                <a:solidFill>
                  <a:srgbClr val="000000"/>
                </a:solidFill>
              </a:rPr>
              <a:pPr/>
              <a:t>44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7103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CCCF06-2C8D-4A00-916F-E2B194128CD7}" type="slidenum">
              <a:rPr lang="en-US" altLang="en-US">
                <a:solidFill>
                  <a:srgbClr val="000000"/>
                </a:solidFill>
              </a:rPr>
              <a:pPr/>
              <a:t>45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4679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190F2B-5600-451C-9380-140D84B0E4A7}" type="slidenum">
              <a:rPr lang="en-US" altLang="en-US">
                <a:solidFill>
                  <a:srgbClr val="000000"/>
                </a:solidFill>
              </a:rPr>
              <a:pPr/>
              <a:t>46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8337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5E5623-A364-40C5-8FC8-8E1C775D1E75}" type="slidenum">
              <a:rPr lang="en-US" altLang="en-US">
                <a:solidFill>
                  <a:srgbClr val="000000"/>
                </a:solidFill>
              </a:rPr>
              <a:pPr/>
              <a:t>47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64965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318EC-625A-4107-B5A1-22CC17E0AD45}" type="slidenum">
              <a:rPr lang="en-US" altLang="en-US">
                <a:solidFill>
                  <a:srgbClr val="000000"/>
                </a:solidFill>
              </a:rPr>
              <a:pPr/>
              <a:t>48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9901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0BE3E0-14DB-4087-9B73-F0D97E49A349}" type="slidenum">
              <a:rPr lang="en-US" altLang="en-US">
                <a:solidFill>
                  <a:srgbClr val="000000"/>
                </a:solidFill>
              </a:rPr>
              <a:pPr/>
              <a:t>49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261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C29545-23F7-4FEF-9104-26953288668F}" type="slidenum">
              <a:rPr lang="en-US" altLang="en-US">
                <a:solidFill>
                  <a:srgbClr val="000000"/>
                </a:solidFill>
              </a:rPr>
              <a:pPr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31381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BC8ABA-B654-47BC-96BD-284DBA991BBD}" type="slidenum">
              <a:rPr lang="en-US" altLang="en-US">
                <a:solidFill>
                  <a:srgbClr val="000000"/>
                </a:solidFill>
              </a:rPr>
              <a:pPr/>
              <a:t>50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09140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CCB643-658B-4B8E-884E-409FDA67B50A}" type="slidenum">
              <a:rPr lang="en-US" altLang="en-US">
                <a:solidFill>
                  <a:srgbClr val="000000"/>
                </a:solidFill>
              </a:rPr>
              <a:pPr/>
              <a:t>51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67358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EFB203-35FD-4B53-A660-E462D63CF732}" type="slidenum">
              <a:rPr lang="en-US" altLang="en-US">
                <a:solidFill>
                  <a:srgbClr val="000000"/>
                </a:solidFill>
              </a:rPr>
              <a:pPr/>
              <a:t>52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46174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363B7-87A8-444B-8AEF-C287C95E23B3}" type="slidenum">
              <a:rPr lang="en-US" altLang="en-US">
                <a:solidFill>
                  <a:srgbClr val="000000"/>
                </a:solidFill>
              </a:rPr>
              <a:pPr/>
              <a:t>53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89968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9540C-0226-4CB7-9FD1-FCB70FEB0C7A}" type="slidenum">
              <a:rPr lang="en-US" altLang="en-US">
                <a:solidFill>
                  <a:srgbClr val="000000"/>
                </a:solidFill>
              </a:rPr>
              <a:pPr/>
              <a:t>54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11030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D88480-9B2F-447B-AABF-382B8C582AB3}" type="slidenum">
              <a:rPr lang="en-US" altLang="en-US">
                <a:solidFill>
                  <a:srgbClr val="000000"/>
                </a:solidFill>
              </a:rPr>
              <a:pPr/>
              <a:t>55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51600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3FF001-4B11-4E37-942D-F4DC0B1519B5}" type="slidenum">
              <a:rPr lang="en-US" altLang="en-US">
                <a:solidFill>
                  <a:srgbClr val="000000"/>
                </a:solidFill>
              </a:rPr>
              <a:pPr/>
              <a:t>56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314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358187-E166-4E2B-86DE-9CBE76AEDEB8}" type="slidenum">
              <a:rPr lang="en-US" altLang="en-US">
                <a:solidFill>
                  <a:srgbClr val="000000"/>
                </a:solidFill>
              </a:rPr>
              <a:pPr/>
              <a:t>57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891311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4DD2B8-FF30-40C3-A46E-37E03491D54D}" type="slidenum">
              <a:rPr lang="en-US" altLang="en-US">
                <a:solidFill>
                  <a:srgbClr val="000000"/>
                </a:solidFill>
              </a:rPr>
              <a:pPr/>
              <a:t>58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62586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1B767D-9273-4E9B-BCA6-8EEBCE815847}" type="slidenum">
              <a:rPr lang="en-US" altLang="en-US">
                <a:solidFill>
                  <a:srgbClr val="000000"/>
                </a:solidFill>
              </a:rPr>
              <a:pPr/>
              <a:t>59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383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13BFCB-9146-482C-9F45-11B505F9937F}" type="slidenum">
              <a:rPr lang="en-US" altLang="en-US">
                <a:solidFill>
                  <a:srgbClr val="000000"/>
                </a:solidFill>
              </a:rPr>
              <a:pPr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57612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8778DD-85BF-4EE7-8D2B-8665C4CC6BD6}" type="slidenum">
              <a:rPr lang="en-US" altLang="en-US">
                <a:solidFill>
                  <a:srgbClr val="000000"/>
                </a:solidFill>
              </a:rPr>
              <a:pPr/>
              <a:t>60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06317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68F127-5829-4D33-89DC-0836D1278D6F}" type="slidenum">
              <a:rPr lang="en-US" altLang="en-US">
                <a:solidFill>
                  <a:srgbClr val="000000"/>
                </a:solidFill>
              </a:rPr>
              <a:pPr/>
              <a:t>61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09004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B0D3B0-F581-4CED-AA6B-2278D5698F04}" type="slidenum">
              <a:rPr lang="en-US" altLang="en-US">
                <a:solidFill>
                  <a:srgbClr val="000000"/>
                </a:solidFill>
              </a:rPr>
              <a:pPr/>
              <a:t>62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82427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363B7-87A8-444B-8AEF-C287C95E23B3}" type="slidenum">
              <a:rPr lang="en-US" altLang="en-US">
                <a:solidFill>
                  <a:srgbClr val="000000"/>
                </a:solidFill>
              </a:rPr>
              <a:pPr/>
              <a:t>63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15117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9540C-0226-4CB7-9FD1-FCB70FEB0C7A}" type="slidenum">
              <a:rPr lang="en-US" altLang="en-US">
                <a:solidFill>
                  <a:srgbClr val="000000"/>
                </a:solidFill>
              </a:rPr>
              <a:pPr/>
              <a:t>64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17522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D88480-9B2F-447B-AABF-382B8C582AB3}" type="slidenum">
              <a:rPr lang="en-US" altLang="en-US">
                <a:solidFill>
                  <a:srgbClr val="000000"/>
                </a:solidFill>
              </a:rPr>
              <a:pPr/>
              <a:t>65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44524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3FF001-4B11-4E37-942D-F4DC0B1519B5}" type="slidenum">
              <a:rPr lang="en-US" altLang="en-US">
                <a:solidFill>
                  <a:srgbClr val="000000"/>
                </a:solidFill>
              </a:rPr>
              <a:pPr/>
              <a:t>66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69197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358187-E166-4E2B-86DE-9CBE76AEDEB8}" type="slidenum">
              <a:rPr lang="en-US" altLang="en-US">
                <a:solidFill>
                  <a:srgbClr val="000000"/>
                </a:solidFill>
              </a:rPr>
              <a:pPr/>
              <a:t>67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00539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4DD2B8-FF30-40C3-A46E-37E03491D54D}" type="slidenum">
              <a:rPr lang="en-US" altLang="en-US">
                <a:solidFill>
                  <a:srgbClr val="000000"/>
                </a:solidFill>
              </a:rPr>
              <a:pPr/>
              <a:t>68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71823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1B767D-9273-4E9B-BCA6-8EEBCE815847}" type="slidenum">
              <a:rPr lang="en-US" altLang="en-US">
                <a:solidFill>
                  <a:srgbClr val="000000"/>
                </a:solidFill>
              </a:rPr>
              <a:pPr/>
              <a:t>69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843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D22916-280D-437C-8277-8AC30E48FA64}" type="slidenum">
              <a:rPr lang="en-US" altLang="en-US">
                <a:solidFill>
                  <a:srgbClr val="000000"/>
                </a:solidFill>
              </a:rPr>
              <a:pPr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72902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8778DD-85BF-4EE7-8D2B-8665C4CC6BD6}" type="slidenum">
              <a:rPr lang="en-US" altLang="en-US">
                <a:solidFill>
                  <a:srgbClr val="000000"/>
                </a:solidFill>
              </a:rPr>
              <a:pPr/>
              <a:t>70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69705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68F127-5829-4D33-89DC-0836D1278D6F}" type="slidenum">
              <a:rPr lang="en-US" altLang="en-US">
                <a:solidFill>
                  <a:srgbClr val="000000"/>
                </a:solidFill>
              </a:rPr>
              <a:pPr/>
              <a:t>71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08714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B0D3B0-F581-4CED-AA6B-2278D5698F04}" type="slidenum">
              <a:rPr lang="en-US" altLang="en-US">
                <a:solidFill>
                  <a:srgbClr val="000000"/>
                </a:solidFill>
              </a:rPr>
              <a:pPr/>
              <a:t>72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29771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744FC9-79F9-4650-AE21-3B8F29AB08EE}" type="slidenum">
              <a:rPr lang="en-US" altLang="en-US">
                <a:solidFill>
                  <a:srgbClr val="000000"/>
                </a:solidFill>
              </a:rPr>
              <a:pPr/>
              <a:t>73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1116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064E6B-17B7-4D5A-A2DE-4D3A63876D12}" type="slidenum">
              <a:rPr lang="en-US" altLang="en-US">
                <a:solidFill>
                  <a:srgbClr val="000000"/>
                </a:solidFill>
              </a:rPr>
              <a:pPr/>
              <a:t>74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09883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321057-0715-4A38-B7B3-07C90E7F35A6}" type="slidenum">
              <a:rPr lang="en-US" altLang="en-US">
                <a:solidFill>
                  <a:srgbClr val="000000"/>
                </a:solidFill>
              </a:rPr>
              <a:pPr/>
              <a:t>75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2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774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A8F39A-9308-488E-A76E-CEB587C16BD3}" type="slidenum">
              <a:rPr lang="en-US" altLang="en-US">
                <a:solidFill>
                  <a:srgbClr val="000000"/>
                </a:solidFill>
              </a:rPr>
              <a:pPr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72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B246E-1A35-45EA-97EB-0808623CBB38}" type="slidenum">
              <a:rPr lang="en-US" altLang="en-US">
                <a:solidFill>
                  <a:srgbClr val="000000"/>
                </a:solidFill>
              </a:rPr>
              <a:pPr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518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066800" y="838200"/>
            <a:ext cx="7391400" cy="1143000"/>
          </a:xfrm>
          <a:prstGeom prst="rect">
            <a:avLst/>
          </a:prstGeom>
          <a:noFill/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117" name="Rectangle 2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3CE9D7B-E421-4D6C-98CF-5BB2B224D9DD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  <p:pic>
        <p:nvPicPr>
          <p:cNvPr id="4114" name="Picture 18" descr="side strip"/>
          <p:cNvPicPr>
            <a:picLocks noChangeAspect="1" noChangeArrowheads="1"/>
          </p:cNvPicPr>
          <p:nvPr userDrawn="1"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7275" cy="6911975"/>
          </a:xfrm>
          <a:prstGeom prst="rect">
            <a:avLst/>
          </a:prstGeom>
          <a:noFill/>
          <a:effectLst>
            <a:outerShdw dist="635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028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D0927E-A2AC-4BCB-9C91-38E1984AE8EF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C090B9-8AE9-4259-8ADC-613FB941888D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087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655364-5D67-435E-84AB-DBB21DFBAEAA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721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BD8366-BCA7-49D4-9811-8DE1FF4FADAA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5594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85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8F23AD-86B5-470E-884F-E70A6DCAC613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2781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C76AC4-7DDB-4260-ABA5-1D402957118C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1473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E027ED-1400-449A-AF95-52406CAE661A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8172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08A96B-51A3-4383-8C50-B1E1553405B7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4532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B8BA32-D9AC-47E7-B3CB-51B0049CF201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1230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78E14E-3720-48A8-9CB0-B143FBE03028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441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6" name="Picture 132" descr="side strip"/>
          <p:cNvPicPr>
            <a:picLocks noChangeAspect="1" noChangeArrowheads="1"/>
          </p:cNvPicPr>
          <p:nvPr/>
        </p:nvPicPr>
        <p:blipFill>
          <a:blip r:embed="rId1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7275" cy="6911975"/>
          </a:xfrm>
          <a:prstGeom prst="rect">
            <a:avLst/>
          </a:prstGeom>
          <a:noFill/>
          <a:effectLst>
            <a:outerShdw dist="635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" name="Rectangle 1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400" y="6553200"/>
            <a:ext cx="10175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Arial" panose="020B0604020202020204" pitchFamily="34" charset="0"/>
              </a:defRPr>
            </a:lvl1pPr>
          </a:lstStyle>
          <a:p>
            <a:pPr algn="ctr" eaLnBrk="0" fontAlgn="base" hangingPunct="0">
              <a:spcAft>
                <a:spcPct val="0"/>
              </a:spcAft>
            </a:pPr>
            <a:fld id="{873047F3-0830-4F78-9398-73765EE3A76B}" type="slidenum">
              <a:rPr lang="en-US" altLang="en-US" b="1">
                <a:solidFill>
                  <a:srgbClr val="430161"/>
                </a:solidFill>
              </a:rPr>
              <a:pPr algn="ctr" eaLnBrk="0" fontAlgn="base" hangingPunct="0">
                <a:spcAft>
                  <a:spcPct val="0"/>
                </a:spcAft>
              </a:pPr>
              <a:t>‹#›</a:t>
            </a:fld>
            <a:endParaRPr lang="en-US" altLang="en-US" b="1">
              <a:solidFill>
                <a:srgbClr val="430161"/>
              </a:solidFill>
            </a:endParaRPr>
          </a:p>
        </p:txBody>
      </p:sp>
      <p:sp>
        <p:nvSpPr>
          <p:cNvPr id="1162" name="Rectangle 138">
            <a:hlinkClick r:id="rId14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0"/>
            <a:ext cx="1066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C2BF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n-US" sz="8000" b="1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9144000" cy="68580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33140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 advAuto="0">
        <p:tmplLst>
          <p:tmpl lvl="1">
            <p:tnLst>
              <p:par>
                <p:cTn presetID="34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from="(-#ppt_w/2)" to="(#ppt_x)" calcmode="lin" valueType="num">
                      <p:cBhvr>
                        <p:cTn dur="6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</p:anim>
                    <p:anim from="0" to="-1.0" calcmode="lin" valueType="num">
                      <p:cBhvr>
                        <p:cTn dur="200" decel="50000" autoRev="1" fill="hold">
                          <p:stCondLst>
                            <p:cond delay="600"/>
                          </p:stCondLst>
                        </p:cTn>
                        <p:tgtEl>
                          <p:spTgt spid="1027"/>
                        </p:tgtEl>
                        <p:attrNameLst>
                          <p:attrName>xshear</p:attrName>
                        </p:attrNameLst>
                      </p:cBhvr>
                    </p:anim>
                    <p:animScale>
                      <p:cBhvr>
                        <p:cTn dur="200" decel="100000" autoRev="1" fill="hold">
                          <p:stCondLst>
                            <p:cond delay="600"/>
                          </p:stCondLst>
                        </p:cTn>
                        <p:tgtEl>
                          <p:spTgt spid="1027"/>
                        </p:tgtEl>
                      </p:cBhvr>
                      <p:from x="100000" y="100000"/>
                      <p:to x="80000" y="100000"/>
                    </p:animScale>
                    <p:anim by="(#ppt_h/3+#ppt_w*0.1)" calcmode="lin" valueType="num">
                      <p:cBhvr additive="sum">
                        <p:cTn dur="200" decel="100000" autoRev="1" fill="hold">
                          <p:stCondLst>
                            <p:cond delay="60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kern="12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9pPr>
    </p:titleStyle>
    <p:bodyStyle>
      <a:lvl1pPr algn="ctr" rtl="0" eaLnBrk="0" fontAlgn="base" hangingPunct="0">
        <a:spcBef>
          <a:spcPct val="40000"/>
        </a:spcBef>
        <a:spcAft>
          <a:spcPct val="0"/>
        </a:spcAft>
        <a:buFont typeface="Wingdings" panose="05000000000000000000" pitchFamily="2" charset="2"/>
        <a:defRPr sz="8000" b="1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jpe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gif"/><Relationship Id="rId18" Type="http://schemas.openxmlformats.org/officeDocument/2006/relationships/slide" Target="slide5.xml"/><Relationship Id="rId26" Type="http://schemas.openxmlformats.org/officeDocument/2006/relationships/slide" Target="slide33.xml"/><Relationship Id="rId39" Type="http://schemas.openxmlformats.org/officeDocument/2006/relationships/slide" Target="slide51.xml"/><Relationship Id="rId21" Type="http://schemas.openxmlformats.org/officeDocument/2006/relationships/slide" Target="slide13.xml"/><Relationship Id="rId34" Type="http://schemas.openxmlformats.org/officeDocument/2006/relationships/slide" Target="slide29.xml"/><Relationship Id="rId42" Type="http://schemas.openxmlformats.org/officeDocument/2006/relationships/slide" Target="slide53.xml"/><Relationship Id="rId47" Type="http://schemas.openxmlformats.org/officeDocument/2006/relationships/slide" Target="slide69.xml"/><Relationship Id="rId50" Type="http://schemas.openxmlformats.org/officeDocument/2006/relationships/slide" Target="slide67.xml"/><Relationship Id="rId55" Type="http://schemas.openxmlformats.org/officeDocument/2006/relationships/image" Target="../media/image7.wmf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11.gif"/><Relationship Id="rId17" Type="http://schemas.openxmlformats.org/officeDocument/2006/relationships/audio" Target="../media/audio1.wav"/><Relationship Id="rId25" Type="http://schemas.openxmlformats.org/officeDocument/2006/relationships/slide" Target="slide27.xml"/><Relationship Id="rId33" Type="http://schemas.openxmlformats.org/officeDocument/2006/relationships/slide" Target="slide21.xml"/><Relationship Id="rId38" Type="http://schemas.openxmlformats.org/officeDocument/2006/relationships/slide" Target="slide49.xml"/><Relationship Id="rId46" Type="http://schemas.openxmlformats.org/officeDocument/2006/relationships/slide" Target="slide57.xml"/><Relationship Id="rId2" Type="http://schemas.openxmlformats.org/officeDocument/2006/relationships/control" Target="../activeX/activeX1.xml"/><Relationship Id="rId16" Type="http://schemas.openxmlformats.org/officeDocument/2006/relationships/slide" Target="slide63.xml"/><Relationship Id="rId20" Type="http://schemas.openxmlformats.org/officeDocument/2006/relationships/slide" Target="slide7.xml"/><Relationship Id="rId29" Type="http://schemas.openxmlformats.org/officeDocument/2006/relationships/slide" Target="slide43.xml"/><Relationship Id="rId41" Type="http://schemas.openxmlformats.org/officeDocument/2006/relationships/slide" Target="slide47.xml"/><Relationship Id="rId54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0.gif"/><Relationship Id="rId24" Type="http://schemas.openxmlformats.org/officeDocument/2006/relationships/slide" Target="slide25.xml"/><Relationship Id="rId32" Type="http://schemas.openxmlformats.org/officeDocument/2006/relationships/slide" Target="slide19.xml"/><Relationship Id="rId37" Type="http://schemas.openxmlformats.org/officeDocument/2006/relationships/slide" Target="slide41.xml"/><Relationship Id="rId40" Type="http://schemas.openxmlformats.org/officeDocument/2006/relationships/slide" Target="slide45.xml"/><Relationship Id="rId45" Type="http://schemas.openxmlformats.org/officeDocument/2006/relationships/slide" Target="slide55.xml"/><Relationship Id="rId53" Type="http://schemas.openxmlformats.org/officeDocument/2006/relationships/image" Target="../media/image5.wmf"/><Relationship Id="rId5" Type="http://schemas.openxmlformats.org/officeDocument/2006/relationships/control" Target="../activeX/activeX4.xml"/><Relationship Id="rId15" Type="http://schemas.microsoft.com/office/2007/relationships/hdphoto" Target="../media/hdphoto1.wdp"/><Relationship Id="rId23" Type="http://schemas.openxmlformats.org/officeDocument/2006/relationships/slide" Target="slide23.xml"/><Relationship Id="rId28" Type="http://schemas.openxmlformats.org/officeDocument/2006/relationships/slide" Target="slide37.xml"/><Relationship Id="rId36" Type="http://schemas.openxmlformats.org/officeDocument/2006/relationships/slide" Target="slide39.xml"/><Relationship Id="rId49" Type="http://schemas.openxmlformats.org/officeDocument/2006/relationships/slide" Target="slide65.xml"/><Relationship Id="rId10" Type="http://schemas.openxmlformats.org/officeDocument/2006/relationships/image" Target="../media/image9.png"/><Relationship Id="rId19" Type="http://schemas.openxmlformats.org/officeDocument/2006/relationships/slide" Target="slide3.xml"/><Relationship Id="rId31" Type="http://schemas.openxmlformats.org/officeDocument/2006/relationships/slide" Target="slide11.xml"/><Relationship Id="rId44" Type="http://schemas.openxmlformats.org/officeDocument/2006/relationships/slide" Target="slide61.xml"/><Relationship Id="rId52" Type="http://schemas.openxmlformats.org/officeDocument/2006/relationships/image" Target="../media/image14.png"/><Relationship Id="rId4" Type="http://schemas.openxmlformats.org/officeDocument/2006/relationships/control" Target="../activeX/activeX3.xml"/><Relationship Id="rId9" Type="http://schemas.openxmlformats.org/officeDocument/2006/relationships/audio" Target="../media/audio3.wav"/><Relationship Id="rId14" Type="http://schemas.openxmlformats.org/officeDocument/2006/relationships/image" Target="../media/image13.png"/><Relationship Id="rId22" Type="http://schemas.openxmlformats.org/officeDocument/2006/relationships/slide" Target="slide15.xml"/><Relationship Id="rId27" Type="http://schemas.openxmlformats.org/officeDocument/2006/relationships/slide" Target="slide35.xml"/><Relationship Id="rId30" Type="http://schemas.openxmlformats.org/officeDocument/2006/relationships/slide" Target="slide9.xml"/><Relationship Id="rId35" Type="http://schemas.openxmlformats.org/officeDocument/2006/relationships/slide" Target="slide31.xml"/><Relationship Id="rId43" Type="http://schemas.openxmlformats.org/officeDocument/2006/relationships/slide" Target="slide59.xml"/><Relationship Id="rId48" Type="http://schemas.openxmlformats.org/officeDocument/2006/relationships/slide" Target="slide71.xml"/><Relationship Id="rId56" Type="http://schemas.openxmlformats.org/officeDocument/2006/relationships/image" Target="../media/image8.wmf"/><Relationship Id="rId8" Type="http://schemas.openxmlformats.org/officeDocument/2006/relationships/audio" Target="../media/audio2.wav"/><Relationship Id="rId51" Type="http://schemas.openxmlformats.org/officeDocument/2006/relationships/slide" Target="slide73.xml"/><Relationship Id="rId3" Type="http://schemas.openxmlformats.org/officeDocument/2006/relationships/control" Target="../activeX/activeX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44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45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46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slide" Target="slide2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1.wav"/><Relationship Id="rId7" Type="http://schemas.openxmlformats.org/officeDocument/2006/relationships/image" Target="../media/image48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1.wav"/><Relationship Id="rId7" Type="http://schemas.openxmlformats.org/officeDocument/2006/relationships/image" Target="../media/image49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1.wav"/><Relationship Id="rId7" Type="http://schemas.openxmlformats.org/officeDocument/2006/relationships/image" Target="../media/image50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1.wav"/><Relationship Id="rId7" Type="http://schemas.openxmlformats.org/officeDocument/2006/relationships/image" Target="../media/image51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1.wav"/><Relationship Id="rId7" Type="http://schemas.openxmlformats.org/officeDocument/2006/relationships/image" Target="../media/image52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jp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5" Type="http://schemas.openxmlformats.org/officeDocument/2006/relationships/slide" Target="slide75.xml"/><Relationship Id="rId4" Type="http://schemas.openxmlformats.org/officeDocument/2006/relationships/image" Target="../media/image14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53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778" name="Picture 2" descr="http://kingoftheflatscreen.com/wp-content/uploads/2014/11/AoRQuP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9" y="19050"/>
            <a:ext cx="9122951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03" name="Picture 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514" y="6129067"/>
            <a:ext cx="244475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08" name="WordArt 8"/>
          <p:cNvSpPr>
            <a:spLocks noChangeArrowheads="1" noChangeShapeType="1" noTextEdit="1"/>
          </p:cNvSpPr>
          <p:nvPr/>
        </p:nvSpPr>
        <p:spPr bwMode="auto">
          <a:xfrm rot="20945807">
            <a:off x="1605306" y="2101978"/>
            <a:ext cx="13716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3600" b="1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This</a:t>
            </a:r>
          </a:p>
        </p:txBody>
      </p:sp>
      <p:sp>
        <p:nvSpPr>
          <p:cNvPr id="460809" name="WordArt 9"/>
          <p:cNvSpPr>
            <a:spLocks noChangeArrowheads="1" noChangeShapeType="1" noTextEdit="1"/>
          </p:cNvSpPr>
          <p:nvPr/>
        </p:nvSpPr>
        <p:spPr bwMode="auto">
          <a:xfrm>
            <a:off x="3682755" y="2178178"/>
            <a:ext cx="8382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3600" b="1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IS</a:t>
            </a:r>
          </a:p>
        </p:txBody>
      </p:sp>
      <p:pic>
        <p:nvPicPr>
          <p:cNvPr id="460812" name="Picture 12" descr="multix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733800"/>
            <a:ext cx="151447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50442" y="5149426"/>
            <a:ext cx="34431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RIT 231-240 (8</a:t>
            </a:r>
            <a:r>
              <a:rPr lang="en-US" sz="2000" b="1" cap="none" spc="0" baseline="300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</a:t>
            </a:r>
            <a:r>
              <a:rPr lang="en-US" sz="2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Grade)</a:t>
            </a:r>
            <a:endParaRPr lang="en-US" sz="2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4860967"/>
      </p:ext>
    </p:extLst>
  </p:cSld>
  <p:clrMapOvr>
    <a:masterClrMapping/>
  </p:clrMapOvr>
  <p:transition>
    <p:sndAc>
      <p:stSnd>
        <p:snd r:embed="rId5" name="This is Jeopard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9" fill="hold"/>
                                        <p:tgtEl>
                                          <p:spTgt spid="4608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449"/>
                            </p:stCondLst>
                            <p:childTnLst>
                              <p:par>
                                <p:cTn id="14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449"/>
                            </p:stCondLst>
                            <p:childTnLst>
                              <p:par>
                                <p:cTn id="2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60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60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803"/>
                </p:tgtEl>
              </p:cMediaNode>
            </p:audio>
          </p:childTnLst>
        </p:cTn>
      </p:par>
    </p:tnLst>
    <p:bldLst>
      <p:bldP spid="460808" grpId="0" animBg="1"/>
      <p:bldP spid="46080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5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.</a:t>
            </a:r>
            <a:endParaRPr lang="en-US" altLang="en-US" sz="100" b="0" dirty="0"/>
          </a:p>
        </p:txBody>
      </p:sp>
      <p:sp>
        <p:nvSpPr>
          <p:cNvPr id="145415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3988" y="5361117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$400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07" y="259533"/>
            <a:ext cx="8725785" cy="4372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1" y="2065781"/>
            <a:ext cx="1019689" cy="11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799611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5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5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</a:t>
            </a:r>
            <a:endParaRPr lang="en-US" altLang="en-US" sz="100" b="0" dirty="0"/>
          </a:p>
        </p:txBody>
      </p:sp>
      <p:sp>
        <p:nvSpPr>
          <p:cNvPr id="14746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4" y="5800109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7" y="733246"/>
            <a:ext cx="8879306" cy="3193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7684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4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5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/>
              <a:t>2</a:t>
            </a:r>
          </a:p>
        </p:txBody>
      </p:sp>
      <p:sp>
        <p:nvSpPr>
          <p:cNvPr id="148487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4" y="5916404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$500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7" y="733246"/>
            <a:ext cx="8879306" cy="3193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639" y="3312250"/>
            <a:ext cx="1725284" cy="84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164066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7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99663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</a:t>
            </a:r>
            <a:endParaRPr lang="en-US" altLang="en-US" sz="100" b="0" dirty="0"/>
          </a:p>
        </p:txBody>
      </p:sp>
      <p:sp>
        <p:nvSpPr>
          <p:cNvPr id="15053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00017" y="3536813"/>
            <a:ext cx="1420812" cy="776287"/>
          </a:xfrm>
          <a:prstGeom prst="bevel">
            <a:avLst>
              <a:gd name="adj" fmla="val 12472"/>
            </a:avLst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27" y="203121"/>
            <a:ext cx="3726791" cy="6451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6577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7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99663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</a:t>
            </a:r>
            <a:endParaRPr lang="en-US" altLang="en-US" sz="100" b="0" dirty="0"/>
          </a:p>
        </p:txBody>
      </p:sp>
      <p:sp>
        <p:nvSpPr>
          <p:cNvPr id="151557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00017" y="5529809"/>
            <a:ext cx="1420812" cy="776287"/>
          </a:xfrm>
          <a:prstGeom prst="bevel">
            <a:avLst>
              <a:gd name="adj" fmla="val 12472"/>
            </a:avLst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$100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27" y="203121"/>
            <a:ext cx="3726791" cy="6451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725" y="5771054"/>
            <a:ext cx="1559566" cy="98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756027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7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99663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</a:t>
            </a:r>
            <a:endParaRPr lang="en-US" altLang="en-US" sz="100" b="0" dirty="0"/>
          </a:p>
        </p:txBody>
      </p:sp>
      <p:sp>
        <p:nvSpPr>
          <p:cNvPr id="15360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427219" y="4305729"/>
            <a:ext cx="1420812" cy="776287"/>
          </a:xfrm>
          <a:prstGeom prst="bevel">
            <a:avLst>
              <a:gd name="adj" fmla="val 12472"/>
            </a:avLst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4" y="665343"/>
            <a:ext cx="7104675" cy="491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335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7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99663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</a:t>
            </a:r>
            <a:endParaRPr lang="en-US" altLang="en-US" sz="100" b="0" dirty="0"/>
          </a:p>
        </p:txBody>
      </p:sp>
      <p:sp>
        <p:nvSpPr>
          <p:cNvPr id="154629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6429" y="4347656"/>
            <a:ext cx="1420813" cy="776287"/>
          </a:xfrm>
          <a:prstGeom prst="bevel">
            <a:avLst>
              <a:gd name="adj" fmla="val 12472"/>
            </a:avLst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$200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4" y="665343"/>
            <a:ext cx="7104675" cy="4915948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4" y="4640451"/>
            <a:ext cx="933671" cy="96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890808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9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99663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</a:t>
            </a:r>
            <a:endParaRPr lang="en-US" altLang="en-US" sz="100" b="0" dirty="0"/>
          </a:p>
        </p:txBody>
      </p:sp>
      <p:sp>
        <p:nvSpPr>
          <p:cNvPr id="15770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29086" y="4138613"/>
            <a:ext cx="1420813" cy="776287"/>
          </a:xfrm>
          <a:prstGeom prst="bevel">
            <a:avLst>
              <a:gd name="adj" fmla="val 12472"/>
            </a:avLst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57704" name="Rectangle 8"/>
          <p:cNvSpPr>
            <a:spLocks noChangeArrowheads="1"/>
          </p:cNvSpPr>
          <p:nvPr/>
        </p:nvSpPr>
        <p:spPr bwMode="auto">
          <a:xfrm>
            <a:off x="0" y="4495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n-US" sz="8000" b="1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510" y="126429"/>
            <a:ext cx="3858448" cy="6605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54587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15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3" grpId="0" animBg="1" autoUpdateAnimBg="0"/>
      <p:bldP spid="15770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99663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58725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9087" y="4174891"/>
            <a:ext cx="1420812" cy="776287"/>
          </a:xfrm>
          <a:prstGeom prst="bevel">
            <a:avLst>
              <a:gd name="adj" fmla="val 12472"/>
            </a:avLst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$300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510" y="126429"/>
            <a:ext cx="3858448" cy="6605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076" y="6142209"/>
            <a:ext cx="1240015" cy="84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035345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5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99663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5975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45383" y="4037318"/>
            <a:ext cx="1420812" cy="776287"/>
          </a:xfrm>
          <a:prstGeom prst="bevel">
            <a:avLst>
              <a:gd name="adj" fmla="val 12472"/>
            </a:avLst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41" y="217036"/>
            <a:ext cx="4070453" cy="6416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2690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1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836" name="Picture 84" descr="https://c2.staticflickr.com/8/7393/10486662344_54a3601390_b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8763" name="AutoShape 11"/>
          <p:cNvSpPr>
            <a:spLocks noChangeArrowheads="1"/>
          </p:cNvSpPr>
          <p:nvPr/>
        </p:nvSpPr>
        <p:spPr bwMode="auto">
          <a:xfrm>
            <a:off x="762000" y="4114800"/>
            <a:ext cx="2057400" cy="685800"/>
          </a:xfrm>
          <a:prstGeom prst="flowChartAlternateProcess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n-US" sz="8000" b="1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8797" name="AutoShape 45"/>
          <p:cNvSpPr>
            <a:spLocks noChangeArrowheads="1"/>
          </p:cNvSpPr>
          <p:nvPr/>
        </p:nvSpPr>
        <p:spPr bwMode="auto">
          <a:xfrm>
            <a:off x="3810000" y="4114800"/>
            <a:ext cx="2057400" cy="685800"/>
          </a:xfrm>
          <a:prstGeom prst="flowChartAlternateProcess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n-US" sz="8000" b="1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8802" name="AutoShape 50"/>
          <p:cNvSpPr>
            <a:spLocks noChangeArrowheads="1"/>
          </p:cNvSpPr>
          <p:nvPr/>
        </p:nvSpPr>
        <p:spPr bwMode="auto">
          <a:xfrm>
            <a:off x="6705600" y="4114800"/>
            <a:ext cx="2057400" cy="685800"/>
          </a:xfrm>
          <a:prstGeom prst="flowChartAlternateProcess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n-US" sz="8000" b="1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8828" name="Picture 76" descr="http://triviaparties.com/Host-Podium5-op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863" y="5296447"/>
            <a:ext cx="1444625" cy="297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8843" name="Picture 91" descr="http://triviaparties.com/Host-Podium5-Green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508" y="5348615"/>
            <a:ext cx="1400084" cy="288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8845" name="Picture 93" descr="http://triviaparties.com/Host-Podium5-Red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378" y="5317051"/>
            <a:ext cx="1415415" cy="291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91" descr="http://triviaparties.com/Host-Podium5-Green.gif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01" y="5303332"/>
            <a:ext cx="1400084" cy="288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AutoShape 2"/>
          <p:cNvSpPr>
            <a:spLocks noChangeArrowheads="1"/>
          </p:cNvSpPr>
          <p:nvPr/>
        </p:nvSpPr>
        <p:spPr bwMode="auto">
          <a:xfrm>
            <a:off x="1545436" y="2801733"/>
            <a:ext cx="1055829" cy="593574"/>
          </a:xfrm>
          <a:prstGeom prst="flowChartAlternateProcess">
            <a:avLst/>
          </a:prstGeom>
          <a:solidFill>
            <a:srgbClr val="9966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16" action="ppaction://hlinksldjump">
                  <a:snd r:embed="rId17" name="dailydouble.wav"/>
                </a:hlinkClick>
              </a:rPr>
              <a:t>$300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62" name="AutoShape 3"/>
          <p:cNvSpPr>
            <a:spLocks noChangeArrowheads="1"/>
          </p:cNvSpPr>
          <p:nvPr/>
        </p:nvSpPr>
        <p:spPr bwMode="auto">
          <a:xfrm>
            <a:off x="90943" y="1927457"/>
            <a:ext cx="1062609" cy="599398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18" action="ppaction://hlinksldjump"/>
              </a:rPr>
              <a:t>$200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63" name="AutoShape 4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943" y="1034269"/>
            <a:ext cx="1062609" cy="582381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19" action="ppaction://hlinksldjump"/>
              </a:rPr>
              <a:t>$100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64" name="AutoShape 5"/>
          <p:cNvSpPr>
            <a:spLocks noChangeArrowheads="1"/>
          </p:cNvSpPr>
          <p:nvPr/>
        </p:nvSpPr>
        <p:spPr bwMode="auto">
          <a:xfrm>
            <a:off x="115671" y="2755894"/>
            <a:ext cx="1062609" cy="589944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20" action="ppaction://hlinksldjump"/>
              </a:rPr>
              <a:t>$300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65" name="AutoShape 6"/>
          <p:cNvSpPr>
            <a:spLocks noChangeArrowheads="1"/>
          </p:cNvSpPr>
          <p:nvPr/>
        </p:nvSpPr>
        <p:spPr bwMode="auto">
          <a:xfrm>
            <a:off x="1523883" y="984485"/>
            <a:ext cx="1055829" cy="593574"/>
          </a:xfrm>
          <a:prstGeom prst="flowChartAlternateProcess">
            <a:avLst/>
          </a:prstGeom>
          <a:solidFill>
            <a:srgbClr val="9966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21" action="ppaction://hlinksldjump"/>
              </a:rPr>
              <a:t>$100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66" name="AutoShape 7"/>
          <p:cNvSpPr>
            <a:spLocks noChangeArrowheads="1"/>
          </p:cNvSpPr>
          <p:nvPr/>
        </p:nvSpPr>
        <p:spPr bwMode="auto">
          <a:xfrm>
            <a:off x="1517533" y="1871322"/>
            <a:ext cx="1055829" cy="593574"/>
          </a:xfrm>
          <a:prstGeom prst="flowChartAlternateProcess">
            <a:avLst/>
          </a:prstGeom>
          <a:solidFill>
            <a:srgbClr val="9966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22" action="ppaction://hlinksldjump"/>
              </a:rPr>
              <a:t>$200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67" name="AutoShape 8"/>
          <p:cNvSpPr>
            <a:spLocks noChangeArrowheads="1"/>
          </p:cNvSpPr>
          <p:nvPr/>
        </p:nvSpPr>
        <p:spPr bwMode="auto">
          <a:xfrm>
            <a:off x="2881964" y="998078"/>
            <a:ext cx="1055829" cy="593574"/>
          </a:xfrm>
          <a:prstGeom prst="flowChartAlternateProcess">
            <a:avLst/>
          </a:prstGeom>
          <a:solidFill>
            <a:srgbClr val="003366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FFCC"/>
                </a:solidFill>
                <a:latin typeface="Arial" panose="020B0604020202020204" pitchFamily="34" charset="0"/>
                <a:hlinkClick r:id="rId23" action="ppaction://hlinksldjump"/>
              </a:rPr>
              <a:t>$100</a:t>
            </a:r>
            <a:endParaRPr lang="en-US" altLang="en-US" sz="320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68" name="AutoShape 9"/>
          <p:cNvSpPr>
            <a:spLocks noChangeArrowheads="1"/>
          </p:cNvSpPr>
          <p:nvPr/>
        </p:nvSpPr>
        <p:spPr bwMode="auto">
          <a:xfrm>
            <a:off x="2875614" y="1859515"/>
            <a:ext cx="1055829" cy="593574"/>
          </a:xfrm>
          <a:prstGeom prst="flowChartAlternateProcess">
            <a:avLst/>
          </a:prstGeom>
          <a:solidFill>
            <a:srgbClr val="003366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24" action="ppaction://hlinksldjump"/>
              </a:rPr>
              <a:t>$200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69" name="AutoShape 10"/>
          <p:cNvSpPr>
            <a:spLocks noChangeArrowheads="1"/>
          </p:cNvSpPr>
          <p:nvPr/>
        </p:nvSpPr>
        <p:spPr bwMode="auto">
          <a:xfrm>
            <a:off x="2903517" y="2777226"/>
            <a:ext cx="1055829" cy="593574"/>
          </a:xfrm>
          <a:prstGeom prst="flowChartAlternateProcess">
            <a:avLst/>
          </a:prstGeom>
          <a:solidFill>
            <a:srgbClr val="003366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25" action="ppaction://hlinksldjump"/>
              </a:rPr>
              <a:t>$300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0" name="AutoShape 11"/>
          <p:cNvSpPr>
            <a:spLocks noChangeArrowheads="1"/>
          </p:cNvSpPr>
          <p:nvPr/>
        </p:nvSpPr>
        <p:spPr bwMode="auto">
          <a:xfrm>
            <a:off x="4141410" y="986000"/>
            <a:ext cx="1055829" cy="593574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26" action="ppaction://hlinksldjump"/>
              </a:rPr>
              <a:t>$100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1" name="AutoShape 12"/>
          <p:cNvSpPr>
            <a:spLocks noChangeArrowheads="1"/>
          </p:cNvSpPr>
          <p:nvPr/>
        </p:nvSpPr>
        <p:spPr bwMode="auto">
          <a:xfrm>
            <a:off x="4135060" y="1847437"/>
            <a:ext cx="1055829" cy="593574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27" action="ppaction://hlinksldjump"/>
              </a:rPr>
              <a:t>$200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2" name="AutoShape 13"/>
          <p:cNvSpPr>
            <a:spLocks noChangeArrowheads="1"/>
          </p:cNvSpPr>
          <p:nvPr/>
        </p:nvSpPr>
        <p:spPr bwMode="auto">
          <a:xfrm>
            <a:off x="4162963" y="2777848"/>
            <a:ext cx="1055829" cy="593574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28" action="ppaction://hlinksldjump"/>
              </a:rPr>
              <a:t>$300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3" name="AutoShape 14"/>
          <p:cNvSpPr>
            <a:spLocks noChangeArrowheads="1"/>
          </p:cNvSpPr>
          <p:nvPr/>
        </p:nvSpPr>
        <p:spPr bwMode="auto">
          <a:xfrm>
            <a:off x="5405161" y="986000"/>
            <a:ext cx="1055829" cy="593574"/>
          </a:xfrm>
          <a:prstGeom prst="flowChartAlternateProcess">
            <a:avLst/>
          </a:prstGeom>
          <a:solidFill>
            <a:srgbClr val="0066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29" action="ppaction://hlinksldjump"/>
              </a:rPr>
              <a:t>$100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4" name="AutoShape 15"/>
          <p:cNvSpPr>
            <a:spLocks noChangeArrowheads="1"/>
          </p:cNvSpPr>
          <p:nvPr/>
        </p:nvSpPr>
        <p:spPr bwMode="auto">
          <a:xfrm>
            <a:off x="124151" y="3723038"/>
            <a:ext cx="1062609" cy="589944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30" action="ppaction://hlinksldjump"/>
              </a:rPr>
              <a:t>$400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5" name="AutoShape 16"/>
          <p:cNvSpPr>
            <a:spLocks noChangeArrowheads="1"/>
          </p:cNvSpPr>
          <p:nvPr/>
        </p:nvSpPr>
        <p:spPr bwMode="auto">
          <a:xfrm>
            <a:off x="115671" y="4630090"/>
            <a:ext cx="1062609" cy="589944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31" action="ppaction://hlinksldjump"/>
              </a:rPr>
              <a:t>$500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6" name="AutoShape 17"/>
          <p:cNvSpPr>
            <a:spLocks noChangeArrowheads="1"/>
          </p:cNvSpPr>
          <p:nvPr/>
        </p:nvSpPr>
        <p:spPr bwMode="auto">
          <a:xfrm>
            <a:off x="1502560" y="3725273"/>
            <a:ext cx="1055829" cy="593574"/>
          </a:xfrm>
          <a:prstGeom prst="flowChartAlternateProcess">
            <a:avLst/>
          </a:prstGeom>
          <a:solidFill>
            <a:srgbClr val="9966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32" action="ppaction://hlinksldjump"/>
              </a:rPr>
              <a:t>$400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7" name="AutoShape 18"/>
          <p:cNvSpPr>
            <a:spLocks noChangeArrowheads="1"/>
          </p:cNvSpPr>
          <p:nvPr/>
        </p:nvSpPr>
        <p:spPr bwMode="auto">
          <a:xfrm>
            <a:off x="1548009" y="4647707"/>
            <a:ext cx="1055829" cy="593574"/>
          </a:xfrm>
          <a:prstGeom prst="flowChartAlternateProcess">
            <a:avLst/>
          </a:prstGeom>
          <a:solidFill>
            <a:srgbClr val="9966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33" action="ppaction://hlinksldjump"/>
              </a:rPr>
              <a:t>$500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8" name="AutoShape 19"/>
          <p:cNvSpPr>
            <a:spLocks noChangeArrowheads="1"/>
          </p:cNvSpPr>
          <p:nvPr/>
        </p:nvSpPr>
        <p:spPr bwMode="auto">
          <a:xfrm>
            <a:off x="2914820" y="3725273"/>
            <a:ext cx="1055829" cy="593574"/>
          </a:xfrm>
          <a:prstGeom prst="flowChartAlternateProcess">
            <a:avLst/>
          </a:prstGeom>
          <a:solidFill>
            <a:srgbClr val="003366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34" action="ppaction://hlinksldjump"/>
              </a:rPr>
              <a:t>$400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9" name="AutoShape 20"/>
          <p:cNvSpPr>
            <a:spLocks noChangeArrowheads="1"/>
          </p:cNvSpPr>
          <p:nvPr/>
        </p:nvSpPr>
        <p:spPr bwMode="auto">
          <a:xfrm>
            <a:off x="2906090" y="4635900"/>
            <a:ext cx="1055829" cy="593574"/>
          </a:xfrm>
          <a:prstGeom prst="flowChartAlternateProcess">
            <a:avLst/>
          </a:prstGeom>
          <a:solidFill>
            <a:srgbClr val="003366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35" action="ppaction://hlinksldjump"/>
              </a:rPr>
              <a:t>$500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80" name="AutoShape 21"/>
          <p:cNvSpPr>
            <a:spLocks noChangeArrowheads="1"/>
          </p:cNvSpPr>
          <p:nvPr/>
        </p:nvSpPr>
        <p:spPr bwMode="auto">
          <a:xfrm>
            <a:off x="4174266" y="3740181"/>
            <a:ext cx="1055829" cy="593574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36" action="ppaction://hlinksldjump"/>
              </a:rPr>
              <a:t>$400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81" name="AutoShape 22"/>
          <p:cNvSpPr>
            <a:spLocks noChangeArrowheads="1"/>
          </p:cNvSpPr>
          <p:nvPr/>
        </p:nvSpPr>
        <p:spPr bwMode="auto">
          <a:xfrm>
            <a:off x="4165536" y="4623822"/>
            <a:ext cx="1055829" cy="593574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37" action="ppaction://hlinksldjump"/>
              </a:rPr>
              <a:t>$500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82" name="AutoShape 23"/>
          <p:cNvSpPr>
            <a:spLocks noChangeArrowheads="1"/>
          </p:cNvSpPr>
          <p:nvPr/>
        </p:nvSpPr>
        <p:spPr bwMode="auto">
          <a:xfrm>
            <a:off x="5438017" y="3713195"/>
            <a:ext cx="1055829" cy="593574"/>
          </a:xfrm>
          <a:prstGeom prst="flowChartAlternateProcess">
            <a:avLst/>
          </a:prstGeom>
          <a:solidFill>
            <a:srgbClr val="0066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38" action="ppaction://hlinksldjump"/>
              </a:rPr>
              <a:t>$400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83" name="AutoShape 24"/>
          <p:cNvSpPr>
            <a:spLocks noChangeArrowheads="1"/>
          </p:cNvSpPr>
          <p:nvPr/>
        </p:nvSpPr>
        <p:spPr bwMode="auto">
          <a:xfrm>
            <a:off x="5429287" y="4623822"/>
            <a:ext cx="1055829" cy="593574"/>
          </a:xfrm>
          <a:prstGeom prst="flowChartAlternateProcess">
            <a:avLst/>
          </a:prstGeom>
          <a:solidFill>
            <a:srgbClr val="0066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39" action="ppaction://hlinksldjump"/>
              </a:rPr>
              <a:t>$500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84" name="AutoShape 25"/>
          <p:cNvSpPr>
            <a:spLocks noChangeArrowheads="1"/>
          </p:cNvSpPr>
          <p:nvPr/>
        </p:nvSpPr>
        <p:spPr bwMode="auto">
          <a:xfrm>
            <a:off x="5398811" y="1847437"/>
            <a:ext cx="1055829" cy="593574"/>
          </a:xfrm>
          <a:prstGeom prst="flowChartAlternateProcess">
            <a:avLst/>
          </a:prstGeom>
          <a:solidFill>
            <a:srgbClr val="0066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40" action="ppaction://hlinksldjump"/>
              </a:rPr>
              <a:t>$200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85" name="AutoShape 26"/>
          <p:cNvSpPr>
            <a:spLocks noChangeArrowheads="1"/>
          </p:cNvSpPr>
          <p:nvPr/>
        </p:nvSpPr>
        <p:spPr bwMode="auto">
          <a:xfrm>
            <a:off x="5426714" y="2777848"/>
            <a:ext cx="1055829" cy="593574"/>
          </a:xfrm>
          <a:prstGeom prst="flowChartAlternateProcess">
            <a:avLst/>
          </a:prstGeom>
          <a:solidFill>
            <a:srgbClr val="0066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41" action="ppaction://hlinksldjump"/>
              </a:rPr>
              <a:t>$300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86" name="AutoShape 27"/>
          <p:cNvSpPr>
            <a:spLocks noChangeArrowheads="1"/>
          </p:cNvSpPr>
          <p:nvPr/>
        </p:nvSpPr>
        <p:spPr bwMode="auto">
          <a:xfrm>
            <a:off x="2440" y="84305"/>
            <a:ext cx="1316173" cy="86565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FFC000">
                <a:alpha val="60000"/>
              </a:srgbClr>
            </a:glow>
          </a:effectLst>
          <a:extLst/>
        </p:spPr>
        <p:txBody>
          <a:bodyPr lIns="0" tIns="0" rIns="0" bIns="44450" anchor="ctr" anchorCtr="1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rgbClr val="FFFFCC"/>
                </a:solidFill>
                <a:latin typeface="Arial" panose="020B0604020202020204" pitchFamily="34" charset="0"/>
              </a:rPr>
              <a:t>Measurement</a:t>
            </a:r>
            <a:endParaRPr lang="en-US" altLang="en-US" sz="1400" b="1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87" name="AutoShape 28"/>
          <p:cNvSpPr>
            <a:spLocks noChangeArrowheads="1"/>
          </p:cNvSpPr>
          <p:nvPr/>
        </p:nvSpPr>
        <p:spPr bwMode="auto">
          <a:xfrm>
            <a:off x="2790286" y="76675"/>
            <a:ext cx="1191395" cy="832035"/>
          </a:xfrm>
          <a:prstGeom prst="roundRect">
            <a:avLst/>
          </a:prstGeom>
          <a:solidFill>
            <a:srgbClr val="003366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FFC00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/>
        </p:spPr>
        <p:txBody>
          <a:bodyPr lIns="0" tIns="0" rIns="0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FFFFCC"/>
                </a:solidFill>
                <a:latin typeface="Arial" panose="020B0604020202020204" pitchFamily="34" charset="0"/>
              </a:rPr>
              <a:t>Algebra</a:t>
            </a:r>
            <a:endParaRPr lang="en-US" altLang="en-US" sz="2000" b="1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88" name="AutoShape 29"/>
          <p:cNvSpPr>
            <a:spLocks noChangeArrowheads="1"/>
          </p:cNvSpPr>
          <p:nvPr/>
        </p:nvSpPr>
        <p:spPr bwMode="auto">
          <a:xfrm>
            <a:off x="4054037" y="64597"/>
            <a:ext cx="1223995" cy="7901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FFC000">
                <a:alpha val="60000"/>
              </a:srgbClr>
            </a:glow>
          </a:effectLst>
          <a:extLst/>
        </p:spPr>
        <p:txBody>
          <a:bodyPr lIns="0" tIns="0" rIns="0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FFFFCC"/>
                </a:solidFill>
                <a:latin typeface="Arial" panose="020B0604020202020204" pitchFamily="34" charset="0"/>
              </a:rPr>
              <a:t>Geometry</a:t>
            </a:r>
            <a:endParaRPr lang="en-US" altLang="en-US" b="1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89" name="AutoShape 30"/>
          <p:cNvSpPr>
            <a:spLocks noChangeArrowheads="1"/>
          </p:cNvSpPr>
          <p:nvPr/>
        </p:nvSpPr>
        <p:spPr bwMode="auto">
          <a:xfrm>
            <a:off x="5350389" y="64598"/>
            <a:ext cx="1143458" cy="790182"/>
          </a:xfrm>
          <a:prstGeom prst="roundRect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FFC00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/>
        </p:spPr>
        <p:txBody>
          <a:bodyPr lIns="0" tIns="0" rIns="0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FFFFCC"/>
                </a:solidFill>
                <a:latin typeface="Arial" panose="020B0604020202020204" pitchFamily="34" charset="0"/>
              </a:rPr>
              <a:t>Number Sense</a:t>
            </a:r>
            <a:endParaRPr lang="en-US" altLang="en-US" sz="2000" b="1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90" name="AutoShape 31"/>
          <p:cNvSpPr>
            <a:spLocks noChangeArrowheads="1"/>
          </p:cNvSpPr>
          <p:nvPr/>
        </p:nvSpPr>
        <p:spPr bwMode="auto">
          <a:xfrm>
            <a:off x="1412943" y="88483"/>
            <a:ext cx="1304987" cy="827880"/>
          </a:xfrm>
          <a:prstGeom prst="roundRect">
            <a:avLst/>
          </a:prstGeom>
          <a:solidFill>
            <a:srgbClr val="99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FFC00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/>
        </p:spPr>
        <p:txBody>
          <a:bodyPr lIns="0" tIns="0" rIns="0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rgbClr val="FFFFCC"/>
                </a:solidFill>
                <a:latin typeface="Arial" panose="020B0604020202020204" pitchFamily="34" charset="0"/>
              </a:rPr>
              <a:t>Statistics and Probability</a:t>
            </a:r>
            <a:endParaRPr lang="en-US" altLang="en-US" sz="1600" b="1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91" name="AutoShape 48"/>
          <p:cNvSpPr>
            <a:spLocks noChangeArrowheads="1"/>
          </p:cNvSpPr>
          <p:nvPr/>
        </p:nvSpPr>
        <p:spPr bwMode="auto">
          <a:xfrm>
            <a:off x="6706597" y="986000"/>
            <a:ext cx="1055829" cy="593574"/>
          </a:xfrm>
          <a:prstGeom prst="flowChartAlternateProcess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42" action="ppaction://hlinksldjump"/>
              </a:rPr>
              <a:t>$100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92" name="AutoShape 49"/>
          <p:cNvSpPr>
            <a:spLocks noChangeArrowheads="1"/>
          </p:cNvSpPr>
          <p:nvPr/>
        </p:nvSpPr>
        <p:spPr bwMode="auto">
          <a:xfrm>
            <a:off x="6739453" y="3713195"/>
            <a:ext cx="1055829" cy="593574"/>
          </a:xfrm>
          <a:prstGeom prst="flowChartAlternateProcess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43" action="ppaction://hlinksldjump"/>
              </a:rPr>
              <a:t>$400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93" name="AutoShape 50"/>
          <p:cNvSpPr>
            <a:spLocks noChangeArrowheads="1"/>
          </p:cNvSpPr>
          <p:nvPr/>
        </p:nvSpPr>
        <p:spPr bwMode="auto">
          <a:xfrm>
            <a:off x="6730723" y="4623822"/>
            <a:ext cx="1055829" cy="593574"/>
          </a:xfrm>
          <a:prstGeom prst="flowChartAlternateProcess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44" action="ppaction://hlinksldjump"/>
              </a:rPr>
              <a:t>$500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94" name="AutoShape 51"/>
          <p:cNvSpPr>
            <a:spLocks noChangeArrowheads="1"/>
          </p:cNvSpPr>
          <p:nvPr/>
        </p:nvSpPr>
        <p:spPr bwMode="auto">
          <a:xfrm>
            <a:off x="6700247" y="1847437"/>
            <a:ext cx="1055829" cy="593574"/>
          </a:xfrm>
          <a:prstGeom prst="flowChartAlternateProcess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45" action="ppaction://hlinksldjump"/>
              </a:rPr>
              <a:t>$200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95" name="AutoShape 52"/>
          <p:cNvSpPr>
            <a:spLocks noChangeArrowheads="1"/>
          </p:cNvSpPr>
          <p:nvPr/>
        </p:nvSpPr>
        <p:spPr bwMode="auto">
          <a:xfrm>
            <a:off x="6728150" y="2777848"/>
            <a:ext cx="1055829" cy="593574"/>
          </a:xfrm>
          <a:prstGeom prst="flowChartAlternateProcess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46" action="ppaction://hlinksldjump"/>
              </a:rPr>
              <a:t>$300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96" name="AutoShape 53"/>
          <p:cNvSpPr>
            <a:spLocks noChangeArrowheads="1"/>
          </p:cNvSpPr>
          <p:nvPr/>
        </p:nvSpPr>
        <p:spPr bwMode="auto">
          <a:xfrm>
            <a:off x="6588463" y="64596"/>
            <a:ext cx="1206819" cy="790183"/>
          </a:xfrm>
          <a:prstGeom prst="round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FFC00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/>
        </p:spPr>
        <p:txBody>
          <a:bodyPr lIns="0" tIns="0" rIns="0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rgbClr val="FFFFCC"/>
                </a:solidFill>
                <a:latin typeface="Arial" panose="020B0604020202020204" pitchFamily="34" charset="0"/>
              </a:rPr>
              <a:t>Estimation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rgbClr val="FFFFCC"/>
                </a:solidFill>
                <a:latin typeface="Arial" panose="020B0604020202020204" pitchFamily="34" charset="0"/>
              </a:rPr>
              <a:t>&amp; Computation</a:t>
            </a:r>
            <a:endParaRPr lang="en-US" altLang="en-US" sz="1400" b="1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97" name="AutoShape 48">
            <a:hlinkClick r:id="rId42" action="ppaction://hlinksldjump"/>
          </p:cNvPr>
          <p:cNvSpPr>
            <a:spLocks noChangeArrowheads="1"/>
          </p:cNvSpPr>
          <p:nvPr/>
        </p:nvSpPr>
        <p:spPr bwMode="auto">
          <a:xfrm>
            <a:off x="8004384" y="966635"/>
            <a:ext cx="1055829" cy="593574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16" action="ppaction://hlinksldjump"/>
              </a:rPr>
              <a:t>$100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98" name="AutoShape 49">
            <a:hlinkClick r:id="rId43" action="ppaction://hlinksldjump"/>
          </p:cNvPr>
          <p:cNvSpPr>
            <a:spLocks noChangeArrowheads="1"/>
          </p:cNvSpPr>
          <p:nvPr/>
        </p:nvSpPr>
        <p:spPr bwMode="auto">
          <a:xfrm>
            <a:off x="8037240" y="3693830"/>
            <a:ext cx="1055829" cy="593574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47" action="ppaction://hlinksldjump"/>
              </a:rPr>
              <a:t>$400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99" name="AutoShape 50">
            <a:hlinkClick r:id="rId44" action="ppaction://hlinksldjump"/>
          </p:cNvPr>
          <p:cNvSpPr>
            <a:spLocks noChangeArrowheads="1"/>
          </p:cNvSpPr>
          <p:nvPr/>
        </p:nvSpPr>
        <p:spPr bwMode="auto">
          <a:xfrm>
            <a:off x="8028510" y="4604457"/>
            <a:ext cx="1055829" cy="593574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48" action="ppaction://hlinksldjump"/>
              </a:rPr>
              <a:t>$500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100" name="AutoShape 51">
            <a:hlinkClick r:id="rId45" action="ppaction://hlinksldjump"/>
          </p:cNvPr>
          <p:cNvSpPr>
            <a:spLocks noChangeArrowheads="1"/>
          </p:cNvSpPr>
          <p:nvPr/>
        </p:nvSpPr>
        <p:spPr bwMode="auto">
          <a:xfrm>
            <a:off x="7998034" y="1828072"/>
            <a:ext cx="1055829" cy="593574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49" action="ppaction://hlinksldjump"/>
              </a:rPr>
              <a:t>$200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101" name="AutoShape 52">
            <a:hlinkClick r:id="rId46" action="ppaction://hlinksldjump"/>
          </p:cNvPr>
          <p:cNvSpPr>
            <a:spLocks noChangeArrowheads="1"/>
          </p:cNvSpPr>
          <p:nvPr/>
        </p:nvSpPr>
        <p:spPr bwMode="auto">
          <a:xfrm>
            <a:off x="8025937" y="2758483"/>
            <a:ext cx="1055829" cy="593574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50" action="ppaction://hlinksldjump"/>
              </a:rPr>
              <a:t>$300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102" name="AutoShape 53"/>
          <p:cNvSpPr>
            <a:spLocks noChangeArrowheads="1"/>
          </p:cNvSpPr>
          <p:nvPr/>
        </p:nvSpPr>
        <p:spPr bwMode="auto">
          <a:xfrm>
            <a:off x="7907076" y="45233"/>
            <a:ext cx="1198637" cy="80059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FFC000">
                <a:alpha val="60000"/>
              </a:srgbClr>
            </a:glow>
          </a:effectLst>
          <a:extLst/>
        </p:spPr>
        <p:txBody>
          <a:bodyPr lIns="0" tIns="0" rIns="0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rgbClr val="FFFFCC"/>
                </a:solidFill>
                <a:latin typeface="Arial" panose="020B0604020202020204" pitchFamily="34" charset="0"/>
              </a:rPr>
              <a:t>Problem Solving &amp; Reasoning</a:t>
            </a:r>
            <a:endParaRPr lang="en-US" altLang="en-US" sz="1600" b="1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hlinkClick r:id="rId51" action="ppaction://hlinksldjump"/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3958330" y="5317051"/>
            <a:ext cx="1319703" cy="743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ontrols>
      <mc:AlternateContent xmlns:mc="http://schemas.openxmlformats.org/markup-compatibility/2006">
        <mc:Choice xmlns:v="urn:schemas-microsoft-com:vml" Requires="v">
          <p:control spid="1166" name="TextBox6" r:id="rId2" imgW="1924200" imgH="609480"/>
        </mc:Choice>
        <mc:Fallback>
          <p:control name="TextBox6" r:id="rId2" imgW="1924200" imgH="609480">
            <p:pic>
              <p:nvPicPr>
                <p:cNvPr id="458808" name="TextBox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3"/>
                <a:srcRect/>
                <a:stretch>
                  <a:fillRect/>
                </a:stretch>
              </p:blipFill>
              <p:spPr bwMode="auto">
                <a:xfrm>
                  <a:off x="7169019" y="6180278"/>
                  <a:ext cx="1924050" cy="609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67" name="TextBox1" r:id="rId3" imgW="1924200" imgH="609480"/>
        </mc:Choice>
        <mc:Fallback>
          <p:control name="TextBox1" r:id="rId3" imgW="1924200" imgH="609480">
            <p:pic>
              <p:nvPicPr>
                <p:cNvPr id="25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4"/>
                <a:srcRect/>
                <a:stretch>
                  <a:fillRect/>
                </a:stretch>
              </p:blipFill>
              <p:spPr bwMode="auto">
                <a:xfrm>
                  <a:off x="5096547" y="6180278"/>
                  <a:ext cx="1924050" cy="609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68" name="TextBox4" r:id="rId4" imgW="1924200" imgH="609480"/>
        </mc:Choice>
        <mc:Fallback>
          <p:control name="TextBox4" r:id="rId4" imgW="1924200" imgH="609480">
            <p:pic>
              <p:nvPicPr>
                <p:cNvPr id="458806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2183116" y="6180278"/>
                  <a:ext cx="1924050" cy="609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69" name="TextBox21" r:id="rId5" imgW="1924200" imgH="609480"/>
        </mc:Choice>
        <mc:Fallback>
          <p:control name="TextBox21" r:id="rId5" imgW="1924200" imgH="609480">
            <p:pic>
              <p:nvPicPr>
                <p:cNvPr id="41" name="TextBox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/>
                <a:srcRect/>
                <a:stretch>
                  <a:fillRect/>
                </a:stretch>
              </p:blipFill>
              <p:spPr bwMode="auto">
                <a:xfrm>
                  <a:off x="22125" y="6181780"/>
                  <a:ext cx="1924050" cy="609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15139275"/>
      </p:ext>
    </p:extLst>
  </p:cSld>
  <p:clrMapOvr>
    <a:masterClrMapping/>
  </p:clrMapOvr>
  <p:transition advClick="0">
    <p:sndAc>
      <p:stSnd>
        <p:snd r:embed="rId8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ardfill-Round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51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" fill="hold">
                      <p:stCondLst>
                        <p:cond delay="0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6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4" fill="hold">
                      <p:stCondLst>
                        <p:cond delay="0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11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2" fill="hold">
                      <p:stCondLst>
                        <p:cond delay="0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 autoUpdateAnimBg="0"/>
      <p:bldP spid="87" grpId="0" animBg="1" autoUpdateAnimBg="0"/>
      <p:bldP spid="88" grpId="0" animBg="1" autoUpdateAnimBg="0"/>
      <p:bldP spid="89" grpId="0" animBg="1" autoUpdateAnimBg="0"/>
      <p:bldP spid="90" grpId="0" animBg="1" autoUpdateAnimBg="0"/>
      <p:bldP spid="91" grpId="0" animBg="1"/>
      <p:bldP spid="91" grpId="1" animBg="1"/>
      <p:bldP spid="92" grpId="0" animBg="1"/>
      <p:bldP spid="92" grpId="1" animBg="1"/>
      <p:bldP spid="93" grpId="0" animBg="1" autoUpdateAnimBg="0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 autoUpdateAnimBg="0"/>
      <p:bldP spid="97" grpId="0" animBg="1"/>
      <p:bldP spid="97" grpId="1" animBg="1"/>
      <p:bldP spid="98" grpId="0" animBg="1"/>
      <p:bldP spid="98" grpId="1" animBg="1"/>
      <p:bldP spid="99" grpId="0" animBg="1" autoUpdateAnimBg="0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ChangeArrowheads="1"/>
          </p:cNvSpPr>
          <p:nvPr/>
        </p:nvSpPr>
        <p:spPr bwMode="auto">
          <a:xfrm>
            <a:off x="76200" y="76200"/>
            <a:ext cx="9144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99663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>
                <a:solidFill>
                  <a:srgbClr val="FFFFCC"/>
                </a:solidFill>
              </a:rPr>
              <a:t>2 x 2</a:t>
            </a:r>
            <a:endParaRPr lang="en-US" altLang="en-US" sz="100" b="0" dirty="0">
              <a:solidFill>
                <a:srgbClr val="FFFFCC"/>
              </a:solidFill>
            </a:endParaRPr>
          </a:p>
        </p:txBody>
      </p:sp>
      <p:sp>
        <p:nvSpPr>
          <p:cNvPr id="160773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564885" y="3484207"/>
            <a:ext cx="1420812" cy="776287"/>
          </a:xfrm>
          <a:prstGeom prst="bevel">
            <a:avLst>
              <a:gd name="adj" fmla="val 12472"/>
            </a:avLst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$400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41" y="217036"/>
            <a:ext cx="4070453" cy="6416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934" y="5936129"/>
            <a:ext cx="1277608" cy="139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095993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3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99663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6282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76984" y="4367463"/>
            <a:ext cx="1420812" cy="776287"/>
          </a:xfrm>
          <a:prstGeom prst="bevel">
            <a:avLst>
              <a:gd name="adj" fmla="val 12472"/>
            </a:avLst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188" y="101938"/>
            <a:ext cx="2663910" cy="6756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4259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2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99663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63845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49173" y="4311316"/>
            <a:ext cx="1420812" cy="776287"/>
          </a:xfrm>
          <a:prstGeom prst="bevel">
            <a:avLst>
              <a:gd name="adj" fmla="val 12472"/>
            </a:avLst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$500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188" y="101938"/>
            <a:ext cx="2663910" cy="6756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275419" y="5270740"/>
            <a:ext cx="3601448" cy="141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764401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5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6691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63700" y="3898231"/>
            <a:ext cx="1420812" cy="776287"/>
          </a:xfrm>
          <a:prstGeom prst="bevel">
            <a:avLst>
              <a:gd name="adj" fmla="val 1247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68" y="435612"/>
            <a:ext cx="6465699" cy="596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92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8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67943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91447" y="4347882"/>
            <a:ext cx="1420812" cy="776287"/>
          </a:xfrm>
          <a:prstGeom prst="bevel">
            <a:avLst>
              <a:gd name="adj" fmla="val 1247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$100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68" y="435612"/>
            <a:ext cx="6465699" cy="5968944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365" y="-983552"/>
            <a:ext cx="3469341" cy="591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442075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3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69990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78486" y="4736070"/>
            <a:ext cx="1420812" cy="776287"/>
          </a:xfrm>
          <a:prstGeom prst="bevel">
            <a:avLst>
              <a:gd name="adj" fmla="val 1247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8" y="606033"/>
            <a:ext cx="7265992" cy="3275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4096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0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71015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71434" y="3984812"/>
            <a:ext cx="1420812" cy="776287"/>
          </a:xfrm>
          <a:prstGeom prst="bevel">
            <a:avLst>
              <a:gd name="adj" fmla="val 1247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$200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8" y="606033"/>
            <a:ext cx="7265992" cy="3275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91" y="2002152"/>
            <a:ext cx="1102659" cy="123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878055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5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7306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4" y="5715000"/>
            <a:ext cx="1420812" cy="776287"/>
          </a:xfrm>
          <a:prstGeom prst="bevel">
            <a:avLst>
              <a:gd name="adj" fmla="val 1247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08" y="713758"/>
            <a:ext cx="6100980" cy="394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853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2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74086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4" y="5410200"/>
            <a:ext cx="1420812" cy="776287"/>
          </a:xfrm>
          <a:prstGeom prst="bevel">
            <a:avLst>
              <a:gd name="adj" fmla="val 1247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$300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08" y="713758"/>
            <a:ext cx="6100980" cy="3944506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85" y="3429000"/>
            <a:ext cx="2859473" cy="119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242286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6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7613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87541" y="4304582"/>
            <a:ext cx="1420812" cy="776287"/>
          </a:xfrm>
          <a:prstGeom prst="bevel">
            <a:avLst>
              <a:gd name="adj" fmla="val 1247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41" y="90526"/>
            <a:ext cx="5029387" cy="6676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6408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5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"/>
          <p:cNvSpPr txBox="1">
            <a:spLocks noChangeArrowheads="1"/>
          </p:cNvSpPr>
          <p:nvPr/>
        </p:nvSpPr>
        <p:spPr bwMode="auto">
          <a:xfrm>
            <a:off x="0" y="-6350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22250">
            <a:solidFill>
              <a:schemeClr val="accent5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11900" b="0" dirty="0">
              <a:solidFill>
                <a:srgbClr val="FFFFCC"/>
              </a:solidFill>
            </a:endParaRPr>
          </a:p>
        </p:txBody>
      </p:sp>
      <p:sp>
        <p:nvSpPr>
          <p:cNvPr id="42086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739265" y="4303059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35" y="293299"/>
            <a:ext cx="6304399" cy="6150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7479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7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77157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553035" y="4382219"/>
            <a:ext cx="1420812" cy="776287"/>
          </a:xfrm>
          <a:prstGeom prst="bevel">
            <a:avLst>
              <a:gd name="adj" fmla="val 1247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$400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41" y="90526"/>
            <a:ext cx="5029387" cy="6676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98" y="3502324"/>
            <a:ext cx="2943977" cy="454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286514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7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ChangeArrowheads="1"/>
          </p:cNvSpPr>
          <p:nvPr/>
        </p:nvSpPr>
        <p:spPr bwMode="auto">
          <a:xfrm>
            <a:off x="76200" y="31376"/>
            <a:ext cx="9144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>
                <a:solidFill>
                  <a:srgbClr val="FFFFCC"/>
                </a:solidFill>
              </a:rPr>
              <a:t>2 x 2</a:t>
            </a:r>
            <a:endParaRPr lang="en-US" altLang="en-US" sz="100" b="0" dirty="0">
              <a:solidFill>
                <a:srgbClr val="FFFFCC"/>
              </a:solidFill>
            </a:endParaRPr>
          </a:p>
        </p:txBody>
      </p:sp>
      <p:sp>
        <p:nvSpPr>
          <p:cNvPr id="17920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37278" y="4149951"/>
            <a:ext cx="1420812" cy="776287"/>
          </a:xfrm>
          <a:prstGeom prst="bevel">
            <a:avLst>
              <a:gd name="adj" fmla="val 1247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53" y="214433"/>
            <a:ext cx="8392513" cy="346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68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6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80230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50169" y="3806226"/>
            <a:ext cx="1420812" cy="776287"/>
          </a:xfrm>
          <a:prstGeom prst="bevel">
            <a:avLst>
              <a:gd name="adj" fmla="val 1247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$500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54" y="214433"/>
            <a:ext cx="8392510" cy="3460419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98" y="2459662"/>
            <a:ext cx="1339932" cy="121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045346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0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8227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69840" y="3780290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82" y="622336"/>
            <a:ext cx="6549676" cy="5412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2743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8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83301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20456" y="4241279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$100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82" y="622336"/>
            <a:ext cx="6549676" cy="5412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18" y="5398627"/>
            <a:ext cx="2048404" cy="104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525120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1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85350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65875" y="4390302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40" y="207989"/>
            <a:ext cx="4454590" cy="6442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4579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0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86373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553294" y="4456440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$200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40" y="207989"/>
            <a:ext cx="4454590" cy="6442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063" y="4916999"/>
            <a:ext cx="2042742" cy="100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636444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3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8739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742815" y="429883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37" y="296626"/>
            <a:ext cx="6384634" cy="5974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2036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8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88421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65508" y="4062254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$300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37" y="296626"/>
            <a:ext cx="6384634" cy="5974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5134"/>
            <a:ext cx="785004" cy="81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095920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1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91494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766890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13" y="222219"/>
            <a:ext cx="4222771" cy="5322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0810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6" name="AutoShape 8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28600"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r>
              <a:rPr lang="en-US" altLang="en-US" sz="100" b="0" u="sng" dirty="0" smtClean="0"/>
              <a:t>.</a:t>
            </a:r>
            <a:endParaRPr lang="en-US" altLang="en-US" sz="100" b="0" u="sng" dirty="0"/>
          </a:p>
        </p:txBody>
      </p:sp>
      <p:sp>
        <p:nvSpPr>
          <p:cNvPr id="135179" name="AutoShape 1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64582" y="4412456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$100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35" y="293299"/>
            <a:ext cx="6304399" cy="6150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2112"/>
            <a:ext cx="2355011" cy="108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35476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9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>
                <a:solidFill>
                  <a:srgbClr val="FFFFCC"/>
                </a:solidFill>
              </a:rPr>
              <a:t>2 x 2</a:t>
            </a:r>
            <a:endParaRPr lang="en-US" altLang="en-US" sz="100" b="0" dirty="0">
              <a:solidFill>
                <a:srgbClr val="FFFFCC"/>
              </a:solidFill>
            </a:endParaRPr>
          </a:p>
        </p:txBody>
      </p:sp>
      <p:sp>
        <p:nvSpPr>
          <p:cNvPr id="192517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37794" y="5791200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$400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13" y="222219"/>
            <a:ext cx="4222771" cy="5322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375" y="4190340"/>
            <a:ext cx="1638571" cy="115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638410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7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9456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4" y="5715000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81" y="370275"/>
            <a:ext cx="8055969" cy="4883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1079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6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95589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4" y="5638800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$500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81" y="370275"/>
            <a:ext cx="8055969" cy="4883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1363"/>
            <a:ext cx="3735238" cy="115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129675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9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1">
                <a:lumMod val="2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9763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715000"/>
            <a:ext cx="1420813" cy="776287"/>
          </a:xfrm>
          <a:prstGeom prst="bevel">
            <a:avLst>
              <a:gd name="adj" fmla="val 1247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77" y="764226"/>
            <a:ext cx="4477043" cy="4186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1795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8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1">
                <a:lumMod val="2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98661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715000"/>
            <a:ext cx="1420813" cy="776287"/>
          </a:xfrm>
          <a:prstGeom prst="bevel">
            <a:avLst>
              <a:gd name="adj" fmla="val 1247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$100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77" y="764226"/>
            <a:ext cx="4477043" cy="4186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642" y="4084478"/>
            <a:ext cx="3072240" cy="104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169703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1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1">
                <a:lumMod val="2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38276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334000"/>
            <a:ext cx="1420813" cy="776287"/>
          </a:xfrm>
          <a:prstGeom prst="bevel">
            <a:avLst>
              <a:gd name="adj" fmla="val 1247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87" y="239569"/>
            <a:ext cx="5818824" cy="4854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3525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6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1">
                <a:lumMod val="2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48516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562600"/>
            <a:ext cx="1420813" cy="776287"/>
          </a:xfrm>
          <a:prstGeom prst="bevel">
            <a:avLst>
              <a:gd name="adj" fmla="val 1247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$200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87" y="239569"/>
            <a:ext cx="5818824" cy="4854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53" y="1398493"/>
            <a:ext cx="7381729" cy="220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899458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6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1">
                <a:lumMod val="2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4032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715000"/>
            <a:ext cx="1420813" cy="776287"/>
          </a:xfrm>
          <a:prstGeom prst="bevel">
            <a:avLst>
              <a:gd name="adj" fmla="val 1247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945" y="116258"/>
            <a:ext cx="6088108" cy="5482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9011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5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1">
                <a:lumMod val="2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dirty="0" smtClean="0"/>
              <a:t>2 x 2</a:t>
            </a:r>
            <a:endParaRPr lang="en-US" altLang="en-US" sz="100" dirty="0"/>
          </a:p>
        </p:txBody>
      </p:sp>
      <p:sp>
        <p:nvSpPr>
          <p:cNvPr id="450564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638800"/>
            <a:ext cx="1420813" cy="776287"/>
          </a:xfrm>
          <a:prstGeom prst="bevel">
            <a:avLst>
              <a:gd name="adj" fmla="val 1247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$300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945" y="116258"/>
            <a:ext cx="6088108" cy="5482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984" y="3933258"/>
            <a:ext cx="2428326" cy="85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997173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4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1">
                <a:lumMod val="2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42372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715000"/>
            <a:ext cx="1420813" cy="776287"/>
          </a:xfrm>
          <a:prstGeom prst="bevel">
            <a:avLst>
              <a:gd name="adj" fmla="val 1247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21" y="421105"/>
            <a:ext cx="5637155" cy="409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334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2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ChangeArrowheads="1"/>
          </p:cNvSpPr>
          <p:nvPr/>
        </p:nvSpPr>
        <p:spPr bwMode="auto">
          <a:xfrm>
            <a:off x="0" y="-6350"/>
            <a:ext cx="9144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5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11900" b="0" dirty="0">
              <a:solidFill>
                <a:srgbClr val="FFFFCC"/>
              </a:solidFill>
            </a:endParaRPr>
          </a:p>
        </p:txBody>
      </p:sp>
      <p:sp>
        <p:nvSpPr>
          <p:cNvPr id="13825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54558" y="3280913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735" y="235271"/>
            <a:ext cx="3124880" cy="6374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7944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51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1">
                <a:lumMod val="2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52612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62400" y="5715000"/>
            <a:ext cx="1420813" cy="776287"/>
          </a:xfrm>
          <a:prstGeom prst="bevel">
            <a:avLst>
              <a:gd name="adj" fmla="val 1247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$400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21" y="421105"/>
            <a:ext cx="5637155" cy="4097315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640" y="2319078"/>
            <a:ext cx="3300148" cy="146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093086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2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1">
                <a:lumMod val="2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44420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860256"/>
            <a:ext cx="1420813" cy="776287"/>
          </a:xfrm>
          <a:prstGeom prst="bevel">
            <a:avLst>
              <a:gd name="adj" fmla="val 1247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6" y="291781"/>
            <a:ext cx="6941743" cy="5347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4237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0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1">
                <a:lumMod val="2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54660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789931"/>
            <a:ext cx="1420813" cy="776287"/>
          </a:xfrm>
          <a:prstGeom prst="bevel">
            <a:avLst>
              <a:gd name="adj" fmla="val 1247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$500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6" y="291781"/>
            <a:ext cx="6941743" cy="5347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55" y="2443942"/>
            <a:ext cx="4584032" cy="135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10814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0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F71F3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46468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5626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111" y="198064"/>
            <a:ext cx="5428068" cy="4306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0107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8" grpId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F71F3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56708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5626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$100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111" y="198064"/>
            <a:ext cx="5428068" cy="4306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614" y="2351414"/>
            <a:ext cx="2017059" cy="133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63894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8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F71F3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0710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231142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058" y="487683"/>
            <a:ext cx="6391882" cy="4255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8910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0" grpId="0" animBg="1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F71F3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1733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2" y="5621815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$200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058" y="487683"/>
            <a:ext cx="6391882" cy="4255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111" y="2945826"/>
            <a:ext cx="2135797" cy="206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954884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3" grpId="0" animBg="1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F71F3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378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7150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3" y="856558"/>
            <a:ext cx="8927292" cy="2572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2952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2" grpId="0" animBg="1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F71F3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4807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6388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$300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3" y="856558"/>
            <a:ext cx="8927292" cy="2572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357" y="2533650"/>
            <a:ext cx="1897452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936709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7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F71F3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6854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6388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851" y="719834"/>
            <a:ext cx="5466569" cy="4212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5369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4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ChangeArrowheads="1"/>
          </p:cNvSpPr>
          <p:nvPr/>
        </p:nvSpPr>
        <p:spPr bwMode="auto">
          <a:xfrm>
            <a:off x="0" y="-6350"/>
            <a:ext cx="9144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5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11900" b="0" dirty="0">
              <a:solidFill>
                <a:srgbClr val="FFFFCC"/>
              </a:solidFill>
            </a:endParaRPr>
          </a:p>
        </p:txBody>
      </p:sp>
      <p:sp>
        <p:nvSpPr>
          <p:cNvPr id="139274" name="AutoShape 1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940560" y="3988497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$200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14" y="235271"/>
            <a:ext cx="3124880" cy="6374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574" y="5784639"/>
            <a:ext cx="1955468" cy="10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205617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4" grpId="0" animBg="1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F71F3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7877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4102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$400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851" y="719834"/>
            <a:ext cx="5466569" cy="4212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851" y="3583994"/>
            <a:ext cx="1265629" cy="97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37882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7" grpId="0" animBg="1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F71F3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81284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412760" y="3626223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3" y="266401"/>
            <a:ext cx="7043594" cy="6325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6303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4" grpId="0" animBg="1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F71F3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98" y="266401"/>
            <a:ext cx="7043594" cy="6325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3332" name="AutoShape 4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3390" y="3781145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7" action="ppaction://hlinksldjump"/>
              </a:rPr>
              <a:t>$500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906" y="4169288"/>
            <a:ext cx="4047362" cy="319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500239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2" grpId="0" animBg="1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46468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725109" y="4423611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75" y="174090"/>
            <a:ext cx="3478352" cy="650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33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8" grpId="0" animBg="1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56708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37929" y="4066674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$100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75" y="174090"/>
            <a:ext cx="3478352" cy="6503436"/>
          </a:xfrm>
          <a:prstGeom prst="rect">
            <a:avLst/>
          </a:prstGeom>
        </p:spPr>
      </p:pic>
      <p:pic>
        <p:nvPicPr>
          <p:cNvPr id="4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486" y="5204010"/>
            <a:ext cx="1486565" cy="85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688696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8" grpId="0" animBg="1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0710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72399" y="3296652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14" y="812577"/>
            <a:ext cx="7641885" cy="4764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8767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0" grpId="0" animBg="1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1733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7793" y="3328252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$200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14" y="812577"/>
            <a:ext cx="7641885" cy="4764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236" y="153433"/>
            <a:ext cx="2831727" cy="489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449459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3" grpId="0" animBg="1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xfrm>
            <a:off x="-12575" y="0"/>
            <a:ext cx="9144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378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707036" y="423089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78" y="502773"/>
            <a:ext cx="5656761" cy="5850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1909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2" grpId="0" animBg="1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4807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8665" y="4138863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$300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78" y="502773"/>
            <a:ext cx="5656761" cy="5850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5" y="2175826"/>
            <a:ext cx="2627160" cy="250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022467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7" grpId="0" animBg="1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6854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83017" y="4052047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31" y="104789"/>
            <a:ext cx="6434816" cy="6648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8130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5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11900" b="0" dirty="0">
              <a:solidFill>
                <a:srgbClr val="FFFFCC"/>
              </a:solidFill>
            </a:endParaRPr>
          </a:p>
        </p:txBody>
      </p:sp>
      <p:sp>
        <p:nvSpPr>
          <p:cNvPr id="14132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4" y="5517022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954" y="880324"/>
            <a:ext cx="5877246" cy="3757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9478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1" grpId="0" animBg="1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7877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91775" y="4315001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$400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89"/>
            <a:ext cx="6434816" cy="6648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412" y="-134362"/>
            <a:ext cx="2798659" cy="542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703961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7" grpId="0" animBg="1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81284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858467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98" y="327473"/>
            <a:ext cx="8578802" cy="442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031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4" grpId="0" animBg="1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83332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773445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$500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98" y="327473"/>
            <a:ext cx="8578802" cy="442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674019"/>
            <a:ext cx="2071746" cy="159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046726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2" grpId="0" animBg="1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97734" cy="7239000"/>
          </a:xfrm>
          <a:prstGeom prst="rect">
            <a:avLst/>
          </a:prstGeom>
        </p:spPr>
      </p:pic>
      <p:sp>
        <p:nvSpPr>
          <p:cNvPr id="286724" name="Rectangle 4"/>
          <p:cNvSpPr>
            <a:spLocks noChangeArrowheads="1"/>
          </p:cNvSpPr>
          <p:nvPr/>
        </p:nvSpPr>
        <p:spPr bwMode="auto">
          <a:xfrm>
            <a:off x="0" y="-22412"/>
            <a:ext cx="9197734" cy="144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Ctr="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FFFFCC"/>
                </a:solidFill>
                <a:latin typeface="Arial Narrow" panose="020B0606020202030204" pitchFamily="34" charset="0"/>
              </a:rPr>
              <a:t>Today’s Category:</a:t>
            </a:r>
            <a:br>
              <a:rPr lang="en-US" altLang="en-US" sz="4400" b="1" dirty="0">
                <a:solidFill>
                  <a:srgbClr val="FFFFCC"/>
                </a:solidFill>
                <a:latin typeface="Arial Narrow" panose="020B0606020202030204" pitchFamily="34" charset="0"/>
              </a:rPr>
            </a:br>
            <a:r>
              <a:rPr lang="en-US" altLang="en-US" sz="4400" b="1" dirty="0" smtClean="0">
                <a:solidFill>
                  <a:srgbClr val="FFFFCC"/>
                </a:solidFill>
                <a:latin typeface="Arial Narrow" panose="020B0606020202030204" pitchFamily="34" charset="0"/>
              </a:rPr>
              <a:t>Geometry</a:t>
            </a:r>
            <a:endParaRPr lang="en-US" altLang="en-US" sz="4400" b="1" dirty="0">
              <a:solidFill>
                <a:srgbClr val="FFFFCC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458505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4482" y="0"/>
            <a:ext cx="9139518" cy="6858000"/>
          </a:xfrm>
          <a:prstGeom prst="rect">
            <a:avLst/>
          </a:prstGeom>
        </p:spPr>
      </p:pic>
      <p:sp>
        <p:nvSpPr>
          <p:cNvPr id="28774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07189" y="5852085"/>
            <a:ext cx="1420813" cy="776287"/>
          </a:xfrm>
          <a:prstGeom prst="bevel">
            <a:avLst>
              <a:gd name="adj" fmla="val 12472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5" action="ppaction://hlinksldjump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38" y="25683"/>
            <a:ext cx="8365909" cy="5596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3933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7" grpId="0" animBg="1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2464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92500" y="5872924"/>
            <a:ext cx="2159000" cy="776287"/>
          </a:xfrm>
          <a:prstGeom prst="bevel">
            <a:avLst>
              <a:gd name="adj" fmla="val 12472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Scores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38" y="25683"/>
            <a:ext cx="8365909" cy="5596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0" y="4114799"/>
            <a:ext cx="1320643" cy="124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850719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43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ChangeArrowheads="1"/>
          </p:cNvSpPr>
          <p:nvPr/>
        </p:nvSpPr>
        <p:spPr bwMode="auto">
          <a:xfrm>
            <a:off x="0" y="-6350"/>
            <a:ext cx="9144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5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11900" b="0" dirty="0">
              <a:solidFill>
                <a:srgbClr val="FFFFCC"/>
              </a:solidFill>
            </a:endParaRPr>
          </a:p>
        </p:txBody>
      </p:sp>
      <p:sp>
        <p:nvSpPr>
          <p:cNvPr id="142344" name="AutoShape 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4" y="5334000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$300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954" y="880324"/>
            <a:ext cx="5877246" cy="3757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20" y="2101214"/>
            <a:ext cx="2658773" cy="119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21751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4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5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.</a:t>
            </a:r>
            <a:endParaRPr lang="en-US" altLang="en-US" sz="100" b="0" dirty="0"/>
          </a:p>
        </p:txBody>
      </p:sp>
      <p:sp>
        <p:nvSpPr>
          <p:cNvPr id="14439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31588" y="5083909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08" y="259533"/>
            <a:ext cx="8725782" cy="4372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2194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3" grpId="0" animBg="1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2">
      <a:dk1>
        <a:srgbClr val="000000"/>
      </a:dk1>
      <a:lt1>
        <a:srgbClr val="FFFFCC"/>
      </a:lt1>
      <a:dk2>
        <a:srgbClr val="430161"/>
      </a:dk2>
      <a:lt2>
        <a:srgbClr val="F8F8F8"/>
      </a:lt2>
      <a:accent1>
        <a:srgbClr val="CCFFCC"/>
      </a:accent1>
      <a:accent2>
        <a:srgbClr val="F71F34"/>
      </a:accent2>
      <a:accent3>
        <a:srgbClr val="B0AAB7"/>
      </a:accent3>
      <a:accent4>
        <a:srgbClr val="DADAAE"/>
      </a:accent4>
      <a:accent5>
        <a:srgbClr val="E2FFE2"/>
      </a:accent5>
      <a:accent6>
        <a:srgbClr val="E01B2E"/>
      </a:accent6>
      <a:hlink>
        <a:srgbClr val="FFFF00"/>
      </a:hlink>
      <a:folHlink>
        <a:srgbClr val="663300"/>
      </a:folHlink>
    </a:clrScheme>
    <a:fontScheme name="Blank Presentation">
      <a:majorFont>
        <a:latin typeface="Georgia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40000"/>
          </a:spcBef>
          <a:spcAft>
            <a:spcPct val="0"/>
          </a:spcAft>
          <a:buClrTx/>
          <a:buSzTx/>
          <a:buFont typeface="Wingdings" panose="05000000000000000000" pitchFamily="2" charset="2"/>
          <a:buNone/>
          <a:tabLst/>
          <a:defRPr kumimoji="0" lang="en-US" altLang="en-US" sz="8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40000"/>
          </a:spcBef>
          <a:spcAft>
            <a:spcPct val="0"/>
          </a:spcAft>
          <a:buClrTx/>
          <a:buSzTx/>
          <a:buFont typeface="Wingdings" panose="05000000000000000000" pitchFamily="2" charset="2"/>
          <a:buNone/>
          <a:tabLst/>
          <a:defRPr kumimoji="0" lang="en-US" altLang="en-US" sz="8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CC"/>
        </a:lt1>
        <a:dk2>
          <a:srgbClr val="430161"/>
        </a:dk2>
        <a:lt2>
          <a:srgbClr val="F8F8F8"/>
        </a:lt2>
        <a:accent1>
          <a:srgbClr val="CCFFCC"/>
        </a:accent1>
        <a:accent2>
          <a:srgbClr val="F71F34"/>
        </a:accent2>
        <a:accent3>
          <a:srgbClr val="B0AAB7"/>
        </a:accent3>
        <a:accent4>
          <a:srgbClr val="DADAAE"/>
        </a:accent4>
        <a:accent5>
          <a:srgbClr val="E2FFE2"/>
        </a:accent5>
        <a:accent6>
          <a:srgbClr val="E01B2E"/>
        </a:accent6>
        <a:hlink>
          <a:srgbClr val="FFFFCC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000000"/>
        </a:dk1>
        <a:lt1>
          <a:srgbClr val="FFFFCC"/>
        </a:lt1>
        <a:dk2>
          <a:srgbClr val="430161"/>
        </a:dk2>
        <a:lt2>
          <a:srgbClr val="F8F8F8"/>
        </a:lt2>
        <a:accent1>
          <a:srgbClr val="CCFFCC"/>
        </a:accent1>
        <a:accent2>
          <a:srgbClr val="F71F34"/>
        </a:accent2>
        <a:accent3>
          <a:srgbClr val="B0AAB7"/>
        </a:accent3>
        <a:accent4>
          <a:srgbClr val="DADAAE"/>
        </a:accent4>
        <a:accent5>
          <a:srgbClr val="E2FFE2"/>
        </a:accent5>
        <a:accent6>
          <a:srgbClr val="E01B2E"/>
        </a:accent6>
        <a:hlink>
          <a:srgbClr val="FFFF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000000"/>
        </a:dk1>
        <a:lt1>
          <a:srgbClr val="FFFFCC"/>
        </a:lt1>
        <a:dk2>
          <a:srgbClr val="430161"/>
        </a:dk2>
        <a:lt2>
          <a:srgbClr val="F8F8F8"/>
        </a:lt2>
        <a:accent1>
          <a:srgbClr val="CCFFCC"/>
        </a:accent1>
        <a:accent2>
          <a:srgbClr val="F71F34"/>
        </a:accent2>
        <a:accent3>
          <a:srgbClr val="B0AAB7"/>
        </a:accent3>
        <a:accent4>
          <a:srgbClr val="DADAAE"/>
        </a:accent4>
        <a:accent5>
          <a:srgbClr val="E2FFE2"/>
        </a:accent5>
        <a:accent6>
          <a:srgbClr val="E01B2E"/>
        </a:accent6>
        <a:hlink>
          <a:srgbClr val="FFFF00"/>
        </a:hlink>
        <a:folHlink>
          <a:srgbClr val="33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000000"/>
        </a:dk1>
        <a:lt1>
          <a:srgbClr val="FFFFCC"/>
        </a:lt1>
        <a:dk2>
          <a:srgbClr val="430161"/>
        </a:dk2>
        <a:lt2>
          <a:srgbClr val="F8F8F8"/>
        </a:lt2>
        <a:accent1>
          <a:srgbClr val="CCFFCC"/>
        </a:accent1>
        <a:accent2>
          <a:srgbClr val="F71F34"/>
        </a:accent2>
        <a:accent3>
          <a:srgbClr val="B0AAB7"/>
        </a:accent3>
        <a:accent4>
          <a:srgbClr val="DADAAE"/>
        </a:accent4>
        <a:accent5>
          <a:srgbClr val="E2FFE2"/>
        </a:accent5>
        <a:accent6>
          <a:srgbClr val="E01B2E"/>
        </a:accent6>
        <a:hlink>
          <a:srgbClr val="FFFF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000000"/>
        </a:dk1>
        <a:lt1>
          <a:srgbClr val="FFFFCC"/>
        </a:lt1>
        <a:dk2>
          <a:srgbClr val="430161"/>
        </a:dk2>
        <a:lt2>
          <a:srgbClr val="F8F8F8"/>
        </a:lt2>
        <a:accent1>
          <a:srgbClr val="CCFFCC"/>
        </a:accent1>
        <a:accent2>
          <a:srgbClr val="F71F34"/>
        </a:accent2>
        <a:accent3>
          <a:srgbClr val="B0AAB7"/>
        </a:accent3>
        <a:accent4>
          <a:srgbClr val="DADAAE"/>
        </a:accent4>
        <a:accent5>
          <a:srgbClr val="E2FFE2"/>
        </a:accent5>
        <a:accent6>
          <a:srgbClr val="E01B2E"/>
        </a:accent6>
        <a:hlink>
          <a:srgbClr val="FFFF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</TotalTime>
  <Words>453</Words>
  <Application>Microsoft Office PowerPoint</Application>
  <PresentationFormat>On-screen Show (4:3)</PresentationFormat>
  <Paragraphs>259</Paragraphs>
  <Slides>75</Slides>
  <Notes>75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3" baseType="lpstr">
      <vt:lpstr>Arial</vt:lpstr>
      <vt:lpstr>Arial Black</vt:lpstr>
      <vt:lpstr>Arial Narrow</vt:lpstr>
      <vt:lpstr>Calibri</vt:lpstr>
      <vt:lpstr>Georgia</vt:lpstr>
      <vt:lpstr>Impact</vt:lpstr>
      <vt:lpstr>Wingdings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jackson</dc:creator>
  <cp:lastModifiedBy>Mike McManamen</cp:lastModifiedBy>
  <cp:revision>47</cp:revision>
  <dcterms:created xsi:type="dcterms:W3CDTF">2016-03-24T04:53:21Z</dcterms:created>
  <dcterms:modified xsi:type="dcterms:W3CDTF">2016-04-25T17:58:19Z</dcterms:modified>
</cp:coreProperties>
</file>